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08" r:id="rId2"/>
    <p:sldId id="349" r:id="rId3"/>
    <p:sldId id="508" r:id="rId4"/>
    <p:sldId id="509" r:id="rId5"/>
    <p:sldId id="511" r:id="rId6"/>
    <p:sldId id="510" r:id="rId7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C0FF"/>
    <a:srgbClr val="5BD4FF"/>
    <a:srgbClr val="009ED6"/>
    <a:srgbClr val="AEADEB"/>
    <a:srgbClr val="F2F2F3"/>
    <a:srgbClr val="FFB0A3"/>
    <a:srgbClr val="FF8B8B"/>
    <a:srgbClr val="FFFF93"/>
    <a:srgbClr val="6DBAE1"/>
    <a:srgbClr val="212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699" autoAdjust="0"/>
  </p:normalViewPr>
  <p:slideViewPr>
    <p:cSldViewPr snapToGrid="0">
      <p:cViewPr varScale="1">
        <p:scale>
          <a:sx n="134" d="100"/>
          <a:sy n="134" d="100"/>
        </p:scale>
        <p:origin x="1278" y="336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35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38850" y="5959476"/>
            <a:ext cx="6102350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 eaLnBrk="0" hangingPunct="0">
              <a:defRPr/>
            </a:pPr>
            <a:r>
              <a:rPr lang="en-US" sz="2400" dirty="0">
                <a:latin typeface="Arial" charset="0"/>
              </a:rPr>
              <a:t>Keith J Halford, Halford Hydrology LLC </a:t>
            </a:r>
            <a:br>
              <a:rPr lang="en-US" sz="2400" dirty="0">
                <a:latin typeface="Arial" charset="0"/>
              </a:rPr>
            </a:br>
            <a:r>
              <a:rPr lang="en-US" sz="2400" dirty="0">
                <a:latin typeface="Arial" charset="0"/>
              </a:rPr>
              <a:t>Phil Gardner, Hydrologist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86513"/>
            <a:ext cx="18432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6555740"/>
            <a:ext cx="110744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halfordhydrology.com/kml_3point-flow-2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halfordhydrology.com/slope-finder-tool-graphically-estimate-slopes/" TargetMode="External"/><Relationship Id="rId4" Type="http://schemas.openxmlformats.org/officeDocument/2006/relationships/hyperlink" Target="https://halfordhydrology.com/piper-and-stiff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halfordhydrology.com/kml_3point-flow-2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731520"/>
            <a:ext cx="11430000" cy="3291840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Simple tools for common hydrology problems</a:t>
            </a:r>
          </a:p>
        </p:txBody>
      </p:sp>
      <p:sp>
        <p:nvSpPr>
          <p:cNvPr id="2" name="Text Box 70">
            <a:extLst>
              <a:ext uri="{FF2B5EF4-FFF2-40B4-BE49-F238E27FC236}">
                <a16:creationId xmlns:a16="http://schemas.microsoft.com/office/drawing/2014/main" id="{2780543C-05E3-2266-FBDB-CFC9133AD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95576"/>
            <a:ext cx="3099547" cy="6232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600" dirty="0">
                <a:latin typeface="Arial" charset="0"/>
              </a:rPr>
              <a:t>2025 NWRA webinar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600" dirty="0">
                <a:latin typeface="Arial" charset="0"/>
              </a:rPr>
              <a:t>Tuesday, November 4, 2025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03409DD-44CA-4075-A3AF-6C2864D22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dirty="0"/>
              <a:t>Common Problems</a:t>
            </a:r>
          </a:p>
        </p:txBody>
      </p:sp>
      <p:sp>
        <p:nvSpPr>
          <p:cNvPr id="4099" name="Rectangle 4">
            <a:extLst>
              <a:ext uri="{FF2B5EF4-FFF2-40B4-BE49-F238E27FC236}">
                <a16:creationId xmlns:a16="http://schemas.microsoft.com/office/drawing/2014/main" id="{79E60308-FD54-4AA5-BBFD-387ABEEF964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8640" y="1204088"/>
            <a:ext cx="11155680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/>
              <a:t>Review three basic hydrologic problems</a:t>
            </a:r>
          </a:p>
          <a:p>
            <a:pPr lvl="1"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/>
              <a:t>Estimate local flow directions from a few measured groundwater levels</a:t>
            </a:r>
          </a:p>
          <a:p>
            <a:pPr lvl="1"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/>
              <a:t>Refine flow-path interpretation by plotting &amp; mapping water-quality changes</a:t>
            </a:r>
          </a:p>
          <a:p>
            <a:pPr lvl="1"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/>
              <a:t>Graphically estimate &amp; project slopes of water-level changes in a well </a:t>
            </a:r>
          </a:p>
          <a:p>
            <a:pPr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/>
              <a:t>Analyze examples of each problem with workbook tools</a:t>
            </a:r>
          </a:p>
          <a:p>
            <a:pPr lvl="1"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>
                <a:hlinkClick r:id="rId3"/>
              </a:rPr>
              <a:t>KML_3Point-Flow</a:t>
            </a:r>
            <a:r>
              <a:rPr lang="en-US" altLang="en-US" dirty="0"/>
              <a:t> — Estimate flow directions in Amargosa Desert (HA 230)</a:t>
            </a:r>
          </a:p>
          <a:p>
            <a:pPr lvl="1"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>
                <a:hlinkClick r:id="rId4"/>
              </a:rPr>
              <a:t>Piper &amp; Stiff</a:t>
            </a:r>
            <a:r>
              <a:rPr lang="en-US" altLang="en-US" dirty="0"/>
              <a:t> — Interpret flow paths through Pine &amp; Wah </a:t>
            </a:r>
            <a:r>
              <a:rPr lang="en-US" altLang="en-US" dirty="0" err="1"/>
              <a:t>Wah</a:t>
            </a:r>
            <a:r>
              <a:rPr lang="en-US" altLang="en-US" dirty="0"/>
              <a:t> Valleys, Utah </a:t>
            </a:r>
          </a:p>
          <a:p>
            <a:pPr lvl="1" eaLnBrk="1" hangingPunct="1">
              <a:lnSpc>
                <a:spcPct val="110000"/>
              </a:lnSpc>
              <a:spcAft>
                <a:spcPts val="600"/>
              </a:spcAft>
            </a:pPr>
            <a:r>
              <a:rPr lang="en-US" altLang="en-US" dirty="0">
                <a:hlinkClick r:id="rId5"/>
              </a:rPr>
              <a:t>Slope Finder TOOL</a:t>
            </a:r>
            <a:r>
              <a:rPr lang="en-US" altLang="en-US" dirty="0"/>
              <a:t> — Project water-level changes in a dewatering well</a:t>
            </a: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24FFB21-0E01-D029-351D-B4812D500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0" y="1188720"/>
            <a:ext cx="5658784" cy="5577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8B9A64-17D4-D9BD-F6EF-7A54CAE06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Flow Direction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1B44A-1538-3F35-AE55-B1A3A5DC5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159030" cy="5303520"/>
          </a:xfrm>
        </p:spPr>
        <p:txBody>
          <a:bodyPr/>
          <a:lstStyle/>
          <a:p>
            <a:r>
              <a:rPr lang="en-US" dirty="0"/>
              <a:t>Solve 3-point problem</a:t>
            </a:r>
          </a:p>
          <a:p>
            <a:pPr lvl="1"/>
            <a:r>
              <a:rPr lang="en-US" dirty="0"/>
              <a:t>Identify highest &amp; lowest water levels</a:t>
            </a:r>
          </a:p>
          <a:p>
            <a:pPr lvl="1"/>
            <a:r>
              <a:rPr lang="en-US" dirty="0"/>
              <a:t>Trace construction line between wells</a:t>
            </a:r>
          </a:p>
          <a:p>
            <a:pPr lvl="1"/>
            <a:r>
              <a:rPr lang="en-US" dirty="0"/>
              <a:t>Middle water level interpolated on construction line</a:t>
            </a:r>
          </a:p>
          <a:p>
            <a:pPr lvl="1"/>
            <a:r>
              <a:rPr lang="en-US" dirty="0"/>
              <a:t>Draw line of equal water level from middle well to construction line</a:t>
            </a:r>
          </a:p>
          <a:p>
            <a:pPr lvl="1"/>
            <a:r>
              <a:rPr lang="en-US" dirty="0"/>
              <a:t>Add parallel contours</a:t>
            </a:r>
          </a:p>
          <a:p>
            <a:r>
              <a:rPr lang="en-US" dirty="0"/>
              <a:t>Defined potentiometric surface </a:t>
            </a:r>
            <a:br>
              <a:rPr lang="en-US" dirty="0"/>
            </a:br>
            <a:r>
              <a:rPr lang="en-US" dirty="0"/>
              <a:t>with a plane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B99F9B-E32E-E148-5170-6D868B2FF220}"/>
              </a:ext>
            </a:extLst>
          </p:cNvPr>
          <p:cNvSpPr>
            <a:spLocks noChangeAspect="1"/>
          </p:cNvSpPr>
          <p:nvPr/>
        </p:nvSpPr>
        <p:spPr bwMode="auto">
          <a:xfrm>
            <a:off x="7465218" y="3693320"/>
            <a:ext cx="182880" cy="182880"/>
          </a:xfrm>
          <a:prstGeom prst="ellipse">
            <a:avLst/>
          </a:prstGeom>
          <a:noFill/>
          <a:ln w="444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05A1414-653B-F718-F4F0-0A41624443F5}"/>
              </a:ext>
            </a:extLst>
          </p:cNvPr>
          <p:cNvSpPr>
            <a:spLocks noChangeAspect="1"/>
          </p:cNvSpPr>
          <p:nvPr/>
        </p:nvSpPr>
        <p:spPr bwMode="auto">
          <a:xfrm>
            <a:off x="7817643" y="5472112"/>
            <a:ext cx="182880" cy="182880"/>
          </a:xfrm>
          <a:prstGeom prst="ellipse">
            <a:avLst/>
          </a:prstGeom>
          <a:noFill/>
          <a:ln w="444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2C08228-71E8-9F5A-AA85-779DE8CDEE5C}"/>
              </a:ext>
            </a:extLst>
          </p:cNvPr>
          <p:cNvSpPr>
            <a:spLocks noChangeAspect="1"/>
          </p:cNvSpPr>
          <p:nvPr/>
        </p:nvSpPr>
        <p:spPr bwMode="auto">
          <a:xfrm>
            <a:off x="11008520" y="3231832"/>
            <a:ext cx="182880" cy="182880"/>
          </a:xfrm>
          <a:prstGeom prst="ellipse">
            <a:avLst/>
          </a:prstGeom>
          <a:noFill/>
          <a:ln w="444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45FCA7-71FB-376E-4704-1F96407FEF41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5218" y="3114675"/>
            <a:ext cx="3914776" cy="2778919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Multiplication Sign 14">
            <a:extLst>
              <a:ext uri="{FF2B5EF4-FFF2-40B4-BE49-F238E27FC236}">
                <a16:creationId xmlns:a16="http://schemas.microsoft.com/office/drawing/2014/main" id="{21C4C616-21CF-F9C5-4EFE-CEA691D31084}"/>
              </a:ext>
            </a:extLst>
          </p:cNvPr>
          <p:cNvSpPr>
            <a:spLocks noChangeAspect="1"/>
          </p:cNvSpPr>
          <p:nvPr/>
        </p:nvSpPr>
        <p:spPr bwMode="auto">
          <a:xfrm rot="3102411">
            <a:off x="9536907" y="4018359"/>
            <a:ext cx="457200" cy="457200"/>
          </a:xfrm>
          <a:prstGeom prst="mathMultiply">
            <a:avLst>
              <a:gd name="adj1" fmla="val 7114"/>
            </a:avLst>
          </a:prstGeom>
          <a:solidFill>
            <a:schemeClr val="tx2">
              <a:lumMod val="95000"/>
              <a:lumOff val="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2nd low CI">
            <a:extLst>
              <a:ext uri="{FF2B5EF4-FFF2-40B4-BE49-F238E27FC236}">
                <a16:creationId xmlns:a16="http://schemas.microsoft.com/office/drawing/2014/main" id="{40472765-3433-9AB9-8C82-77B975B5EF37}"/>
              </a:ext>
            </a:extLst>
          </p:cNvPr>
          <p:cNvCxnSpPr>
            <a:cxnSpLocks/>
          </p:cNvCxnSpPr>
          <p:nvPr/>
        </p:nvCxnSpPr>
        <p:spPr bwMode="auto">
          <a:xfrm>
            <a:off x="7422361" y="3225046"/>
            <a:ext cx="4014787" cy="88439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2nd High CI">
            <a:extLst>
              <a:ext uri="{FF2B5EF4-FFF2-40B4-BE49-F238E27FC236}">
                <a16:creationId xmlns:a16="http://schemas.microsoft.com/office/drawing/2014/main" id="{DE3EF548-4CAA-D14F-65E2-BFF832933CB0}"/>
              </a:ext>
            </a:extLst>
          </p:cNvPr>
          <p:cNvCxnSpPr>
            <a:cxnSpLocks/>
          </p:cNvCxnSpPr>
          <p:nvPr/>
        </p:nvCxnSpPr>
        <p:spPr bwMode="auto">
          <a:xfrm>
            <a:off x="7422361" y="4250174"/>
            <a:ext cx="4014787" cy="88439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Highest CI">
            <a:extLst>
              <a:ext uri="{FF2B5EF4-FFF2-40B4-BE49-F238E27FC236}">
                <a16:creationId xmlns:a16="http://schemas.microsoft.com/office/drawing/2014/main" id="{8CBB73F8-5698-D4EC-E957-AE8FBEF08FDE}"/>
              </a:ext>
            </a:extLst>
          </p:cNvPr>
          <p:cNvCxnSpPr>
            <a:cxnSpLocks/>
          </p:cNvCxnSpPr>
          <p:nvPr/>
        </p:nvCxnSpPr>
        <p:spPr bwMode="auto">
          <a:xfrm>
            <a:off x="7422361" y="4762739"/>
            <a:ext cx="4014787" cy="88439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lowest CI">
            <a:extLst>
              <a:ext uri="{FF2B5EF4-FFF2-40B4-BE49-F238E27FC236}">
                <a16:creationId xmlns:a16="http://schemas.microsoft.com/office/drawing/2014/main" id="{E373B73F-6727-1295-FF74-F7CA4FF92F02}"/>
              </a:ext>
            </a:extLst>
          </p:cNvPr>
          <p:cNvCxnSpPr>
            <a:cxnSpLocks/>
          </p:cNvCxnSpPr>
          <p:nvPr/>
        </p:nvCxnSpPr>
        <p:spPr bwMode="auto">
          <a:xfrm>
            <a:off x="7422361" y="2712482"/>
            <a:ext cx="4014787" cy="88439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Main CI">
            <a:extLst>
              <a:ext uri="{FF2B5EF4-FFF2-40B4-BE49-F238E27FC236}">
                <a16:creationId xmlns:a16="http://schemas.microsoft.com/office/drawing/2014/main" id="{3ACF8BCF-2156-3C22-8BB8-7A39A0034313}"/>
              </a:ext>
            </a:extLst>
          </p:cNvPr>
          <p:cNvCxnSpPr>
            <a:cxnSpLocks/>
          </p:cNvCxnSpPr>
          <p:nvPr/>
        </p:nvCxnSpPr>
        <p:spPr bwMode="auto">
          <a:xfrm>
            <a:off x="7422361" y="3737610"/>
            <a:ext cx="4014787" cy="884394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CBECAC88-B9EF-BE2F-D2E4-B4941C3D4752}"/>
              </a:ext>
            </a:extLst>
          </p:cNvPr>
          <p:cNvSpPr/>
          <p:nvPr/>
        </p:nvSpPr>
        <p:spPr bwMode="auto">
          <a:xfrm>
            <a:off x="10729916" y="6468308"/>
            <a:ext cx="1371600" cy="2286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 MILES</a:t>
            </a:r>
          </a:p>
        </p:txBody>
      </p:sp>
      <p:grpSp>
        <p:nvGrpSpPr>
          <p:cNvPr id="11" name="N arrow">
            <a:extLst>
              <a:ext uri="{FF2B5EF4-FFF2-40B4-BE49-F238E27FC236}">
                <a16:creationId xmlns:a16="http://schemas.microsoft.com/office/drawing/2014/main" id="{95B65CD8-ACB2-2685-DD41-F79FF66DAAA2}"/>
              </a:ext>
            </a:extLst>
          </p:cNvPr>
          <p:cNvGrpSpPr/>
          <p:nvPr/>
        </p:nvGrpSpPr>
        <p:grpSpPr>
          <a:xfrm>
            <a:off x="11805429" y="1265774"/>
            <a:ext cx="224502" cy="1446708"/>
            <a:chOff x="5328280" y="152376"/>
            <a:chExt cx="227786" cy="1248739"/>
          </a:xfrm>
        </p:grpSpPr>
        <p:sp>
          <p:nvSpPr>
            <p:cNvPr id="13" name="TextBox 5">
              <a:extLst>
                <a:ext uri="{FF2B5EF4-FFF2-40B4-BE49-F238E27FC236}">
                  <a16:creationId xmlns:a16="http://schemas.microsoft.com/office/drawing/2014/main" id="{C250C71E-E397-DCEA-370C-B12F16396609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9B916-3F2C-798C-0A44-5FC10BC20C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6B95283-5AD8-846E-F93E-2B5BFF4510D3}"/>
              </a:ext>
            </a:extLst>
          </p:cNvPr>
          <p:cNvGrpSpPr>
            <a:grpSpLocks noChangeAspect="1"/>
          </p:cNvGrpSpPr>
          <p:nvPr/>
        </p:nvGrpSpPr>
        <p:grpSpPr>
          <a:xfrm>
            <a:off x="10789920" y="91440"/>
            <a:ext cx="618793" cy="914400"/>
            <a:chOff x="5656263" y="2754313"/>
            <a:chExt cx="890588" cy="1316038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737E1D4D-8905-938D-D054-026744C96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263" y="2754313"/>
              <a:ext cx="890588" cy="1316038"/>
            </a:xfrm>
            <a:custGeom>
              <a:avLst/>
              <a:gdLst>
                <a:gd name="T0" fmla="*/ 5 w 561"/>
                <a:gd name="T1" fmla="*/ 359 h 829"/>
                <a:gd name="T2" fmla="*/ 22 w 561"/>
                <a:gd name="T3" fmla="*/ 375 h 829"/>
                <a:gd name="T4" fmla="*/ 33 w 561"/>
                <a:gd name="T5" fmla="*/ 387 h 829"/>
                <a:gd name="T6" fmla="*/ 41 w 561"/>
                <a:gd name="T7" fmla="*/ 394 h 829"/>
                <a:gd name="T8" fmla="*/ 65 w 561"/>
                <a:gd name="T9" fmla="*/ 416 h 829"/>
                <a:gd name="T10" fmla="*/ 104 w 561"/>
                <a:gd name="T11" fmla="*/ 452 h 829"/>
                <a:gd name="T12" fmla="*/ 177 w 561"/>
                <a:gd name="T13" fmla="*/ 519 h 829"/>
                <a:gd name="T14" fmla="*/ 213 w 561"/>
                <a:gd name="T15" fmla="*/ 554 h 829"/>
                <a:gd name="T16" fmla="*/ 271 w 561"/>
                <a:gd name="T17" fmla="*/ 609 h 829"/>
                <a:gd name="T18" fmla="*/ 356 w 561"/>
                <a:gd name="T19" fmla="*/ 687 h 829"/>
                <a:gd name="T20" fmla="*/ 397 w 561"/>
                <a:gd name="T21" fmla="*/ 726 h 829"/>
                <a:gd name="T22" fmla="*/ 422 w 561"/>
                <a:gd name="T23" fmla="*/ 750 h 829"/>
                <a:gd name="T24" fmla="*/ 456 w 561"/>
                <a:gd name="T25" fmla="*/ 780 h 829"/>
                <a:gd name="T26" fmla="*/ 491 w 561"/>
                <a:gd name="T27" fmla="*/ 814 h 829"/>
                <a:gd name="T28" fmla="*/ 508 w 561"/>
                <a:gd name="T29" fmla="*/ 825 h 829"/>
                <a:gd name="T30" fmla="*/ 506 w 561"/>
                <a:gd name="T31" fmla="*/ 819 h 829"/>
                <a:gd name="T32" fmla="*/ 512 w 561"/>
                <a:gd name="T33" fmla="*/ 815 h 829"/>
                <a:gd name="T34" fmla="*/ 513 w 561"/>
                <a:gd name="T35" fmla="*/ 805 h 829"/>
                <a:gd name="T36" fmla="*/ 504 w 561"/>
                <a:gd name="T37" fmla="*/ 777 h 829"/>
                <a:gd name="T38" fmla="*/ 505 w 561"/>
                <a:gd name="T39" fmla="*/ 766 h 829"/>
                <a:gd name="T40" fmla="*/ 503 w 561"/>
                <a:gd name="T41" fmla="*/ 761 h 829"/>
                <a:gd name="T42" fmla="*/ 504 w 561"/>
                <a:gd name="T43" fmla="*/ 756 h 829"/>
                <a:gd name="T44" fmla="*/ 500 w 561"/>
                <a:gd name="T45" fmla="*/ 747 h 829"/>
                <a:gd name="T46" fmla="*/ 500 w 561"/>
                <a:gd name="T47" fmla="*/ 731 h 829"/>
                <a:gd name="T48" fmla="*/ 503 w 561"/>
                <a:gd name="T49" fmla="*/ 727 h 829"/>
                <a:gd name="T50" fmla="*/ 495 w 561"/>
                <a:gd name="T51" fmla="*/ 713 h 829"/>
                <a:gd name="T52" fmla="*/ 495 w 561"/>
                <a:gd name="T53" fmla="*/ 707 h 829"/>
                <a:gd name="T54" fmla="*/ 494 w 561"/>
                <a:gd name="T55" fmla="*/ 701 h 829"/>
                <a:gd name="T56" fmla="*/ 501 w 561"/>
                <a:gd name="T57" fmla="*/ 698 h 829"/>
                <a:gd name="T58" fmla="*/ 512 w 561"/>
                <a:gd name="T59" fmla="*/ 694 h 829"/>
                <a:gd name="T60" fmla="*/ 518 w 561"/>
                <a:gd name="T61" fmla="*/ 695 h 829"/>
                <a:gd name="T62" fmla="*/ 523 w 561"/>
                <a:gd name="T63" fmla="*/ 696 h 829"/>
                <a:gd name="T64" fmla="*/ 532 w 561"/>
                <a:gd name="T65" fmla="*/ 697 h 829"/>
                <a:gd name="T66" fmla="*/ 536 w 561"/>
                <a:gd name="T67" fmla="*/ 704 h 829"/>
                <a:gd name="T68" fmla="*/ 541 w 561"/>
                <a:gd name="T69" fmla="*/ 707 h 829"/>
                <a:gd name="T70" fmla="*/ 554 w 561"/>
                <a:gd name="T71" fmla="*/ 705 h 829"/>
                <a:gd name="T72" fmla="*/ 559 w 561"/>
                <a:gd name="T73" fmla="*/ 689 h 829"/>
                <a:gd name="T74" fmla="*/ 560 w 561"/>
                <a:gd name="T75" fmla="*/ 652 h 829"/>
                <a:gd name="T76" fmla="*/ 558 w 561"/>
                <a:gd name="T77" fmla="*/ 610 h 829"/>
                <a:gd name="T78" fmla="*/ 556 w 561"/>
                <a:gd name="T79" fmla="*/ 557 h 829"/>
                <a:gd name="T80" fmla="*/ 556 w 561"/>
                <a:gd name="T81" fmla="*/ 529 h 829"/>
                <a:gd name="T82" fmla="*/ 555 w 561"/>
                <a:gd name="T83" fmla="*/ 490 h 829"/>
                <a:gd name="T84" fmla="*/ 552 w 561"/>
                <a:gd name="T85" fmla="*/ 409 h 829"/>
                <a:gd name="T86" fmla="*/ 548 w 561"/>
                <a:gd name="T87" fmla="*/ 269 h 829"/>
                <a:gd name="T88" fmla="*/ 546 w 561"/>
                <a:gd name="T89" fmla="*/ 223 h 829"/>
                <a:gd name="T90" fmla="*/ 544 w 561"/>
                <a:gd name="T91" fmla="*/ 149 h 829"/>
                <a:gd name="T92" fmla="*/ 542 w 561"/>
                <a:gd name="T93" fmla="*/ 92 h 829"/>
                <a:gd name="T94" fmla="*/ 537 w 561"/>
                <a:gd name="T95" fmla="*/ 0 h 829"/>
                <a:gd name="T96" fmla="*/ 483 w 561"/>
                <a:gd name="T97" fmla="*/ 2 h 829"/>
                <a:gd name="T98" fmla="*/ 431 w 561"/>
                <a:gd name="T99" fmla="*/ 3 h 829"/>
                <a:gd name="T100" fmla="*/ 365 w 561"/>
                <a:gd name="T101" fmla="*/ 4 h 829"/>
                <a:gd name="T102" fmla="*/ 332 w 561"/>
                <a:gd name="T103" fmla="*/ 5 h 829"/>
                <a:gd name="T104" fmla="*/ 281 w 561"/>
                <a:gd name="T105" fmla="*/ 4 h 829"/>
                <a:gd name="T106" fmla="*/ 238 w 561"/>
                <a:gd name="T107" fmla="*/ 4 h 829"/>
                <a:gd name="T108" fmla="*/ 172 w 561"/>
                <a:gd name="T109" fmla="*/ 4 h 829"/>
                <a:gd name="T110" fmla="*/ 82 w 561"/>
                <a:gd name="T111" fmla="*/ 3 h 829"/>
                <a:gd name="T112" fmla="*/ 13 w 561"/>
                <a:gd name="T113" fmla="*/ 0 h 829"/>
                <a:gd name="T114" fmla="*/ 7 w 561"/>
                <a:gd name="T115" fmla="*/ 133 h 829"/>
                <a:gd name="T116" fmla="*/ 5 w 561"/>
                <a:gd name="T117" fmla="*/ 226 h 829"/>
                <a:gd name="T118" fmla="*/ 3 w 561"/>
                <a:gd name="T119" fmla="*/ 275 h 829"/>
                <a:gd name="T120" fmla="*/ 2 w 561"/>
                <a:gd name="T121" fmla="*/ 296 h 829"/>
                <a:gd name="T122" fmla="*/ 1 w 561"/>
                <a:gd name="T123" fmla="*/ 318 h 829"/>
                <a:gd name="connsiteX0" fmla="*/ 0 w 10000"/>
                <a:gd name="connsiteY0" fmla="*/ 3945 h 10000"/>
                <a:gd name="connsiteX1" fmla="*/ 0 w 10000"/>
                <a:gd name="connsiteY1" fmla="*/ 3957 h 10000"/>
                <a:gd name="connsiteX2" fmla="*/ 0 w 10000"/>
                <a:gd name="connsiteY2" fmla="*/ 3957 h 10000"/>
                <a:gd name="connsiteX3" fmla="*/ 0 w 10000"/>
                <a:gd name="connsiteY3" fmla="*/ 3957 h 10000"/>
                <a:gd name="connsiteX4" fmla="*/ 0 w 10000"/>
                <a:gd name="connsiteY4" fmla="*/ 3957 h 10000"/>
                <a:gd name="connsiteX5" fmla="*/ 0 w 10000"/>
                <a:gd name="connsiteY5" fmla="*/ 3969 h 10000"/>
                <a:gd name="connsiteX6" fmla="*/ 0 w 10000"/>
                <a:gd name="connsiteY6" fmla="*/ 4041 h 10000"/>
                <a:gd name="connsiteX7" fmla="*/ 0 w 10000"/>
                <a:gd name="connsiteY7" fmla="*/ 4125 h 10000"/>
                <a:gd name="connsiteX8" fmla="*/ 0 w 10000"/>
                <a:gd name="connsiteY8" fmla="*/ 4174 h 10000"/>
                <a:gd name="connsiteX9" fmla="*/ 0 w 10000"/>
                <a:gd name="connsiteY9" fmla="*/ 4282 h 10000"/>
                <a:gd name="connsiteX10" fmla="*/ 53 w 10000"/>
                <a:gd name="connsiteY10" fmla="*/ 4318 h 10000"/>
                <a:gd name="connsiteX11" fmla="*/ 89 w 10000"/>
                <a:gd name="connsiteY11" fmla="*/ 4331 h 10000"/>
                <a:gd name="connsiteX12" fmla="*/ 89 w 10000"/>
                <a:gd name="connsiteY12" fmla="*/ 4331 h 10000"/>
                <a:gd name="connsiteX13" fmla="*/ 89 w 10000"/>
                <a:gd name="connsiteY13" fmla="*/ 4331 h 10000"/>
                <a:gd name="connsiteX14" fmla="*/ 89 w 10000"/>
                <a:gd name="connsiteY14" fmla="*/ 4343 h 10000"/>
                <a:gd name="connsiteX15" fmla="*/ 107 w 10000"/>
                <a:gd name="connsiteY15" fmla="*/ 4343 h 10000"/>
                <a:gd name="connsiteX16" fmla="*/ 107 w 10000"/>
                <a:gd name="connsiteY16" fmla="*/ 4343 h 10000"/>
                <a:gd name="connsiteX17" fmla="*/ 125 w 10000"/>
                <a:gd name="connsiteY17" fmla="*/ 4367 h 10000"/>
                <a:gd name="connsiteX18" fmla="*/ 143 w 10000"/>
                <a:gd name="connsiteY18" fmla="*/ 4379 h 10000"/>
                <a:gd name="connsiteX19" fmla="*/ 143 w 10000"/>
                <a:gd name="connsiteY19" fmla="*/ 4379 h 10000"/>
                <a:gd name="connsiteX20" fmla="*/ 143 w 10000"/>
                <a:gd name="connsiteY20" fmla="*/ 4379 h 10000"/>
                <a:gd name="connsiteX21" fmla="*/ 250 w 10000"/>
                <a:gd name="connsiteY21" fmla="*/ 4439 h 10000"/>
                <a:gd name="connsiteX22" fmla="*/ 357 w 10000"/>
                <a:gd name="connsiteY22" fmla="*/ 4499 h 10000"/>
                <a:gd name="connsiteX23" fmla="*/ 392 w 10000"/>
                <a:gd name="connsiteY23" fmla="*/ 4524 h 10000"/>
                <a:gd name="connsiteX24" fmla="*/ 499 w 10000"/>
                <a:gd name="connsiteY24" fmla="*/ 4596 h 10000"/>
                <a:gd name="connsiteX25" fmla="*/ 499 w 10000"/>
                <a:gd name="connsiteY25" fmla="*/ 4596 h 10000"/>
                <a:gd name="connsiteX26" fmla="*/ 517 w 10000"/>
                <a:gd name="connsiteY26" fmla="*/ 4608 h 10000"/>
                <a:gd name="connsiteX27" fmla="*/ 517 w 10000"/>
                <a:gd name="connsiteY27" fmla="*/ 4608 h 10000"/>
                <a:gd name="connsiteX28" fmla="*/ 517 w 10000"/>
                <a:gd name="connsiteY28" fmla="*/ 4608 h 10000"/>
                <a:gd name="connsiteX29" fmla="*/ 517 w 10000"/>
                <a:gd name="connsiteY29" fmla="*/ 4608 h 10000"/>
                <a:gd name="connsiteX30" fmla="*/ 553 w 10000"/>
                <a:gd name="connsiteY30" fmla="*/ 4632 h 10000"/>
                <a:gd name="connsiteX31" fmla="*/ 553 w 10000"/>
                <a:gd name="connsiteY31" fmla="*/ 4632 h 10000"/>
                <a:gd name="connsiteX32" fmla="*/ 570 w 10000"/>
                <a:gd name="connsiteY32" fmla="*/ 4656 h 10000"/>
                <a:gd name="connsiteX33" fmla="*/ 570 w 10000"/>
                <a:gd name="connsiteY33" fmla="*/ 4656 h 10000"/>
                <a:gd name="connsiteX34" fmla="*/ 588 w 10000"/>
                <a:gd name="connsiteY34" fmla="*/ 4656 h 10000"/>
                <a:gd name="connsiteX35" fmla="*/ 588 w 10000"/>
                <a:gd name="connsiteY35" fmla="*/ 4668 h 10000"/>
                <a:gd name="connsiteX36" fmla="*/ 606 w 10000"/>
                <a:gd name="connsiteY36" fmla="*/ 4668 h 10000"/>
                <a:gd name="connsiteX37" fmla="*/ 660 w 10000"/>
                <a:gd name="connsiteY37" fmla="*/ 4704 h 10000"/>
                <a:gd name="connsiteX38" fmla="*/ 660 w 10000"/>
                <a:gd name="connsiteY38" fmla="*/ 4704 h 10000"/>
                <a:gd name="connsiteX39" fmla="*/ 660 w 10000"/>
                <a:gd name="connsiteY39" fmla="*/ 4704 h 10000"/>
                <a:gd name="connsiteX40" fmla="*/ 713 w 10000"/>
                <a:gd name="connsiteY40" fmla="*/ 4741 h 10000"/>
                <a:gd name="connsiteX41" fmla="*/ 713 w 10000"/>
                <a:gd name="connsiteY41" fmla="*/ 4741 h 10000"/>
                <a:gd name="connsiteX42" fmla="*/ 713 w 10000"/>
                <a:gd name="connsiteY42" fmla="*/ 4741 h 10000"/>
                <a:gd name="connsiteX43" fmla="*/ 713 w 10000"/>
                <a:gd name="connsiteY43" fmla="*/ 4741 h 10000"/>
                <a:gd name="connsiteX44" fmla="*/ 731 w 10000"/>
                <a:gd name="connsiteY44" fmla="*/ 4753 h 10000"/>
                <a:gd name="connsiteX45" fmla="*/ 731 w 10000"/>
                <a:gd name="connsiteY45" fmla="*/ 4753 h 10000"/>
                <a:gd name="connsiteX46" fmla="*/ 731 w 10000"/>
                <a:gd name="connsiteY46" fmla="*/ 4753 h 10000"/>
                <a:gd name="connsiteX47" fmla="*/ 731 w 10000"/>
                <a:gd name="connsiteY47" fmla="*/ 4753 h 10000"/>
                <a:gd name="connsiteX48" fmla="*/ 784 w 10000"/>
                <a:gd name="connsiteY48" fmla="*/ 4777 h 10000"/>
                <a:gd name="connsiteX49" fmla="*/ 820 w 10000"/>
                <a:gd name="connsiteY49" fmla="*/ 4789 h 10000"/>
                <a:gd name="connsiteX50" fmla="*/ 820 w 10000"/>
                <a:gd name="connsiteY50" fmla="*/ 4789 h 10000"/>
                <a:gd name="connsiteX51" fmla="*/ 873 w 10000"/>
                <a:gd name="connsiteY51" fmla="*/ 4837 h 10000"/>
                <a:gd name="connsiteX52" fmla="*/ 891 w 10000"/>
                <a:gd name="connsiteY52" fmla="*/ 4837 h 10000"/>
                <a:gd name="connsiteX53" fmla="*/ 891 w 10000"/>
                <a:gd name="connsiteY53" fmla="*/ 4837 h 10000"/>
                <a:gd name="connsiteX54" fmla="*/ 1016 w 10000"/>
                <a:gd name="connsiteY54" fmla="*/ 4922 h 10000"/>
                <a:gd name="connsiteX55" fmla="*/ 1016 w 10000"/>
                <a:gd name="connsiteY55" fmla="*/ 4922 h 10000"/>
                <a:gd name="connsiteX56" fmla="*/ 1070 w 10000"/>
                <a:gd name="connsiteY56" fmla="*/ 4958 h 10000"/>
                <a:gd name="connsiteX57" fmla="*/ 1070 w 10000"/>
                <a:gd name="connsiteY57" fmla="*/ 4970 h 10000"/>
                <a:gd name="connsiteX58" fmla="*/ 1070 w 10000"/>
                <a:gd name="connsiteY58" fmla="*/ 4970 h 10000"/>
                <a:gd name="connsiteX59" fmla="*/ 1159 w 10000"/>
                <a:gd name="connsiteY59" fmla="*/ 5018 h 10000"/>
                <a:gd name="connsiteX60" fmla="*/ 1212 w 10000"/>
                <a:gd name="connsiteY60" fmla="*/ 5042 h 10000"/>
                <a:gd name="connsiteX61" fmla="*/ 1230 w 10000"/>
                <a:gd name="connsiteY61" fmla="*/ 5054 h 10000"/>
                <a:gd name="connsiteX62" fmla="*/ 1373 w 10000"/>
                <a:gd name="connsiteY62" fmla="*/ 5139 h 10000"/>
                <a:gd name="connsiteX63" fmla="*/ 1408 w 10000"/>
                <a:gd name="connsiteY63" fmla="*/ 5175 h 10000"/>
                <a:gd name="connsiteX64" fmla="*/ 1462 w 10000"/>
                <a:gd name="connsiteY64" fmla="*/ 5199 h 10000"/>
                <a:gd name="connsiteX65" fmla="*/ 1480 w 10000"/>
                <a:gd name="connsiteY65" fmla="*/ 5223 h 10000"/>
                <a:gd name="connsiteX66" fmla="*/ 1569 w 10000"/>
                <a:gd name="connsiteY66" fmla="*/ 5271 h 10000"/>
                <a:gd name="connsiteX67" fmla="*/ 1604 w 10000"/>
                <a:gd name="connsiteY67" fmla="*/ 5308 h 10000"/>
                <a:gd name="connsiteX68" fmla="*/ 1693 w 10000"/>
                <a:gd name="connsiteY68" fmla="*/ 5344 h 10000"/>
                <a:gd name="connsiteX69" fmla="*/ 1693 w 10000"/>
                <a:gd name="connsiteY69" fmla="*/ 5344 h 10000"/>
                <a:gd name="connsiteX70" fmla="*/ 1747 w 10000"/>
                <a:gd name="connsiteY70" fmla="*/ 5380 h 10000"/>
                <a:gd name="connsiteX71" fmla="*/ 1854 w 10000"/>
                <a:gd name="connsiteY71" fmla="*/ 5452 h 10000"/>
                <a:gd name="connsiteX72" fmla="*/ 1943 w 10000"/>
                <a:gd name="connsiteY72" fmla="*/ 5513 h 10000"/>
                <a:gd name="connsiteX73" fmla="*/ 1943 w 10000"/>
                <a:gd name="connsiteY73" fmla="*/ 5513 h 10000"/>
                <a:gd name="connsiteX74" fmla="*/ 1979 w 10000"/>
                <a:gd name="connsiteY74" fmla="*/ 5549 h 10000"/>
                <a:gd name="connsiteX75" fmla="*/ 2032 w 10000"/>
                <a:gd name="connsiteY75" fmla="*/ 5573 h 10000"/>
                <a:gd name="connsiteX76" fmla="*/ 2086 w 10000"/>
                <a:gd name="connsiteY76" fmla="*/ 5609 h 10000"/>
                <a:gd name="connsiteX77" fmla="*/ 2246 w 10000"/>
                <a:gd name="connsiteY77" fmla="*/ 5694 h 10000"/>
                <a:gd name="connsiteX78" fmla="*/ 2317 w 10000"/>
                <a:gd name="connsiteY78" fmla="*/ 5742 h 10000"/>
                <a:gd name="connsiteX79" fmla="*/ 2424 w 10000"/>
                <a:gd name="connsiteY79" fmla="*/ 5826 h 10000"/>
                <a:gd name="connsiteX80" fmla="*/ 2549 w 10000"/>
                <a:gd name="connsiteY80" fmla="*/ 5899 h 10000"/>
                <a:gd name="connsiteX81" fmla="*/ 2834 w 10000"/>
                <a:gd name="connsiteY81" fmla="*/ 6080 h 10000"/>
                <a:gd name="connsiteX82" fmla="*/ 3102 w 10000"/>
                <a:gd name="connsiteY82" fmla="*/ 6236 h 10000"/>
                <a:gd name="connsiteX83" fmla="*/ 3155 w 10000"/>
                <a:gd name="connsiteY83" fmla="*/ 6261 h 10000"/>
                <a:gd name="connsiteX84" fmla="*/ 3191 w 10000"/>
                <a:gd name="connsiteY84" fmla="*/ 6285 h 10000"/>
                <a:gd name="connsiteX85" fmla="*/ 3209 w 10000"/>
                <a:gd name="connsiteY85" fmla="*/ 6309 h 10000"/>
                <a:gd name="connsiteX86" fmla="*/ 3209 w 10000"/>
                <a:gd name="connsiteY86" fmla="*/ 6309 h 10000"/>
                <a:gd name="connsiteX87" fmla="*/ 3280 w 10000"/>
                <a:gd name="connsiteY87" fmla="*/ 6369 h 10000"/>
                <a:gd name="connsiteX88" fmla="*/ 3298 w 10000"/>
                <a:gd name="connsiteY88" fmla="*/ 6369 h 10000"/>
                <a:gd name="connsiteX89" fmla="*/ 3298 w 10000"/>
                <a:gd name="connsiteY89" fmla="*/ 6369 h 10000"/>
                <a:gd name="connsiteX90" fmla="*/ 3422 w 10000"/>
                <a:gd name="connsiteY90" fmla="*/ 6454 h 10000"/>
                <a:gd name="connsiteX91" fmla="*/ 3476 w 10000"/>
                <a:gd name="connsiteY91" fmla="*/ 6478 h 10000"/>
                <a:gd name="connsiteX92" fmla="*/ 3494 w 10000"/>
                <a:gd name="connsiteY92" fmla="*/ 6478 h 10000"/>
                <a:gd name="connsiteX93" fmla="*/ 3547 w 10000"/>
                <a:gd name="connsiteY93" fmla="*/ 6514 h 10000"/>
                <a:gd name="connsiteX94" fmla="*/ 3743 w 10000"/>
                <a:gd name="connsiteY94" fmla="*/ 6647 h 10000"/>
                <a:gd name="connsiteX95" fmla="*/ 3797 w 10000"/>
                <a:gd name="connsiteY95" fmla="*/ 6683 h 10000"/>
                <a:gd name="connsiteX96" fmla="*/ 3957 w 10000"/>
                <a:gd name="connsiteY96" fmla="*/ 6779 h 10000"/>
                <a:gd name="connsiteX97" fmla="*/ 4029 w 10000"/>
                <a:gd name="connsiteY97" fmla="*/ 6828 h 10000"/>
                <a:gd name="connsiteX98" fmla="*/ 4100 w 10000"/>
                <a:gd name="connsiteY98" fmla="*/ 6876 h 10000"/>
                <a:gd name="connsiteX99" fmla="*/ 4100 w 10000"/>
                <a:gd name="connsiteY99" fmla="*/ 6876 h 10000"/>
                <a:gd name="connsiteX100" fmla="*/ 4135 w 10000"/>
                <a:gd name="connsiteY100" fmla="*/ 6900 h 10000"/>
                <a:gd name="connsiteX101" fmla="*/ 4314 w 10000"/>
                <a:gd name="connsiteY101" fmla="*/ 7008 h 10000"/>
                <a:gd name="connsiteX102" fmla="*/ 4456 w 10000"/>
                <a:gd name="connsiteY102" fmla="*/ 7105 h 10000"/>
                <a:gd name="connsiteX103" fmla="*/ 4492 w 10000"/>
                <a:gd name="connsiteY103" fmla="*/ 7117 h 10000"/>
                <a:gd name="connsiteX104" fmla="*/ 4545 w 10000"/>
                <a:gd name="connsiteY104" fmla="*/ 7141 h 10000"/>
                <a:gd name="connsiteX105" fmla="*/ 4652 w 10000"/>
                <a:gd name="connsiteY105" fmla="*/ 7226 h 10000"/>
                <a:gd name="connsiteX106" fmla="*/ 4724 w 10000"/>
                <a:gd name="connsiteY106" fmla="*/ 7274 h 10000"/>
                <a:gd name="connsiteX107" fmla="*/ 4831 w 10000"/>
                <a:gd name="connsiteY107" fmla="*/ 7346 h 10000"/>
                <a:gd name="connsiteX108" fmla="*/ 4831 w 10000"/>
                <a:gd name="connsiteY108" fmla="*/ 7346 h 10000"/>
                <a:gd name="connsiteX109" fmla="*/ 4955 w 10000"/>
                <a:gd name="connsiteY109" fmla="*/ 7407 h 10000"/>
                <a:gd name="connsiteX110" fmla="*/ 5062 w 10000"/>
                <a:gd name="connsiteY110" fmla="*/ 7479 h 10000"/>
                <a:gd name="connsiteX111" fmla="*/ 5134 w 10000"/>
                <a:gd name="connsiteY111" fmla="*/ 7527 h 10000"/>
                <a:gd name="connsiteX112" fmla="*/ 5455 w 10000"/>
                <a:gd name="connsiteY112" fmla="*/ 7720 h 10000"/>
                <a:gd name="connsiteX113" fmla="*/ 5722 w 10000"/>
                <a:gd name="connsiteY113" fmla="*/ 7901 h 10000"/>
                <a:gd name="connsiteX114" fmla="*/ 5793 w 10000"/>
                <a:gd name="connsiteY114" fmla="*/ 7937 h 10000"/>
                <a:gd name="connsiteX115" fmla="*/ 5829 w 10000"/>
                <a:gd name="connsiteY115" fmla="*/ 7949 h 10000"/>
                <a:gd name="connsiteX116" fmla="*/ 6007 w 10000"/>
                <a:gd name="connsiteY116" fmla="*/ 8082 h 10000"/>
                <a:gd name="connsiteX117" fmla="*/ 6007 w 10000"/>
                <a:gd name="connsiteY117" fmla="*/ 8082 h 10000"/>
                <a:gd name="connsiteX118" fmla="*/ 6239 w 10000"/>
                <a:gd name="connsiteY118" fmla="*/ 8215 h 10000"/>
                <a:gd name="connsiteX119" fmla="*/ 6346 w 10000"/>
                <a:gd name="connsiteY119" fmla="*/ 8287 h 10000"/>
                <a:gd name="connsiteX120" fmla="*/ 6471 w 10000"/>
                <a:gd name="connsiteY120" fmla="*/ 8372 h 10000"/>
                <a:gd name="connsiteX121" fmla="*/ 6488 w 10000"/>
                <a:gd name="connsiteY121" fmla="*/ 8384 h 10000"/>
                <a:gd name="connsiteX122" fmla="*/ 6488 w 10000"/>
                <a:gd name="connsiteY122" fmla="*/ 8396 h 10000"/>
                <a:gd name="connsiteX123" fmla="*/ 6702 w 10000"/>
                <a:gd name="connsiteY123" fmla="*/ 8504 h 10000"/>
                <a:gd name="connsiteX124" fmla="*/ 6702 w 10000"/>
                <a:gd name="connsiteY124" fmla="*/ 8516 h 10000"/>
                <a:gd name="connsiteX125" fmla="*/ 6738 w 10000"/>
                <a:gd name="connsiteY125" fmla="*/ 8528 h 10000"/>
                <a:gd name="connsiteX126" fmla="*/ 6809 w 10000"/>
                <a:gd name="connsiteY126" fmla="*/ 8589 h 10000"/>
                <a:gd name="connsiteX127" fmla="*/ 6827 w 10000"/>
                <a:gd name="connsiteY127" fmla="*/ 8601 h 10000"/>
                <a:gd name="connsiteX128" fmla="*/ 6845 w 10000"/>
                <a:gd name="connsiteY128" fmla="*/ 8613 h 10000"/>
                <a:gd name="connsiteX129" fmla="*/ 6916 w 10000"/>
                <a:gd name="connsiteY129" fmla="*/ 8649 h 10000"/>
                <a:gd name="connsiteX130" fmla="*/ 6916 w 10000"/>
                <a:gd name="connsiteY130" fmla="*/ 8661 h 10000"/>
                <a:gd name="connsiteX131" fmla="*/ 7077 w 10000"/>
                <a:gd name="connsiteY131" fmla="*/ 8758 h 10000"/>
                <a:gd name="connsiteX132" fmla="*/ 7094 w 10000"/>
                <a:gd name="connsiteY132" fmla="*/ 8770 h 10000"/>
                <a:gd name="connsiteX133" fmla="*/ 7201 w 10000"/>
                <a:gd name="connsiteY133" fmla="*/ 8830 h 10000"/>
                <a:gd name="connsiteX134" fmla="*/ 7201 w 10000"/>
                <a:gd name="connsiteY134" fmla="*/ 8830 h 10000"/>
                <a:gd name="connsiteX135" fmla="*/ 7237 w 10000"/>
                <a:gd name="connsiteY135" fmla="*/ 8854 h 10000"/>
                <a:gd name="connsiteX136" fmla="*/ 7255 w 10000"/>
                <a:gd name="connsiteY136" fmla="*/ 8878 h 10000"/>
                <a:gd name="connsiteX137" fmla="*/ 7273 w 10000"/>
                <a:gd name="connsiteY137" fmla="*/ 8878 h 10000"/>
                <a:gd name="connsiteX138" fmla="*/ 7273 w 10000"/>
                <a:gd name="connsiteY138" fmla="*/ 8878 h 10000"/>
                <a:gd name="connsiteX139" fmla="*/ 7308 w 10000"/>
                <a:gd name="connsiteY139" fmla="*/ 8902 h 10000"/>
                <a:gd name="connsiteX140" fmla="*/ 7308 w 10000"/>
                <a:gd name="connsiteY140" fmla="*/ 8902 h 10000"/>
                <a:gd name="connsiteX141" fmla="*/ 7308 w 10000"/>
                <a:gd name="connsiteY141" fmla="*/ 8902 h 10000"/>
                <a:gd name="connsiteX142" fmla="*/ 7433 w 10000"/>
                <a:gd name="connsiteY142" fmla="*/ 8987 h 10000"/>
                <a:gd name="connsiteX143" fmla="*/ 7522 w 10000"/>
                <a:gd name="connsiteY143" fmla="*/ 9047 h 10000"/>
                <a:gd name="connsiteX144" fmla="*/ 7683 w 10000"/>
                <a:gd name="connsiteY144" fmla="*/ 9131 h 10000"/>
                <a:gd name="connsiteX145" fmla="*/ 7683 w 10000"/>
                <a:gd name="connsiteY145" fmla="*/ 9144 h 10000"/>
                <a:gd name="connsiteX146" fmla="*/ 7683 w 10000"/>
                <a:gd name="connsiteY146" fmla="*/ 9144 h 10000"/>
                <a:gd name="connsiteX147" fmla="*/ 7701 w 10000"/>
                <a:gd name="connsiteY147" fmla="*/ 9156 h 10000"/>
                <a:gd name="connsiteX148" fmla="*/ 7718 w 10000"/>
                <a:gd name="connsiteY148" fmla="*/ 9156 h 10000"/>
                <a:gd name="connsiteX149" fmla="*/ 7718 w 10000"/>
                <a:gd name="connsiteY149" fmla="*/ 9156 h 10000"/>
                <a:gd name="connsiteX150" fmla="*/ 7754 w 10000"/>
                <a:gd name="connsiteY150" fmla="*/ 9192 h 10000"/>
                <a:gd name="connsiteX151" fmla="*/ 7879 w 10000"/>
                <a:gd name="connsiteY151" fmla="*/ 9264 h 10000"/>
                <a:gd name="connsiteX152" fmla="*/ 7932 w 10000"/>
                <a:gd name="connsiteY152" fmla="*/ 9300 h 10000"/>
                <a:gd name="connsiteX153" fmla="*/ 8021 w 10000"/>
                <a:gd name="connsiteY153" fmla="*/ 9349 h 10000"/>
                <a:gd name="connsiteX154" fmla="*/ 8128 w 10000"/>
                <a:gd name="connsiteY154" fmla="*/ 9409 h 10000"/>
                <a:gd name="connsiteX155" fmla="*/ 8128 w 10000"/>
                <a:gd name="connsiteY155" fmla="*/ 9409 h 10000"/>
                <a:gd name="connsiteX156" fmla="*/ 8146 w 10000"/>
                <a:gd name="connsiteY156" fmla="*/ 9433 h 10000"/>
                <a:gd name="connsiteX157" fmla="*/ 8146 w 10000"/>
                <a:gd name="connsiteY157" fmla="*/ 9433 h 10000"/>
                <a:gd name="connsiteX158" fmla="*/ 8182 w 10000"/>
                <a:gd name="connsiteY158" fmla="*/ 9457 h 10000"/>
                <a:gd name="connsiteX159" fmla="*/ 8217 w 10000"/>
                <a:gd name="connsiteY159" fmla="*/ 9481 h 10000"/>
                <a:gd name="connsiteX160" fmla="*/ 8235 w 10000"/>
                <a:gd name="connsiteY160" fmla="*/ 9481 h 10000"/>
                <a:gd name="connsiteX161" fmla="*/ 8324 w 10000"/>
                <a:gd name="connsiteY161" fmla="*/ 9554 h 10000"/>
                <a:gd name="connsiteX162" fmla="*/ 8520 w 10000"/>
                <a:gd name="connsiteY162" fmla="*/ 9662 h 10000"/>
                <a:gd name="connsiteX163" fmla="*/ 8538 w 10000"/>
                <a:gd name="connsiteY163" fmla="*/ 9674 h 10000"/>
                <a:gd name="connsiteX164" fmla="*/ 8556 w 10000"/>
                <a:gd name="connsiteY164" fmla="*/ 9674 h 10000"/>
                <a:gd name="connsiteX165" fmla="*/ 8663 w 10000"/>
                <a:gd name="connsiteY165" fmla="*/ 9759 h 10000"/>
                <a:gd name="connsiteX166" fmla="*/ 8663 w 10000"/>
                <a:gd name="connsiteY166" fmla="*/ 9759 h 10000"/>
                <a:gd name="connsiteX167" fmla="*/ 8752 w 10000"/>
                <a:gd name="connsiteY167" fmla="*/ 9819 h 10000"/>
                <a:gd name="connsiteX168" fmla="*/ 8752 w 10000"/>
                <a:gd name="connsiteY168" fmla="*/ 9819 h 10000"/>
                <a:gd name="connsiteX169" fmla="*/ 8913 w 10000"/>
                <a:gd name="connsiteY169" fmla="*/ 9928 h 10000"/>
                <a:gd name="connsiteX170" fmla="*/ 8984 w 10000"/>
                <a:gd name="connsiteY170" fmla="*/ 9952 h 10000"/>
                <a:gd name="connsiteX171" fmla="*/ 9020 w 10000"/>
                <a:gd name="connsiteY171" fmla="*/ 9976 h 10000"/>
                <a:gd name="connsiteX172" fmla="*/ 9020 w 10000"/>
                <a:gd name="connsiteY172" fmla="*/ 9976 h 10000"/>
                <a:gd name="connsiteX173" fmla="*/ 9055 w 10000"/>
                <a:gd name="connsiteY173" fmla="*/ 10000 h 10000"/>
                <a:gd name="connsiteX174" fmla="*/ 9037 w 10000"/>
                <a:gd name="connsiteY174" fmla="*/ 9988 h 10000"/>
                <a:gd name="connsiteX175" fmla="*/ 9037 w 10000"/>
                <a:gd name="connsiteY175" fmla="*/ 9988 h 10000"/>
                <a:gd name="connsiteX176" fmla="*/ 9037 w 10000"/>
                <a:gd name="connsiteY176" fmla="*/ 9976 h 10000"/>
                <a:gd name="connsiteX177" fmla="*/ 9037 w 10000"/>
                <a:gd name="connsiteY177" fmla="*/ 9964 h 10000"/>
                <a:gd name="connsiteX178" fmla="*/ 9055 w 10000"/>
                <a:gd name="connsiteY178" fmla="*/ 9952 h 10000"/>
                <a:gd name="connsiteX179" fmla="*/ 9055 w 10000"/>
                <a:gd name="connsiteY179" fmla="*/ 9952 h 10000"/>
                <a:gd name="connsiteX180" fmla="*/ 9055 w 10000"/>
                <a:gd name="connsiteY180" fmla="*/ 9940 h 10000"/>
                <a:gd name="connsiteX181" fmla="*/ 9073 w 10000"/>
                <a:gd name="connsiteY181" fmla="*/ 9940 h 10000"/>
                <a:gd name="connsiteX182" fmla="*/ 9073 w 10000"/>
                <a:gd name="connsiteY182" fmla="*/ 9940 h 10000"/>
                <a:gd name="connsiteX183" fmla="*/ 9091 w 10000"/>
                <a:gd name="connsiteY183" fmla="*/ 9928 h 10000"/>
                <a:gd name="connsiteX184" fmla="*/ 9109 w 10000"/>
                <a:gd name="connsiteY184" fmla="*/ 9928 h 10000"/>
                <a:gd name="connsiteX185" fmla="*/ 9109 w 10000"/>
                <a:gd name="connsiteY185" fmla="*/ 9916 h 10000"/>
                <a:gd name="connsiteX186" fmla="*/ 9091 w 10000"/>
                <a:gd name="connsiteY186" fmla="*/ 9903 h 10000"/>
                <a:gd name="connsiteX187" fmla="*/ 9091 w 10000"/>
                <a:gd name="connsiteY187" fmla="*/ 9903 h 10000"/>
                <a:gd name="connsiteX188" fmla="*/ 9091 w 10000"/>
                <a:gd name="connsiteY188" fmla="*/ 9891 h 10000"/>
                <a:gd name="connsiteX189" fmla="*/ 9073 w 10000"/>
                <a:gd name="connsiteY189" fmla="*/ 9891 h 10000"/>
                <a:gd name="connsiteX190" fmla="*/ 9037 w 10000"/>
                <a:gd name="connsiteY190" fmla="*/ 9879 h 10000"/>
                <a:gd name="connsiteX191" fmla="*/ 9020 w 10000"/>
                <a:gd name="connsiteY191" fmla="*/ 9879 h 10000"/>
                <a:gd name="connsiteX192" fmla="*/ 9020 w 10000"/>
                <a:gd name="connsiteY192" fmla="*/ 9879 h 10000"/>
                <a:gd name="connsiteX193" fmla="*/ 9020 w 10000"/>
                <a:gd name="connsiteY193" fmla="*/ 9867 h 10000"/>
                <a:gd name="connsiteX194" fmla="*/ 9020 w 10000"/>
                <a:gd name="connsiteY194" fmla="*/ 9867 h 10000"/>
                <a:gd name="connsiteX195" fmla="*/ 9037 w 10000"/>
                <a:gd name="connsiteY195" fmla="*/ 9855 h 10000"/>
                <a:gd name="connsiteX196" fmla="*/ 9055 w 10000"/>
                <a:gd name="connsiteY196" fmla="*/ 9843 h 10000"/>
                <a:gd name="connsiteX197" fmla="*/ 9055 w 10000"/>
                <a:gd name="connsiteY197" fmla="*/ 9843 h 10000"/>
                <a:gd name="connsiteX198" fmla="*/ 9073 w 10000"/>
                <a:gd name="connsiteY198" fmla="*/ 9843 h 10000"/>
                <a:gd name="connsiteX199" fmla="*/ 9073 w 10000"/>
                <a:gd name="connsiteY199" fmla="*/ 9843 h 10000"/>
                <a:gd name="connsiteX200" fmla="*/ 9091 w 10000"/>
                <a:gd name="connsiteY200" fmla="*/ 9843 h 10000"/>
                <a:gd name="connsiteX201" fmla="*/ 9109 w 10000"/>
                <a:gd name="connsiteY201" fmla="*/ 9843 h 10000"/>
                <a:gd name="connsiteX202" fmla="*/ 9109 w 10000"/>
                <a:gd name="connsiteY202" fmla="*/ 9843 h 10000"/>
                <a:gd name="connsiteX203" fmla="*/ 9127 w 10000"/>
                <a:gd name="connsiteY203" fmla="*/ 9831 h 10000"/>
                <a:gd name="connsiteX204" fmla="*/ 9144 w 10000"/>
                <a:gd name="connsiteY204" fmla="*/ 9831 h 10000"/>
                <a:gd name="connsiteX205" fmla="*/ 9144 w 10000"/>
                <a:gd name="connsiteY205" fmla="*/ 9831 h 10000"/>
                <a:gd name="connsiteX206" fmla="*/ 9144 w 10000"/>
                <a:gd name="connsiteY206" fmla="*/ 9807 h 10000"/>
                <a:gd name="connsiteX207" fmla="*/ 9144 w 10000"/>
                <a:gd name="connsiteY207" fmla="*/ 9807 h 10000"/>
                <a:gd name="connsiteX208" fmla="*/ 9144 w 10000"/>
                <a:gd name="connsiteY208" fmla="*/ 9807 h 10000"/>
                <a:gd name="connsiteX209" fmla="*/ 9162 w 10000"/>
                <a:gd name="connsiteY209" fmla="*/ 9771 h 10000"/>
                <a:gd name="connsiteX210" fmla="*/ 9162 w 10000"/>
                <a:gd name="connsiteY210" fmla="*/ 9759 h 10000"/>
                <a:gd name="connsiteX211" fmla="*/ 9162 w 10000"/>
                <a:gd name="connsiteY211" fmla="*/ 9747 h 10000"/>
                <a:gd name="connsiteX212" fmla="*/ 9144 w 10000"/>
                <a:gd name="connsiteY212" fmla="*/ 9723 h 10000"/>
                <a:gd name="connsiteX213" fmla="*/ 9144 w 10000"/>
                <a:gd name="connsiteY213" fmla="*/ 9723 h 10000"/>
                <a:gd name="connsiteX214" fmla="*/ 9144 w 10000"/>
                <a:gd name="connsiteY214" fmla="*/ 9723 h 10000"/>
                <a:gd name="connsiteX215" fmla="*/ 9144 w 10000"/>
                <a:gd name="connsiteY215" fmla="*/ 9710 h 10000"/>
                <a:gd name="connsiteX216" fmla="*/ 9144 w 10000"/>
                <a:gd name="connsiteY216" fmla="*/ 9710 h 10000"/>
                <a:gd name="connsiteX217" fmla="*/ 9127 w 10000"/>
                <a:gd name="connsiteY217" fmla="*/ 9674 h 10000"/>
                <a:gd name="connsiteX218" fmla="*/ 9127 w 10000"/>
                <a:gd name="connsiteY218" fmla="*/ 9662 h 10000"/>
                <a:gd name="connsiteX219" fmla="*/ 9127 w 10000"/>
                <a:gd name="connsiteY219" fmla="*/ 9638 h 10000"/>
                <a:gd name="connsiteX220" fmla="*/ 9091 w 10000"/>
                <a:gd name="connsiteY220" fmla="*/ 9590 h 10000"/>
                <a:gd name="connsiteX221" fmla="*/ 9109 w 10000"/>
                <a:gd name="connsiteY221" fmla="*/ 9542 h 10000"/>
                <a:gd name="connsiteX222" fmla="*/ 9091 w 10000"/>
                <a:gd name="connsiteY222" fmla="*/ 9505 h 10000"/>
                <a:gd name="connsiteX223" fmla="*/ 9073 w 10000"/>
                <a:gd name="connsiteY223" fmla="*/ 9481 h 10000"/>
                <a:gd name="connsiteX224" fmla="*/ 9037 w 10000"/>
                <a:gd name="connsiteY224" fmla="*/ 9421 h 10000"/>
                <a:gd name="connsiteX225" fmla="*/ 9020 w 10000"/>
                <a:gd name="connsiteY225" fmla="*/ 9397 h 10000"/>
                <a:gd name="connsiteX226" fmla="*/ 9002 w 10000"/>
                <a:gd name="connsiteY226" fmla="*/ 9373 h 10000"/>
                <a:gd name="connsiteX227" fmla="*/ 8984 w 10000"/>
                <a:gd name="connsiteY227" fmla="*/ 9373 h 10000"/>
                <a:gd name="connsiteX228" fmla="*/ 8984 w 10000"/>
                <a:gd name="connsiteY228" fmla="*/ 9349 h 10000"/>
                <a:gd name="connsiteX229" fmla="*/ 8966 w 10000"/>
                <a:gd name="connsiteY229" fmla="*/ 9324 h 10000"/>
                <a:gd name="connsiteX230" fmla="*/ 8966 w 10000"/>
                <a:gd name="connsiteY230" fmla="*/ 9312 h 10000"/>
                <a:gd name="connsiteX231" fmla="*/ 8966 w 10000"/>
                <a:gd name="connsiteY231" fmla="*/ 9312 h 10000"/>
                <a:gd name="connsiteX232" fmla="*/ 8966 w 10000"/>
                <a:gd name="connsiteY232" fmla="*/ 9300 h 10000"/>
                <a:gd name="connsiteX233" fmla="*/ 8966 w 10000"/>
                <a:gd name="connsiteY233" fmla="*/ 9300 h 10000"/>
                <a:gd name="connsiteX234" fmla="*/ 8966 w 10000"/>
                <a:gd name="connsiteY234" fmla="*/ 9276 h 10000"/>
                <a:gd name="connsiteX235" fmla="*/ 8966 w 10000"/>
                <a:gd name="connsiteY235" fmla="*/ 9276 h 10000"/>
                <a:gd name="connsiteX236" fmla="*/ 8984 w 10000"/>
                <a:gd name="connsiteY236" fmla="*/ 9264 h 10000"/>
                <a:gd name="connsiteX237" fmla="*/ 9002 w 10000"/>
                <a:gd name="connsiteY237" fmla="*/ 9252 h 10000"/>
                <a:gd name="connsiteX238" fmla="*/ 9002 w 10000"/>
                <a:gd name="connsiteY238" fmla="*/ 9252 h 10000"/>
                <a:gd name="connsiteX239" fmla="*/ 9002 w 10000"/>
                <a:gd name="connsiteY239" fmla="*/ 9240 h 10000"/>
                <a:gd name="connsiteX240" fmla="*/ 8984 w 10000"/>
                <a:gd name="connsiteY240" fmla="*/ 9240 h 10000"/>
                <a:gd name="connsiteX241" fmla="*/ 8984 w 10000"/>
                <a:gd name="connsiteY241" fmla="*/ 9228 h 10000"/>
                <a:gd name="connsiteX242" fmla="*/ 8984 w 10000"/>
                <a:gd name="connsiteY242" fmla="*/ 9204 h 10000"/>
                <a:gd name="connsiteX243" fmla="*/ 8984 w 10000"/>
                <a:gd name="connsiteY243" fmla="*/ 9204 h 10000"/>
                <a:gd name="connsiteX244" fmla="*/ 8984 w 10000"/>
                <a:gd name="connsiteY244" fmla="*/ 9192 h 10000"/>
                <a:gd name="connsiteX245" fmla="*/ 8984 w 10000"/>
                <a:gd name="connsiteY245" fmla="*/ 9192 h 10000"/>
                <a:gd name="connsiteX246" fmla="*/ 8966 w 10000"/>
                <a:gd name="connsiteY246" fmla="*/ 9192 h 10000"/>
                <a:gd name="connsiteX247" fmla="*/ 8966 w 10000"/>
                <a:gd name="connsiteY247" fmla="*/ 9192 h 10000"/>
                <a:gd name="connsiteX248" fmla="*/ 8966 w 10000"/>
                <a:gd name="connsiteY248" fmla="*/ 9180 h 10000"/>
                <a:gd name="connsiteX249" fmla="*/ 8966 w 10000"/>
                <a:gd name="connsiteY249" fmla="*/ 9180 h 10000"/>
                <a:gd name="connsiteX250" fmla="*/ 8966 w 10000"/>
                <a:gd name="connsiteY250" fmla="*/ 9180 h 10000"/>
                <a:gd name="connsiteX251" fmla="*/ 8966 w 10000"/>
                <a:gd name="connsiteY251" fmla="*/ 9180 h 10000"/>
                <a:gd name="connsiteX252" fmla="*/ 8966 w 10000"/>
                <a:gd name="connsiteY252" fmla="*/ 9180 h 10000"/>
                <a:gd name="connsiteX253" fmla="*/ 8984 w 10000"/>
                <a:gd name="connsiteY253" fmla="*/ 9180 h 10000"/>
                <a:gd name="connsiteX254" fmla="*/ 8984 w 10000"/>
                <a:gd name="connsiteY254" fmla="*/ 9168 h 10000"/>
                <a:gd name="connsiteX255" fmla="*/ 8984 w 10000"/>
                <a:gd name="connsiteY255" fmla="*/ 9168 h 10000"/>
                <a:gd name="connsiteX256" fmla="*/ 8984 w 10000"/>
                <a:gd name="connsiteY256" fmla="*/ 9168 h 10000"/>
                <a:gd name="connsiteX257" fmla="*/ 9002 w 10000"/>
                <a:gd name="connsiteY257" fmla="*/ 9156 h 10000"/>
                <a:gd name="connsiteX258" fmla="*/ 9002 w 10000"/>
                <a:gd name="connsiteY258" fmla="*/ 9131 h 10000"/>
                <a:gd name="connsiteX259" fmla="*/ 9002 w 10000"/>
                <a:gd name="connsiteY259" fmla="*/ 9131 h 10000"/>
                <a:gd name="connsiteX260" fmla="*/ 8984 w 10000"/>
                <a:gd name="connsiteY260" fmla="*/ 9119 h 10000"/>
                <a:gd name="connsiteX261" fmla="*/ 8984 w 10000"/>
                <a:gd name="connsiteY261" fmla="*/ 9119 h 10000"/>
                <a:gd name="connsiteX262" fmla="*/ 8984 w 10000"/>
                <a:gd name="connsiteY262" fmla="*/ 9119 h 10000"/>
                <a:gd name="connsiteX263" fmla="*/ 8984 w 10000"/>
                <a:gd name="connsiteY263" fmla="*/ 9119 h 10000"/>
                <a:gd name="connsiteX264" fmla="*/ 8984 w 10000"/>
                <a:gd name="connsiteY264" fmla="*/ 9119 h 10000"/>
                <a:gd name="connsiteX265" fmla="*/ 8966 w 10000"/>
                <a:gd name="connsiteY265" fmla="*/ 9107 h 10000"/>
                <a:gd name="connsiteX266" fmla="*/ 8966 w 10000"/>
                <a:gd name="connsiteY266" fmla="*/ 9095 h 10000"/>
                <a:gd name="connsiteX267" fmla="*/ 8948 w 10000"/>
                <a:gd name="connsiteY267" fmla="*/ 9095 h 10000"/>
                <a:gd name="connsiteX268" fmla="*/ 8930 w 10000"/>
                <a:gd name="connsiteY268" fmla="*/ 9083 h 10000"/>
                <a:gd name="connsiteX269" fmla="*/ 8930 w 10000"/>
                <a:gd name="connsiteY269" fmla="*/ 9071 h 10000"/>
                <a:gd name="connsiteX270" fmla="*/ 8948 w 10000"/>
                <a:gd name="connsiteY270" fmla="*/ 9047 h 10000"/>
                <a:gd name="connsiteX271" fmla="*/ 8948 w 10000"/>
                <a:gd name="connsiteY271" fmla="*/ 9047 h 10000"/>
                <a:gd name="connsiteX272" fmla="*/ 8948 w 10000"/>
                <a:gd name="connsiteY272" fmla="*/ 9035 h 10000"/>
                <a:gd name="connsiteX273" fmla="*/ 8948 w 10000"/>
                <a:gd name="connsiteY273" fmla="*/ 9035 h 10000"/>
                <a:gd name="connsiteX274" fmla="*/ 8930 w 10000"/>
                <a:gd name="connsiteY274" fmla="*/ 9023 h 10000"/>
                <a:gd name="connsiteX275" fmla="*/ 8913 w 10000"/>
                <a:gd name="connsiteY275" fmla="*/ 9011 h 10000"/>
                <a:gd name="connsiteX276" fmla="*/ 8895 w 10000"/>
                <a:gd name="connsiteY276" fmla="*/ 8999 h 10000"/>
                <a:gd name="connsiteX277" fmla="*/ 8895 w 10000"/>
                <a:gd name="connsiteY277" fmla="*/ 8999 h 10000"/>
                <a:gd name="connsiteX278" fmla="*/ 8913 w 10000"/>
                <a:gd name="connsiteY278" fmla="*/ 8963 h 10000"/>
                <a:gd name="connsiteX279" fmla="*/ 8913 w 10000"/>
                <a:gd name="connsiteY279" fmla="*/ 8938 h 10000"/>
                <a:gd name="connsiteX280" fmla="*/ 8913 w 10000"/>
                <a:gd name="connsiteY280" fmla="*/ 8914 h 10000"/>
                <a:gd name="connsiteX281" fmla="*/ 8913 w 10000"/>
                <a:gd name="connsiteY281" fmla="*/ 8878 h 10000"/>
                <a:gd name="connsiteX282" fmla="*/ 8877 w 10000"/>
                <a:gd name="connsiteY282" fmla="*/ 8854 h 10000"/>
                <a:gd name="connsiteX283" fmla="*/ 8895 w 10000"/>
                <a:gd name="connsiteY283" fmla="*/ 8854 h 10000"/>
                <a:gd name="connsiteX284" fmla="*/ 8895 w 10000"/>
                <a:gd name="connsiteY284" fmla="*/ 8842 h 10000"/>
                <a:gd name="connsiteX285" fmla="*/ 8913 w 10000"/>
                <a:gd name="connsiteY285" fmla="*/ 8830 h 10000"/>
                <a:gd name="connsiteX286" fmla="*/ 8913 w 10000"/>
                <a:gd name="connsiteY286" fmla="*/ 8818 h 10000"/>
                <a:gd name="connsiteX287" fmla="*/ 8913 w 10000"/>
                <a:gd name="connsiteY287" fmla="*/ 8818 h 10000"/>
                <a:gd name="connsiteX288" fmla="*/ 8895 w 10000"/>
                <a:gd name="connsiteY288" fmla="*/ 8806 h 10000"/>
                <a:gd name="connsiteX289" fmla="*/ 8895 w 10000"/>
                <a:gd name="connsiteY289" fmla="*/ 8794 h 10000"/>
                <a:gd name="connsiteX290" fmla="*/ 8895 w 10000"/>
                <a:gd name="connsiteY290" fmla="*/ 8794 h 10000"/>
                <a:gd name="connsiteX291" fmla="*/ 8913 w 10000"/>
                <a:gd name="connsiteY291" fmla="*/ 8794 h 10000"/>
                <a:gd name="connsiteX292" fmla="*/ 8913 w 10000"/>
                <a:gd name="connsiteY292" fmla="*/ 8794 h 10000"/>
                <a:gd name="connsiteX293" fmla="*/ 8913 w 10000"/>
                <a:gd name="connsiteY293" fmla="*/ 8794 h 10000"/>
                <a:gd name="connsiteX294" fmla="*/ 8930 w 10000"/>
                <a:gd name="connsiteY294" fmla="*/ 8782 h 10000"/>
                <a:gd name="connsiteX295" fmla="*/ 8966 w 10000"/>
                <a:gd name="connsiteY295" fmla="*/ 8782 h 10000"/>
                <a:gd name="connsiteX296" fmla="*/ 8966 w 10000"/>
                <a:gd name="connsiteY296" fmla="*/ 8770 h 10000"/>
                <a:gd name="connsiteX297" fmla="*/ 8966 w 10000"/>
                <a:gd name="connsiteY297" fmla="*/ 8770 h 10000"/>
                <a:gd name="connsiteX298" fmla="*/ 8966 w 10000"/>
                <a:gd name="connsiteY298" fmla="*/ 8770 h 10000"/>
                <a:gd name="connsiteX299" fmla="*/ 8966 w 10000"/>
                <a:gd name="connsiteY299" fmla="*/ 8770 h 10000"/>
                <a:gd name="connsiteX300" fmla="*/ 8948 w 10000"/>
                <a:gd name="connsiteY300" fmla="*/ 8758 h 10000"/>
                <a:gd name="connsiteX301" fmla="*/ 8948 w 10000"/>
                <a:gd name="connsiteY301" fmla="*/ 8758 h 10000"/>
                <a:gd name="connsiteX302" fmla="*/ 8895 w 10000"/>
                <a:gd name="connsiteY302" fmla="*/ 8733 h 10000"/>
                <a:gd name="connsiteX303" fmla="*/ 8877 w 10000"/>
                <a:gd name="connsiteY303" fmla="*/ 8709 h 10000"/>
                <a:gd name="connsiteX304" fmla="*/ 8895 w 10000"/>
                <a:gd name="connsiteY304" fmla="*/ 8685 h 10000"/>
                <a:gd name="connsiteX305" fmla="*/ 8877 w 10000"/>
                <a:gd name="connsiteY305" fmla="*/ 8685 h 10000"/>
                <a:gd name="connsiteX306" fmla="*/ 8859 w 10000"/>
                <a:gd name="connsiteY306" fmla="*/ 8661 h 10000"/>
                <a:gd name="connsiteX307" fmla="*/ 8841 w 10000"/>
                <a:gd name="connsiteY307" fmla="*/ 8637 h 10000"/>
                <a:gd name="connsiteX308" fmla="*/ 8841 w 10000"/>
                <a:gd name="connsiteY308" fmla="*/ 8637 h 10000"/>
                <a:gd name="connsiteX309" fmla="*/ 8824 w 10000"/>
                <a:gd name="connsiteY309" fmla="*/ 8625 h 10000"/>
                <a:gd name="connsiteX310" fmla="*/ 8824 w 10000"/>
                <a:gd name="connsiteY310" fmla="*/ 8601 h 10000"/>
                <a:gd name="connsiteX311" fmla="*/ 8824 w 10000"/>
                <a:gd name="connsiteY311" fmla="*/ 8601 h 10000"/>
                <a:gd name="connsiteX312" fmla="*/ 8824 w 10000"/>
                <a:gd name="connsiteY312" fmla="*/ 8577 h 10000"/>
                <a:gd name="connsiteX313" fmla="*/ 8824 w 10000"/>
                <a:gd name="connsiteY313" fmla="*/ 8565 h 10000"/>
                <a:gd name="connsiteX314" fmla="*/ 8824 w 10000"/>
                <a:gd name="connsiteY314" fmla="*/ 8565 h 10000"/>
                <a:gd name="connsiteX315" fmla="*/ 8824 w 10000"/>
                <a:gd name="connsiteY315" fmla="*/ 8565 h 10000"/>
                <a:gd name="connsiteX316" fmla="*/ 8841 w 10000"/>
                <a:gd name="connsiteY316" fmla="*/ 8552 h 10000"/>
                <a:gd name="connsiteX317" fmla="*/ 8859 w 10000"/>
                <a:gd name="connsiteY317" fmla="*/ 8540 h 10000"/>
                <a:gd name="connsiteX318" fmla="*/ 8859 w 10000"/>
                <a:gd name="connsiteY318" fmla="*/ 8540 h 10000"/>
                <a:gd name="connsiteX319" fmla="*/ 8859 w 10000"/>
                <a:gd name="connsiteY319" fmla="*/ 8540 h 10000"/>
                <a:gd name="connsiteX320" fmla="*/ 8841 w 10000"/>
                <a:gd name="connsiteY320" fmla="*/ 8528 h 10000"/>
                <a:gd name="connsiteX321" fmla="*/ 8841 w 10000"/>
                <a:gd name="connsiteY321" fmla="*/ 8528 h 10000"/>
                <a:gd name="connsiteX322" fmla="*/ 8824 w 10000"/>
                <a:gd name="connsiteY322" fmla="*/ 8528 h 10000"/>
                <a:gd name="connsiteX323" fmla="*/ 8824 w 10000"/>
                <a:gd name="connsiteY323" fmla="*/ 8528 h 10000"/>
                <a:gd name="connsiteX324" fmla="*/ 8824 w 10000"/>
                <a:gd name="connsiteY324" fmla="*/ 8528 h 10000"/>
                <a:gd name="connsiteX325" fmla="*/ 8824 w 10000"/>
                <a:gd name="connsiteY325" fmla="*/ 8516 h 10000"/>
                <a:gd name="connsiteX326" fmla="*/ 8824 w 10000"/>
                <a:gd name="connsiteY326" fmla="*/ 8504 h 10000"/>
                <a:gd name="connsiteX327" fmla="*/ 8824 w 10000"/>
                <a:gd name="connsiteY327" fmla="*/ 8504 h 10000"/>
                <a:gd name="connsiteX328" fmla="*/ 8824 w 10000"/>
                <a:gd name="connsiteY328" fmla="*/ 8504 h 10000"/>
                <a:gd name="connsiteX329" fmla="*/ 8824 w 10000"/>
                <a:gd name="connsiteY329" fmla="*/ 8492 h 10000"/>
                <a:gd name="connsiteX330" fmla="*/ 8824 w 10000"/>
                <a:gd name="connsiteY330" fmla="*/ 8492 h 10000"/>
                <a:gd name="connsiteX331" fmla="*/ 8806 w 10000"/>
                <a:gd name="connsiteY331" fmla="*/ 8480 h 10000"/>
                <a:gd name="connsiteX332" fmla="*/ 8788 w 10000"/>
                <a:gd name="connsiteY332" fmla="*/ 8468 h 10000"/>
                <a:gd name="connsiteX333" fmla="*/ 8806 w 10000"/>
                <a:gd name="connsiteY333" fmla="*/ 8468 h 10000"/>
                <a:gd name="connsiteX334" fmla="*/ 8806 w 10000"/>
                <a:gd name="connsiteY334" fmla="*/ 8456 h 10000"/>
                <a:gd name="connsiteX335" fmla="*/ 8806 w 10000"/>
                <a:gd name="connsiteY335" fmla="*/ 8456 h 10000"/>
                <a:gd name="connsiteX336" fmla="*/ 8824 w 10000"/>
                <a:gd name="connsiteY336" fmla="*/ 8444 h 10000"/>
                <a:gd name="connsiteX337" fmla="*/ 8859 w 10000"/>
                <a:gd name="connsiteY337" fmla="*/ 8432 h 10000"/>
                <a:gd name="connsiteX338" fmla="*/ 8877 w 10000"/>
                <a:gd name="connsiteY338" fmla="*/ 8432 h 10000"/>
                <a:gd name="connsiteX339" fmla="*/ 8877 w 10000"/>
                <a:gd name="connsiteY339" fmla="*/ 8432 h 10000"/>
                <a:gd name="connsiteX340" fmla="*/ 8895 w 10000"/>
                <a:gd name="connsiteY340" fmla="*/ 8432 h 10000"/>
                <a:gd name="connsiteX341" fmla="*/ 8895 w 10000"/>
                <a:gd name="connsiteY341" fmla="*/ 8432 h 10000"/>
                <a:gd name="connsiteX342" fmla="*/ 8913 w 10000"/>
                <a:gd name="connsiteY342" fmla="*/ 8432 h 10000"/>
                <a:gd name="connsiteX343" fmla="*/ 8913 w 10000"/>
                <a:gd name="connsiteY343" fmla="*/ 8432 h 10000"/>
                <a:gd name="connsiteX344" fmla="*/ 8913 w 10000"/>
                <a:gd name="connsiteY344" fmla="*/ 8432 h 10000"/>
                <a:gd name="connsiteX345" fmla="*/ 8930 w 10000"/>
                <a:gd name="connsiteY345" fmla="*/ 8432 h 10000"/>
                <a:gd name="connsiteX346" fmla="*/ 8930 w 10000"/>
                <a:gd name="connsiteY346" fmla="*/ 8432 h 10000"/>
                <a:gd name="connsiteX347" fmla="*/ 8930 w 10000"/>
                <a:gd name="connsiteY347" fmla="*/ 8420 h 10000"/>
                <a:gd name="connsiteX348" fmla="*/ 8948 w 10000"/>
                <a:gd name="connsiteY348" fmla="*/ 8420 h 10000"/>
                <a:gd name="connsiteX349" fmla="*/ 8948 w 10000"/>
                <a:gd name="connsiteY349" fmla="*/ 8420 h 10000"/>
                <a:gd name="connsiteX350" fmla="*/ 8966 w 10000"/>
                <a:gd name="connsiteY350" fmla="*/ 8420 h 10000"/>
                <a:gd name="connsiteX351" fmla="*/ 8966 w 10000"/>
                <a:gd name="connsiteY351" fmla="*/ 8408 h 10000"/>
                <a:gd name="connsiteX352" fmla="*/ 9020 w 10000"/>
                <a:gd name="connsiteY352" fmla="*/ 8384 h 10000"/>
                <a:gd name="connsiteX353" fmla="*/ 9020 w 10000"/>
                <a:gd name="connsiteY353" fmla="*/ 8384 h 10000"/>
                <a:gd name="connsiteX354" fmla="*/ 9020 w 10000"/>
                <a:gd name="connsiteY354" fmla="*/ 8396 h 10000"/>
                <a:gd name="connsiteX355" fmla="*/ 9020 w 10000"/>
                <a:gd name="connsiteY355" fmla="*/ 8396 h 10000"/>
                <a:gd name="connsiteX356" fmla="*/ 9037 w 10000"/>
                <a:gd name="connsiteY356" fmla="*/ 8396 h 10000"/>
                <a:gd name="connsiteX357" fmla="*/ 9055 w 10000"/>
                <a:gd name="connsiteY357" fmla="*/ 8384 h 10000"/>
                <a:gd name="connsiteX358" fmla="*/ 9109 w 10000"/>
                <a:gd name="connsiteY358" fmla="*/ 8372 h 10000"/>
                <a:gd name="connsiteX359" fmla="*/ 9127 w 10000"/>
                <a:gd name="connsiteY359" fmla="*/ 8372 h 10000"/>
                <a:gd name="connsiteX360" fmla="*/ 9127 w 10000"/>
                <a:gd name="connsiteY360" fmla="*/ 8359 h 10000"/>
                <a:gd name="connsiteX361" fmla="*/ 9144 w 10000"/>
                <a:gd name="connsiteY361" fmla="*/ 8372 h 10000"/>
                <a:gd name="connsiteX362" fmla="*/ 9144 w 10000"/>
                <a:gd name="connsiteY362" fmla="*/ 8359 h 10000"/>
                <a:gd name="connsiteX363" fmla="*/ 9162 w 10000"/>
                <a:gd name="connsiteY363" fmla="*/ 8359 h 10000"/>
                <a:gd name="connsiteX364" fmla="*/ 9162 w 10000"/>
                <a:gd name="connsiteY364" fmla="*/ 8372 h 10000"/>
                <a:gd name="connsiteX365" fmla="*/ 9162 w 10000"/>
                <a:gd name="connsiteY365" fmla="*/ 8372 h 10000"/>
                <a:gd name="connsiteX366" fmla="*/ 9180 w 10000"/>
                <a:gd name="connsiteY366" fmla="*/ 8372 h 10000"/>
                <a:gd name="connsiteX367" fmla="*/ 9198 w 10000"/>
                <a:gd name="connsiteY367" fmla="*/ 8359 h 10000"/>
                <a:gd name="connsiteX368" fmla="*/ 9216 w 10000"/>
                <a:gd name="connsiteY368" fmla="*/ 8372 h 10000"/>
                <a:gd name="connsiteX369" fmla="*/ 9234 w 10000"/>
                <a:gd name="connsiteY369" fmla="*/ 8372 h 10000"/>
                <a:gd name="connsiteX370" fmla="*/ 9234 w 10000"/>
                <a:gd name="connsiteY370" fmla="*/ 8372 h 10000"/>
                <a:gd name="connsiteX371" fmla="*/ 9234 w 10000"/>
                <a:gd name="connsiteY371" fmla="*/ 8384 h 10000"/>
                <a:gd name="connsiteX372" fmla="*/ 9216 w 10000"/>
                <a:gd name="connsiteY372" fmla="*/ 8384 h 10000"/>
                <a:gd name="connsiteX373" fmla="*/ 9216 w 10000"/>
                <a:gd name="connsiteY373" fmla="*/ 8384 h 10000"/>
                <a:gd name="connsiteX374" fmla="*/ 9216 w 10000"/>
                <a:gd name="connsiteY374" fmla="*/ 8396 h 10000"/>
                <a:gd name="connsiteX375" fmla="*/ 9216 w 10000"/>
                <a:gd name="connsiteY375" fmla="*/ 8396 h 10000"/>
                <a:gd name="connsiteX376" fmla="*/ 9216 w 10000"/>
                <a:gd name="connsiteY376" fmla="*/ 8396 h 10000"/>
                <a:gd name="connsiteX377" fmla="*/ 9234 w 10000"/>
                <a:gd name="connsiteY377" fmla="*/ 8396 h 10000"/>
                <a:gd name="connsiteX378" fmla="*/ 9251 w 10000"/>
                <a:gd name="connsiteY378" fmla="*/ 8396 h 10000"/>
                <a:gd name="connsiteX379" fmla="*/ 9287 w 10000"/>
                <a:gd name="connsiteY379" fmla="*/ 8384 h 10000"/>
                <a:gd name="connsiteX380" fmla="*/ 9287 w 10000"/>
                <a:gd name="connsiteY380" fmla="*/ 8384 h 10000"/>
                <a:gd name="connsiteX381" fmla="*/ 9305 w 10000"/>
                <a:gd name="connsiteY381" fmla="*/ 8384 h 10000"/>
                <a:gd name="connsiteX382" fmla="*/ 9323 w 10000"/>
                <a:gd name="connsiteY382" fmla="*/ 8396 h 10000"/>
                <a:gd name="connsiteX383" fmla="*/ 9323 w 10000"/>
                <a:gd name="connsiteY383" fmla="*/ 8396 h 10000"/>
                <a:gd name="connsiteX384" fmla="*/ 9323 w 10000"/>
                <a:gd name="connsiteY384" fmla="*/ 8396 h 10000"/>
                <a:gd name="connsiteX385" fmla="*/ 9358 w 10000"/>
                <a:gd name="connsiteY385" fmla="*/ 8384 h 10000"/>
                <a:gd name="connsiteX386" fmla="*/ 9376 w 10000"/>
                <a:gd name="connsiteY386" fmla="*/ 8372 h 10000"/>
                <a:gd name="connsiteX387" fmla="*/ 9394 w 10000"/>
                <a:gd name="connsiteY387" fmla="*/ 8372 h 10000"/>
                <a:gd name="connsiteX388" fmla="*/ 9412 w 10000"/>
                <a:gd name="connsiteY388" fmla="*/ 8372 h 10000"/>
                <a:gd name="connsiteX389" fmla="*/ 9447 w 10000"/>
                <a:gd name="connsiteY389" fmla="*/ 8372 h 10000"/>
                <a:gd name="connsiteX390" fmla="*/ 9447 w 10000"/>
                <a:gd name="connsiteY390" fmla="*/ 8372 h 10000"/>
                <a:gd name="connsiteX391" fmla="*/ 9447 w 10000"/>
                <a:gd name="connsiteY391" fmla="*/ 8372 h 10000"/>
                <a:gd name="connsiteX392" fmla="*/ 9447 w 10000"/>
                <a:gd name="connsiteY392" fmla="*/ 8372 h 10000"/>
                <a:gd name="connsiteX393" fmla="*/ 9465 w 10000"/>
                <a:gd name="connsiteY393" fmla="*/ 8384 h 10000"/>
                <a:gd name="connsiteX394" fmla="*/ 9465 w 10000"/>
                <a:gd name="connsiteY394" fmla="*/ 8396 h 10000"/>
                <a:gd name="connsiteX395" fmla="*/ 9483 w 10000"/>
                <a:gd name="connsiteY395" fmla="*/ 8408 h 10000"/>
                <a:gd name="connsiteX396" fmla="*/ 9501 w 10000"/>
                <a:gd name="connsiteY396" fmla="*/ 8420 h 10000"/>
                <a:gd name="connsiteX397" fmla="*/ 9501 w 10000"/>
                <a:gd name="connsiteY397" fmla="*/ 8420 h 10000"/>
                <a:gd name="connsiteX398" fmla="*/ 9519 w 10000"/>
                <a:gd name="connsiteY398" fmla="*/ 8420 h 10000"/>
                <a:gd name="connsiteX399" fmla="*/ 9554 w 10000"/>
                <a:gd name="connsiteY399" fmla="*/ 8456 h 10000"/>
                <a:gd name="connsiteX400" fmla="*/ 9554 w 10000"/>
                <a:gd name="connsiteY400" fmla="*/ 8468 h 10000"/>
                <a:gd name="connsiteX401" fmla="*/ 9554 w 10000"/>
                <a:gd name="connsiteY401" fmla="*/ 8480 h 10000"/>
                <a:gd name="connsiteX402" fmla="*/ 9554 w 10000"/>
                <a:gd name="connsiteY402" fmla="*/ 8480 h 10000"/>
                <a:gd name="connsiteX403" fmla="*/ 9554 w 10000"/>
                <a:gd name="connsiteY403" fmla="*/ 8492 h 10000"/>
                <a:gd name="connsiteX404" fmla="*/ 9554 w 10000"/>
                <a:gd name="connsiteY404" fmla="*/ 8492 h 10000"/>
                <a:gd name="connsiteX405" fmla="*/ 9554 w 10000"/>
                <a:gd name="connsiteY405" fmla="*/ 8492 h 10000"/>
                <a:gd name="connsiteX406" fmla="*/ 9554 w 10000"/>
                <a:gd name="connsiteY406" fmla="*/ 8492 h 10000"/>
                <a:gd name="connsiteX407" fmla="*/ 9554 w 10000"/>
                <a:gd name="connsiteY407" fmla="*/ 8492 h 10000"/>
                <a:gd name="connsiteX408" fmla="*/ 9572 w 10000"/>
                <a:gd name="connsiteY408" fmla="*/ 8492 h 10000"/>
                <a:gd name="connsiteX409" fmla="*/ 9572 w 10000"/>
                <a:gd name="connsiteY409" fmla="*/ 8492 h 10000"/>
                <a:gd name="connsiteX410" fmla="*/ 9590 w 10000"/>
                <a:gd name="connsiteY410" fmla="*/ 8504 h 10000"/>
                <a:gd name="connsiteX411" fmla="*/ 9590 w 10000"/>
                <a:gd name="connsiteY411" fmla="*/ 8504 h 10000"/>
                <a:gd name="connsiteX412" fmla="*/ 9608 w 10000"/>
                <a:gd name="connsiteY412" fmla="*/ 8504 h 10000"/>
                <a:gd name="connsiteX413" fmla="*/ 9608 w 10000"/>
                <a:gd name="connsiteY413" fmla="*/ 8504 h 10000"/>
                <a:gd name="connsiteX414" fmla="*/ 9626 w 10000"/>
                <a:gd name="connsiteY414" fmla="*/ 8504 h 10000"/>
                <a:gd name="connsiteX415" fmla="*/ 9626 w 10000"/>
                <a:gd name="connsiteY415" fmla="*/ 8504 h 10000"/>
                <a:gd name="connsiteX416" fmla="*/ 9626 w 10000"/>
                <a:gd name="connsiteY416" fmla="*/ 8504 h 10000"/>
                <a:gd name="connsiteX417" fmla="*/ 9626 w 10000"/>
                <a:gd name="connsiteY417" fmla="*/ 8516 h 10000"/>
                <a:gd name="connsiteX418" fmla="*/ 9643 w 10000"/>
                <a:gd name="connsiteY418" fmla="*/ 8528 h 10000"/>
                <a:gd name="connsiteX419" fmla="*/ 9643 w 10000"/>
                <a:gd name="connsiteY419" fmla="*/ 8528 h 10000"/>
                <a:gd name="connsiteX420" fmla="*/ 9661 w 10000"/>
                <a:gd name="connsiteY420" fmla="*/ 8540 h 10000"/>
                <a:gd name="connsiteX421" fmla="*/ 9679 w 10000"/>
                <a:gd name="connsiteY421" fmla="*/ 8540 h 10000"/>
                <a:gd name="connsiteX422" fmla="*/ 9697 w 10000"/>
                <a:gd name="connsiteY422" fmla="*/ 8540 h 10000"/>
                <a:gd name="connsiteX423" fmla="*/ 9733 w 10000"/>
                <a:gd name="connsiteY423" fmla="*/ 8540 h 10000"/>
                <a:gd name="connsiteX424" fmla="*/ 9750 w 10000"/>
                <a:gd name="connsiteY424" fmla="*/ 8540 h 10000"/>
                <a:gd name="connsiteX425" fmla="*/ 9786 w 10000"/>
                <a:gd name="connsiteY425" fmla="*/ 8528 h 10000"/>
                <a:gd name="connsiteX426" fmla="*/ 9804 w 10000"/>
                <a:gd name="connsiteY426" fmla="*/ 8528 h 10000"/>
                <a:gd name="connsiteX427" fmla="*/ 9840 w 10000"/>
                <a:gd name="connsiteY427" fmla="*/ 8528 h 10000"/>
                <a:gd name="connsiteX428" fmla="*/ 9840 w 10000"/>
                <a:gd name="connsiteY428" fmla="*/ 8528 h 10000"/>
                <a:gd name="connsiteX429" fmla="*/ 9857 w 10000"/>
                <a:gd name="connsiteY429" fmla="*/ 8516 h 10000"/>
                <a:gd name="connsiteX430" fmla="*/ 9857 w 10000"/>
                <a:gd name="connsiteY430" fmla="*/ 8504 h 10000"/>
                <a:gd name="connsiteX431" fmla="*/ 9875 w 10000"/>
                <a:gd name="connsiteY431" fmla="*/ 8504 h 10000"/>
                <a:gd name="connsiteX432" fmla="*/ 9857 w 10000"/>
                <a:gd name="connsiteY432" fmla="*/ 8492 h 10000"/>
                <a:gd name="connsiteX433" fmla="*/ 9893 w 10000"/>
                <a:gd name="connsiteY433" fmla="*/ 8456 h 10000"/>
                <a:gd name="connsiteX434" fmla="*/ 9911 w 10000"/>
                <a:gd name="connsiteY434" fmla="*/ 8432 h 10000"/>
                <a:gd name="connsiteX435" fmla="*/ 9893 w 10000"/>
                <a:gd name="connsiteY435" fmla="*/ 8420 h 10000"/>
                <a:gd name="connsiteX436" fmla="*/ 9893 w 10000"/>
                <a:gd name="connsiteY436" fmla="*/ 8420 h 10000"/>
                <a:gd name="connsiteX437" fmla="*/ 9893 w 10000"/>
                <a:gd name="connsiteY437" fmla="*/ 8408 h 10000"/>
                <a:gd name="connsiteX438" fmla="*/ 9893 w 10000"/>
                <a:gd name="connsiteY438" fmla="*/ 8408 h 10000"/>
                <a:gd name="connsiteX439" fmla="*/ 9911 w 10000"/>
                <a:gd name="connsiteY439" fmla="*/ 8396 h 10000"/>
                <a:gd name="connsiteX440" fmla="*/ 9911 w 10000"/>
                <a:gd name="connsiteY440" fmla="*/ 8396 h 10000"/>
                <a:gd name="connsiteX441" fmla="*/ 9911 w 10000"/>
                <a:gd name="connsiteY441" fmla="*/ 8396 h 10000"/>
                <a:gd name="connsiteX442" fmla="*/ 9929 w 10000"/>
                <a:gd name="connsiteY442" fmla="*/ 8347 h 10000"/>
                <a:gd name="connsiteX443" fmla="*/ 9964 w 10000"/>
                <a:gd name="connsiteY443" fmla="*/ 8311 h 10000"/>
                <a:gd name="connsiteX444" fmla="*/ 9982 w 10000"/>
                <a:gd name="connsiteY444" fmla="*/ 8287 h 10000"/>
                <a:gd name="connsiteX445" fmla="*/ 10000 w 10000"/>
                <a:gd name="connsiteY445" fmla="*/ 8287 h 10000"/>
                <a:gd name="connsiteX446" fmla="*/ 10000 w 10000"/>
                <a:gd name="connsiteY446" fmla="*/ 8215 h 10000"/>
                <a:gd name="connsiteX447" fmla="*/ 10000 w 10000"/>
                <a:gd name="connsiteY447" fmla="*/ 8203 h 10000"/>
                <a:gd name="connsiteX448" fmla="*/ 10000 w 10000"/>
                <a:gd name="connsiteY448" fmla="*/ 8179 h 10000"/>
                <a:gd name="connsiteX449" fmla="*/ 10000 w 10000"/>
                <a:gd name="connsiteY449" fmla="*/ 8154 h 10000"/>
                <a:gd name="connsiteX450" fmla="*/ 10000 w 10000"/>
                <a:gd name="connsiteY450" fmla="*/ 8118 h 10000"/>
                <a:gd name="connsiteX451" fmla="*/ 9982 w 10000"/>
                <a:gd name="connsiteY451" fmla="*/ 8094 h 10000"/>
                <a:gd name="connsiteX452" fmla="*/ 9982 w 10000"/>
                <a:gd name="connsiteY452" fmla="*/ 8022 h 10000"/>
                <a:gd name="connsiteX453" fmla="*/ 9982 w 10000"/>
                <a:gd name="connsiteY453" fmla="*/ 7937 h 10000"/>
                <a:gd name="connsiteX454" fmla="*/ 9982 w 10000"/>
                <a:gd name="connsiteY454" fmla="*/ 7901 h 10000"/>
                <a:gd name="connsiteX455" fmla="*/ 9982 w 10000"/>
                <a:gd name="connsiteY455" fmla="*/ 7865 h 10000"/>
                <a:gd name="connsiteX456" fmla="*/ 9964 w 10000"/>
                <a:gd name="connsiteY456" fmla="*/ 7672 h 10000"/>
                <a:gd name="connsiteX457" fmla="*/ 9964 w 10000"/>
                <a:gd name="connsiteY457" fmla="*/ 7648 h 10000"/>
                <a:gd name="connsiteX458" fmla="*/ 9964 w 10000"/>
                <a:gd name="connsiteY458" fmla="*/ 7587 h 10000"/>
                <a:gd name="connsiteX459" fmla="*/ 9947 w 10000"/>
                <a:gd name="connsiteY459" fmla="*/ 7455 h 10000"/>
                <a:gd name="connsiteX460" fmla="*/ 9947 w 10000"/>
                <a:gd name="connsiteY460" fmla="*/ 7419 h 10000"/>
                <a:gd name="connsiteX461" fmla="*/ 9947 w 10000"/>
                <a:gd name="connsiteY461" fmla="*/ 7419 h 10000"/>
                <a:gd name="connsiteX462" fmla="*/ 9947 w 10000"/>
                <a:gd name="connsiteY462" fmla="*/ 7419 h 10000"/>
                <a:gd name="connsiteX463" fmla="*/ 9947 w 10000"/>
                <a:gd name="connsiteY463" fmla="*/ 7407 h 10000"/>
                <a:gd name="connsiteX464" fmla="*/ 9947 w 10000"/>
                <a:gd name="connsiteY464" fmla="*/ 7394 h 10000"/>
                <a:gd name="connsiteX465" fmla="*/ 9947 w 10000"/>
                <a:gd name="connsiteY465" fmla="*/ 7394 h 10000"/>
                <a:gd name="connsiteX466" fmla="*/ 9947 w 10000"/>
                <a:gd name="connsiteY466" fmla="*/ 7358 h 10000"/>
                <a:gd name="connsiteX467" fmla="*/ 9947 w 10000"/>
                <a:gd name="connsiteY467" fmla="*/ 7358 h 10000"/>
                <a:gd name="connsiteX468" fmla="*/ 9947 w 10000"/>
                <a:gd name="connsiteY468" fmla="*/ 7201 h 10000"/>
                <a:gd name="connsiteX469" fmla="*/ 9929 w 10000"/>
                <a:gd name="connsiteY469" fmla="*/ 7129 h 10000"/>
                <a:gd name="connsiteX470" fmla="*/ 9929 w 10000"/>
                <a:gd name="connsiteY470" fmla="*/ 7008 h 10000"/>
                <a:gd name="connsiteX471" fmla="*/ 9929 w 10000"/>
                <a:gd name="connsiteY471" fmla="*/ 7008 h 10000"/>
                <a:gd name="connsiteX472" fmla="*/ 9929 w 10000"/>
                <a:gd name="connsiteY472" fmla="*/ 6996 h 10000"/>
                <a:gd name="connsiteX473" fmla="*/ 9929 w 10000"/>
                <a:gd name="connsiteY473" fmla="*/ 6948 h 10000"/>
                <a:gd name="connsiteX474" fmla="*/ 9929 w 10000"/>
                <a:gd name="connsiteY474" fmla="*/ 6924 h 10000"/>
                <a:gd name="connsiteX475" fmla="*/ 9929 w 10000"/>
                <a:gd name="connsiteY475" fmla="*/ 6888 h 10000"/>
                <a:gd name="connsiteX476" fmla="*/ 9911 w 10000"/>
                <a:gd name="connsiteY476" fmla="*/ 6803 h 10000"/>
                <a:gd name="connsiteX477" fmla="*/ 9911 w 10000"/>
                <a:gd name="connsiteY477" fmla="*/ 6731 h 10000"/>
                <a:gd name="connsiteX478" fmla="*/ 9911 w 10000"/>
                <a:gd name="connsiteY478" fmla="*/ 6731 h 10000"/>
                <a:gd name="connsiteX479" fmla="*/ 9911 w 10000"/>
                <a:gd name="connsiteY479" fmla="*/ 6719 h 10000"/>
                <a:gd name="connsiteX480" fmla="*/ 9911 w 10000"/>
                <a:gd name="connsiteY480" fmla="*/ 6719 h 10000"/>
                <a:gd name="connsiteX481" fmla="*/ 9911 w 10000"/>
                <a:gd name="connsiteY481" fmla="*/ 6610 h 10000"/>
                <a:gd name="connsiteX482" fmla="*/ 9911 w 10000"/>
                <a:gd name="connsiteY482" fmla="*/ 6610 h 10000"/>
                <a:gd name="connsiteX483" fmla="*/ 9911 w 10000"/>
                <a:gd name="connsiteY483" fmla="*/ 6538 h 10000"/>
                <a:gd name="connsiteX484" fmla="*/ 9911 w 10000"/>
                <a:gd name="connsiteY484" fmla="*/ 6514 h 10000"/>
                <a:gd name="connsiteX485" fmla="*/ 9911 w 10000"/>
                <a:gd name="connsiteY485" fmla="*/ 6466 h 10000"/>
                <a:gd name="connsiteX486" fmla="*/ 9911 w 10000"/>
                <a:gd name="connsiteY486" fmla="*/ 6466 h 10000"/>
                <a:gd name="connsiteX487" fmla="*/ 9911 w 10000"/>
                <a:gd name="connsiteY487" fmla="*/ 6441 h 10000"/>
                <a:gd name="connsiteX488" fmla="*/ 9911 w 10000"/>
                <a:gd name="connsiteY488" fmla="*/ 6417 h 10000"/>
                <a:gd name="connsiteX489" fmla="*/ 9911 w 10000"/>
                <a:gd name="connsiteY489" fmla="*/ 6405 h 10000"/>
                <a:gd name="connsiteX490" fmla="*/ 9911 w 10000"/>
                <a:gd name="connsiteY490" fmla="*/ 6405 h 10000"/>
                <a:gd name="connsiteX491" fmla="*/ 9911 w 10000"/>
                <a:gd name="connsiteY491" fmla="*/ 6381 h 10000"/>
                <a:gd name="connsiteX492" fmla="*/ 9911 w 10000"/>
                <a:gd name="connsiteY492" fmla="*/ 6285 h 10000"/>
                <a:gd name="connsiteX493" fmla="*/ 9911 w 10000"/>
                <a:gd name="connsiteY493" fmla="*/ 6273 h 10000"/>
                <a:gd name="connsiteX494" fmla="*/ 9911 w 10000"/>
                <a:gd name="connsiteY494" fmla="*/ 6224 h 10000"/>
                <a:gd name="connsiteX495" fmla="*/ 9893 w 10000"/>
                <a:gd name="connsiteY495" fmla="*/ 6104 h 10000"/>
                <a:gd name="connsiteX496" fmla="*/ 9893 w 10000"/>
                <a:gd name="connsiteY496" fmla="*/ 6068 h 10000"/>
                <a:gd name="connsiteX497" fmla="*/ 9893 w 10000"/>
                <a:gd name="connsiteY497" fmla="*/ 6068 h 10000"/>
                <a:gd name="connsiteX498" fmla="*/ 9893 w 10000"/>
                <a:gd name="connsiteY498" fmla="*/ 6068 h 10000"/>
                <a:gd name="connsiteX499" fmla="*/ 9893 w 10000"/>
                <a:gd name="connsiteY499" fmla="*/ 6055 h 10000"/>
                <a:gd name="connsiteX500" fmla="*/ 9893 w 10000"/>
                <a:gd name="connsiteY500" fmla="*/ 6043 h 10000"/>
                <a:gd name="connsiteX501" fmla="*/ 9893 w 10000"/>
                <a:gd name="connsiteY501" fmla="*/ 5983 h 10000"/>
                <a:gd name="connsiteX502" fmla="*/ 9893 w 10000"/>
                <a:gd name="connsiteY502" fmla="*/ 5959 h 10000"/>
                <a:gd name="connsiteX503" fmla="*/ 9893 w 10000"/>
                <a:gd name="connsiteY503" fmla="*/ 5911 h 10000"/>
                <a:gd name="connsiteX504" fmla="*/ 9893 w 10000"/>
                <a:gd name="connsiteY504" fmla="*/ 5887 h 10000"/>
                <a:gd name="connsiteX505" fmla="*/ 9893 w 10000"/>
                <a:gd name="connsiteY505" fmla="*/ 5790 h 10000"/>
                <a:gd name="connsiteX506" fmla="*/ 9893 w 10000"/>
                <a:gd name="connsiteY506" fmla="*/ 5706 h 10000"/>
                <a:gd name="connsiteX507" fmla="*/ 9875 w 10000"/>
                <a:gd name="connsiteY507" fmla="*/ 5501 h 10000"/>
                <a:gd name="connsiteX508" fmla="*/ 9875 w 10000"/>
                <a:gd name="connsiteY508" fmla="*/ 5501 h 10000"/>
                <a:gd name="connsiteX509" fmla="*/ 9875 w 10000"/>
                <a:gd name="connsiteY509" fmla="*/ 5344 h 10000"/>
                <a:gd name="connsiteX510" fmla="*/ 9875 w 10000"/>
                <a:gd name="connsiteY510" fmla="*/ 5332 h 10000"/>
                <a:gd name="connsiteX511" fmla="*/ 9857 w 10000"/>
                <a:gd name="connsiteY511" fmla="*/ 5127 h 10000"/>
                <a:gd name="connsiteX512" fmla="*/ 9857 w 10000"/>
                <a:gd name="connsiteY512" fmla="*/ 5127 h 10000"/>
                <a:gd name="connsiteX513" fmla="*/ 9857 w 10000"/>
                <a:gd name="connsiteY513" fmla="*/ 4994 h 10000"/>
                <a:gd name="connsiteX514" fmla="*/ 9840 w 10000"/>
                <a:gd name="connsiteY514" fmla="*/ 4934 h 10000"/>
                <a:gd name="connsiteX515" fmla="*/ 9840 w 10000"/>
                <a:gd name="connsiteY515" fmla="*/ 4934 h 10000"/>
                <a:gd name="connsiteX516" fmla="*/ 9840 w 10000"/>
                <a:gd name="connsiteY516" fmla="*/ 4885 h 10000"/>
                <a:gd name="connsiteX517" fmla="*/ 9840 w 10000"/>
                <a:gd name="connsiteY517" fmla="*/ 4885 h 10000"/>
                <a:gd name="connsiteX518" fmla="*/ 9840 w 10000"/>
                <a:gd name="connsiteY518" fmla="*/ 4753 h 10000"/>
                <a:gd name="connsiteX519" fmla="*/ 9840 w 10000"/>
                <a:gd name="connsiteY519" fmla="*/ 4668 h 10000"/>
                <a:gd name="connsiteX520" fmla="*/ 9840 w 10000"/>
                <a:gd name="connsiteY520" fmla="*/ 4644 h 10000"/>
                <a:gd name="connsiteX521" fmla="*/ 9822 w 10000"/>
                <a:gd name="connsiteY521" fmla="*/ 4463 h 10000"/>
                <a:gd name="connsiteX522" fmla="*/ 9822 w 10000"/>
                <a:gd name="connsiteY522" fmla="*/ 4463 h 10000"/>
                <a:gd name="connsiteX523" fmla="*/ 9822 w 10000"/>
                <a:gd name="connsiteY523" fmla="*/ 4463 h 10000"/>
                <a:gd name="connsiteX524" fmla="*/ 9822 w 10000"/>
                <a:gd name="connsiteY524" fmla="*/ 4270 h 10000"/>
                <a:gd name="connsiteX525" fmla="*/ 9786 w 10000"/>
                <a:gd name="connsiteY525" fmla="*/ 3571 h 10000"/>
                <a:gd name="connsiteX526" fmla="*/ 9786 w 10000"/>
                <a:gd name="connsiteY526" fmla="*/ 3510 h 10000"/>
                <a:gd name="connsiteX527" fmla="*/ 9768 w 10000"/>
                <a:gd name="connsiteY527" fmla="*/ 3245 h 10000"/>
                <a:gd name="connsiteX528" fmla="*/ 9768 w 10000"/>
                <a:gd name="connsiteY528" fmla="*/ 3197 h 10000"/>
                <a:gd name="connsiteX529" fmla="*/ 9768 w 10000"/>
                <a:gd name="connsiteY529" fmla="*/ 3172 h 10000"/>
                <a:gd name="connsiteX530" fmla="*/ 9768 w 10000"/>
                <a:gd name="connsiteY530" fmla="*/ 3148 h 10000"/>
                <a:gd name="connsiteX531" fmla="*/ 9768 w 10000"/>
                <a:gd name="connsiteY531" fmla="*/ 3100 h 10000"/>
                <a:gd name="connsiteX532" fmla="*/ 9750 w 10000"/>
                <a:gd name="connsiteY532" fmla="*/ 2992 h 10000"/>
                <a:gd name="connsiteX533" fmla="*/ 9750 w 10000"/>
                <a:gd name="connsiteY533" fmla="*/ 2992 h 10000"/>
                <a:gd name="connsiteX534" fmla="*/ 9750 w 10000"/>
                <a:gd name="connsiteY534" fmla="*/ 2883 h 10000"/>
                <a:gd name="connsiteX535" fmla="*/ 9750 w 10000"/>
                <a:gd name="connsiteY535" fmla="*/ 2859 h 10000"/>
                <a:gd name="connsiteX536" fmla="*/ 9750 w 10000"/>
                <a:gd name="connsiteY536" fmla="*/ 2811 h 10000"/>
                <a:gd name="connsiteX537" fmla="*/ 9750 w 10000"/>
                <a:gd name="connsiteY537" fmla="*/ 2714 h 10000"/>
                <a:gd name="connsiteX538" fmla="*/ 9733 w 10000"/>
                <a:gd name="connsiteY538" fmla="*/ 2714 h 10000"/>
                <a:gd name="connsiteX539" fmla="*/ 9733 w 10000"/>
                <a:gd name="connsiteY539" fmla="*/ 2690 h 10000"/>
                <a:gd name="connsiteX540" fmla="*/ 9733 w 10000"/>
                <a:gd name="connsiteY540" fmla="*/ 2521 h 10000"/>
                <a:gd name="connsiteX541" fmla="*/ 9715 w 10000"/>
                <a:gd name="connsiteY541" fmla="*/ 2280 h 10000"/>
                <a:gd name="connsiteX542" fmla="*/ 9715 w 10000"/>
                <a:gd name="connsiteY542" fmla="*/ 2244 h 10000"/>
                <a:gd name="connsiteX543" fmla="*/ 9715 w 10000"/>
                <a:gd name="connsiteY543" fmla="*/ 2232 h 10000"/>
                <a:gd name="connsiteX544" fmla="*/ 9715 w 10000"/>
                <a:gd name="connsiteY544" fmla="*/ 2147 h 10000"/>
                <a:gd name="connsiteX545" fmla="*/ 9715 w 10000"/>
                <a:gd name="connsiteY545" fmla="*/ 2147 h 10000"/>
                <a:gd name="connsiteX546" fmla="*/ 9715 w 10000"/>
                <a:gd name="connsiteY546" fmla="*/ 2135 h 10000"/>
                <a:gd name="connsiteX547" fmla="*/ 9697 w 10000"/>
                <a:gd name="connsiteY547" fmla="*/ 1858 h 10000"/>
                <a:gd name="connsiteX548" fmla="*/ 9697 w 10000"/>
                <a:gd name="connsiteY548" fmla="*/ 1821 h 10000"/>
                <a:gd name="connsiteX549" fmla="*/ 9697 w 10000"/>
                <a:gd name="connsiteY549" fmla="*/ 1821 h 10000"/>
                <a:gd name="connsiteX550" fmla="*/ 9697 w 10000"/>
                <a:gd name="connsiteY550" fmla="*/ 1809 h 10000"/>
                <a:gd name="connsiteX551" fmla="*/ 9697 w 10000"/>
                <a:gd name="connsiteY551" fmla="*/ 1797 h 10000"/>
                <a:gd name="connsiteX552" fmla="*/ 9697 w 10000"/>
                <a:gd name="connsiteY552" fmla="*/ 1785 h 10000"/>
                <a:gd name="connsiteX553" fmla="*/ 9697 w 10000"/>
                <a:gd name="connsiteY553" fmla="*/ 1773 h 10000"/>
                <a:gd name="connsiteX554" fmla="*/ 9697 w 10000"/>
                <a:gd name="connsiteY554" fmla="*/ 1773 h 10000"/>
                <a:gd name="connsiteX555" fmla="*/ 9697 w 10000"/>
                <a:gd name="connsiteY555" fmla="*/ 1773 h 10000"/>
                <a:gd name="connsiteX556" fmla="*/ 9697 w 10000"/>
                <a:gd name="connsiteY556" fmla="*/ 1749 h 10000"/>
                <a:gd name="connsiteX557" fmla="*/ 9697 w 10000"/>
                <a:gd name="connsiteY557" fmla="*/ 1737 h 10000"/>
                <a:gd name="connsiteX558" fmla="*/ 9679 w 10000"/>
                <a:gd name="connsiteY558" fmla="*/ 1508 h 10000"/>
                <a:gd name="connsiteX559" fmla="*/ 9679 w 10000"/>
                <a:gd name="connsiteY559" fmla="*/ 1423 h 10000"/>
                <a:gd name="connsiteX560" fmla="*/ 9679 w 10000"/>
                <a:gd name="connsiteY560" fmla="*/ 1423 h 10000"/>
                <a:gd name="connsiteX561" fmla="*/ 9661 w 10000"/>
                <a:gd name="connsiteY561" fmla="*/ 1122 h 10000"/>
                <a:gd name="connsiteX562" fmla="*/ 9661 w 10000"/>
                <a:gd name="connsiteY562" fmla="*/ 1122 h 10000"/>
                <a:gd name="connsiteX563" fmla="*/ 9661 w 10000"/>
                <a:gd name="connsiteY563" fmla="*/ 1110 h 10000"/>
                <a:gd name="connsiteX564" fmla="*/ 9643 w 10000"/>
                <a:gd name="connsiteY564" fmla="*/ 712 h 10000"/>
                <a:gd name="connsiteX565" fmla="*/ 9643 w 10000"/>
                <a:gd name="connsiteY565" fmla="*/ 712 h 10000"/>
                <a:gd name="connsiteX566" fmla="*/ 9643 w 10000"/>
                <a:gd name="connsiteY566" fmla="*/ 543 h 10000"/>
                <a:gd name="connsiteX567" fmla="*/ 9643 w 10000"/>
                <a:gd name="connsiteY567" fmla="*/ 543 h 10000"/>
                <a:gd name="connsiteX568" fmla="*/ 9643 w 10000"/>
                <a:gd name="connsiteY568" fmla="*/ 531 h 10000"/>
                <a:gd name="connsiteX569" fmla="*/ 9626 w 10000"/>
                <a:gd name="connsiteY569" fmla="*/ 350 h 10000"/>
                <a:gd name="connsiteX570" fmla="*/ 9626 w 10000"/>
                <a:gd name="connsiteY570" fmla="*/ 205 h 10000"/>
                <a:gd name="connsiteX571" fmla="*/ 9626 w 10000"/>
                <a:gd name="connsiteY571" fmla="*/ 205 h 10000"/>
                <a:gd name="connsiteX572" fmla="*/ 9626 w 10000"/>
                <a:gd name="connsiteY572" fmla="*/ 157 h 10000"/>
                <a:gd name="connsiteX573" fmla="*/ 9608 w 10000"/>
                <a:gd name="connsiteY573" fmla="*/ 0 h 10000"/>
                <a:gd name="connsiteX574" fmla="*/ 9590 w 10000"/>
                <a:gd name="connsiteY574" fmla="*/ 0 h 10000"/>
                <a:gd name="connsiteX575" fmla="*/ 9572 w 10000"/>
                <a:gd name="connsiteY575" fmla="*/ 0 h 10000"/>
                <a:gd name="connsiteX576" fmla="*/ 9572 w 10000"/>
                <a:gd name="connsiteY576" fmla="*/ 0 h 10000"/>
                <a:gd name="connsiteX577" fmla="*/ 9501 w 10000"/>
                <a:gd name="connsiteY577" fmla="*/ 12 h 10000"/>
                <a:gd name="connsiteX578" fmla="*/ 9501 w 10000"/>
                <a:gd name="connsiteY578" fmla="*/ 12 h 10000"/>
                <a:gd name="connsiteX579" fmla="*/ 9234 w 10000"/>
                <a:gd name="connsiteY579" fmla="*/ 12 h 10000"/>
                <a:gd name="connsiteX580" fmla="*/ 9234 w 10000"/>
                <a:gd name="connsiteY580" fmla="*/ 12 h 10000"/>
                <a:gd name="connsiteX581" fmla="*/ 8948 w 10000"/>
                <a:gd name="connsiteY581" fmla="*/ 12 h 10000"/>
                <a:gd name="connsiteX582" fmla="*/ 8895 w 10000"/>
                <a:gd name="connsiteY582" fmla="*/ 24 h 10000"/>
                <a:gd name="connsiteX583" fmla="*/ 8895 w 10000"/>
                <a:gd name="connsiteY583" fmla="*/ 24 h 10000"/>
                <a:gd name="connsiteX584" fmla="*/ 8734 w 10000"/>
                <a:gd name="connsiteY584" fmla="*/ 24 h 10000"/>
                <a:gd name="connsiteX585" fmla="*/ 8645 w 10000"/>
                <a:gd name="connsiteY585" fmla="*/ 24 h 10000"/>
                <a:gd name="connsiteX586" fmla="*/ 8610 w 10000"/>
                <a:gd name="connsiteY586" fmla="*/ 24 h 10000"/>
                <a:gd name="connsiteX587" fmla="*/ 8610 w 10000"/>
                <a:gd name="connsiteY587" fmla="*/ 24 h 10000"/>
                <a:gd name="connsiteX588" fmla="*/ 8556 w 10000"/>
                <a:gd name="connsiteY588" fmla="*/ 24 h 10000"/>
                <a:gd name="connsiteX589" fmla="*/ 8538 w 10000"/>
                <a:gd name="connsiteY589" fmla="*/ 24 h 10000"/>
                <a:gd name="connsiteX590" fmla="*/ 8414 w 10000"/>
                <a:gd name="connsiteY590" fmla="*/ 24 h 10000"/>
                <a:gd name="connsiteX591" fmla="*/ 8360 w 10000"/>
                <a:gd name="connsiteY591" fmla="*/ 24 h 10000"/>
                <a:gd name="connsiteX592" fmla="*/ 8289 w 10000"/>
                <a:gd name="connsiteY592" fmla="*/ 24 h 10000"/>
                <a:gd name="connsiteX593" fmla="*/ 8253 w 10000"/>
                <a:gd name="connsiteY593" fmla="*/ 24 h 10000"/>
                <a:gd name="connsiteX594" fmla="*/ 8235 w 10000"/>
                <a:gd name="connsiteY594" fmla="*/ 24 h 10000"/>
                <a:gd name="connsiteX595" fmla="*/ 8128 w 10000"/>
                <a:gd name="connsiteY595" fmla="*/ 24 h 10000"/>
                <a:gd name="connsiteX596" fmla="*/ 8057 w 10000"/>
                <a:gd name="connsiteY596" fmla="*/ 36 h 10000"/>
                <a:gd name="connsiteX597" fmla="*/ 8039 w 10000"/>
                <a:gd name="connsiteY597" fmla="*/ 36 h 10000"/>
                <a:gd name="connsiteX598" fmla="*/ 7701 w 10000"/>
                <a:gd name="connsiteY598" fmla="*/ 36 h 10000"/>
                <a:gd name="connsiteX599" fmla="*/ 7683 w 10000"/>
                <a:gd name="connsiteY599" fmla="*/ 36 h 10000"/>
                <a:gd name="connsiteX600" fmla="*/ 7611 w 10000"/>
                <a:gd name="connsiteY600" fmla="*/ 36 h 10000"/>
                <a:gd name="connsiteX601" fmla="*/ 7201 w 10000"/>
                <a:gd name="connsiteY601" fmla="*/ 48 h 10000"/>
                <a:gd name="connsiteX602" fmla="*/ 7184 w 10000"/>
                <a:gd name="connsiteY602" fmla="*/ 48 h 10000"/>
                <a:gd name="connsiteX603" fmla="*/ 7112 w 10000"/>
                <a:gd name="connsiteY603" fmla="*/ 48 h 10000"/>
                <a:gd name="connsiteX604" fmla="*/ 6970 w 10000"/>
                <a:gd name="connsiteY604" fmla="*/ 48 h 10000"/>
                <a:gd name="connsiteX605" fmla="*/ 6934 w 10000"/>
                <a:gd name="connsiteY605" fmla="*/ 48 h 10000"/>
                <a:gd name="connsiteX606" fmla="*/ 6738 w 10000"/>
                <a:gd name="connsiteY606" fmla="*/ 48 h 10000"/>
                <a:gd name="connsiteX607" fmla="*/ 6720 w 10000"/>
                <a:gd name="connsiteY607" fmla="*/ 48 h 10000"/>
                <a:gd name="connsiteX608" fmla="*/ 6702 w 10000"/>
                <a:gd name="connsiteY608" fmla="*/ 48 h 10000"/>
                <a:gd name="connsiteX609" fmla="*/ 6542 w 10000"/>
                <a:gd name="connsiteY609" fmla="*/ 48 h 10000"/>
                <a:gd name="connsiteX610" fmla="*/ 6542 w 10000"/>
                <a:gd name="connsiteY610" fmla="*/ 48 h 10000"/>
                <a:gd name="connsiteX611" fmla="*/ 6506 w 10000"/>
                <a:gd name="connsiteY611" fmla="*/ 48 h 10000"/>
                <a:gd name="connsiteX612" fmla="*/ 6506 w 10000"/>
                <a:gd name="connsiteY612" fmla="*/ 48 h 10000"/>
                <a:gd name="connsiteX613" fmla="*/ 6488 w 10000"/>
                <a:gd name="connsiteY613" fmla="*/ 48 h 10000"/>
                <a:gd name="connsiteX614" fmla="*/ 6488 w 10000"/>
                <a:gd name="connsiteY614" fmla="*/ 48 h 10000"/>
                <a:gd name="connsiteX615" fmla="*/ 6471 w 10000"/>
                <a:gd name="connsiteY615" fmla="*/ 48 h 10000"/>
                <a:gd name="connsiteX616" fmla="*/ 6471 w 10000"/>
                <a:gd name="connsiteY616" fmla="*/ 48 h 10000"/>
                <a:gd name="connsiteX617" fmla="*/ 6453 w 10000"/>
                <a:gd name="connsiteY617" fmla="*/ 48 h 10000"/>
                <a:gd name="connsiteX618" fmla="*/ 6453 w 10000"/>
                <a:gd name="connsiteY618" fmla="*/ 48 h 10000"/>
                <a:gd name="connsiteX619" fmla="*/ 6275 w 10000"/>
                <a:gd name="connsiteY619" fmla="*/ 48 h 10000"/>
                <a:gd name="connsiteX620" fmla="*/ 6275 w 10000"/>
                <a:gd name="connsiteY620" fmla="*/ 48 h 10000"/>
                <a:gd name="connsiteX621" fmla="*/ 5989 w 10000"/>
                <a:gd name="connsiteY621" fmla="*/ 48 h 10000"/>
                <a:gd name="connsiteX622" fmla="*/ 5936 w 10000"/>
                <a:gd name="connsiteY622" fmla="*/ 60 h 10000"/>
                <a:gd name="connsiteX623" fmla="*/ 5918 w 10000"/>
                <a:gd name="connsiteY623" fmla="*/ 60 h 10000"/>
                <a:gd name="connsiteX624" fmla="*/ 5882 w 10000"/>
                <a:gd name="connsiteY624" fmla="*/ 60 h 10000"/>
                <a:gd name="connsiteX625" fmla="*/ 5793 w 10000"/>
                <a:gd name="connsiteY625" fmla="*/ 60 h 10000"/>
                <a:gd name="connsiteX626" fmla="*/ 5758 w 10000"/>
                <a:gd name="connsiteY626" fmla="*/ 60 h 10000"/>
                <a:gd name="connsiteX627" fmla="*/ 5740 w 10000"/>
                <a:gd name="connsiteY627" fmla="*/ 60 h 10000"/>
                <a:gd name="connsiteX628" fmla="*/ 5740 w 10000"/>
                <a:gd name="connsiteY628" fmla="*/ 60 h 10000"/>
                <a:gd name="connsiteX629" fmla="*/ 5686 w 10000"/>
                <a:gd name="connsiteY629" fmla="*/ 60 h 10000"/>
                <a:gd name="connsiteX630" fmla="*/ 5597 w 10000"/>
                <a:gd name="connsiteY630" fmla="*/ 60 h 10000"/>
                <a:gd name="connsiteX631" fmla="*/ 5597 w 10000"/>
                <a:gd name="connsiteY631" fmla="*/ 60 h 10000"/>
                <a:gd name="connsiteX632" fmla="*/ 5526 w 10000"/>
                <a:gd name="connsiteY632" fmla="*/ 60 h 10000"/>
                <a:gd name="connsiteX633" fmla="*/ 5526 w 10000"/>
                <a:gd name="connsiteY633" fmla="*/ 60 h 10000"/>
                <a:gd name="connsiteX634" fmla="*/ 5152 w 10000"/>
                <a:gd name="connsiteY634" fmla="*/ 60 h 10000"/>
                <a:gd name="connsiteX635" fmla="*/ 5009 w 10000"/>
                <a:gd name="connsiteY635" fmla="*/ 48 h 10000"/>
                <a:gd name="connsiteX636" fmla="*/ 4938 w 10000"/>
                <a:gd name="connsiteY636" fmla="*/ 60 h 10000"/>
                <a:gd name="connsiteX637" fmla="*/ 4920 w 10000"/>
                <a:gd name="connsiteY637" fmla="*/ 48 h 10000"/>
                <a:gd name="connsiteX638" fmla="*/ 4920 w 10000"/>
                <a:gd name="connsiteY638" fmla="*/ 48 h 10000"/>
                <a:gd name="connsiteX639" fmla="*/ 4902 w 10000"/>
                <a:gd name="connsiteY639" fmla="*/ 48 h 10000"/>
                <a:gd name="connsiteX640" fmla="*/ 4884 w 10000"/>
                <a:gd name="connsiteY640" fmla="*/ 48 h 10000"/>
                <a:gd name="connsiteX641" fmla="*/ 4866 w 10000"/>
                <a:gd name="connsiteY641" fmla="*/ 48 h 10000"/>
                <a:gd name="connsiteX642" fmla="*/ 4866 w 10000"/>
                <a:gd name="connsiteY642" fmla="*/ 48 h 10000"/>
                <a:gd name="connsiteX643" fmla="*/ 4831 w 10000"/>
                <a:gd name="connsiteY643" fmla="*/ 48 h 10000"/>
                <a:gd name="connsiteX644" fmla="*/ 4635 w 10000"/>
                <a:gd name="connsiteY644" fmla="*/ 48 h 10000"/>
                <a:gd name="connsiteX645" fmla="*/ 4599 w 10000"/>
                <a:gd name="connsiteY645" fmla="*/ 48 h 10000"/>
                <a:gd name="connsiteX646" fmla="*/ 4314 w 10000"/>
                <a:gd name="connsiteY646" fmla="*/ 48 h 10000"/>
                <a:gd name="connsiteX647" fmla="*/ 4242 w 10000"/>
                <a:gd name="connsiteY647" fmla="*/ 48 h 10000"/>
                <a:gd name="connsiteX648" fmla="*/ 4135 w 10000"/>
                <a:gd name="connsiteY648" fmla="*/ 48 h 10000"/>
                <a:gd name="connsiteX649" fmla="*/ 4118 w 10000"/>
                <a:gd name="connsiteY649" fmla="*/ 48 h 10000"/>
                <a:gd name="connsiteX650" fmla="*/ 3975 w 10000"/>
                <a:gd name="connsiteY650" fmla="*/ 48 h 10000"/>
                <a:gd name="connsiteX651" fmla="*/ 3975 w 10000"/>
                <a:gd name="connsiteY651" fmla="*/ 48 h 10000"/>
                <a:gd name="connsiteX652" fmla="*/ 3957 w 10000"/>
                <a:gd name="connsiteY652" fmla="*/ 48 h 10000"/>
                <a:gd name="connsiteX653" fmla="*/ 3957 w 10000"/>
                <a:gd name="connsiteY653" fmla="*/ 48 h 10000"/>
                <a:gd name="connsiteX654" fmla="*/ 3904 w 10000"/>
                <a:gd name="connsiteY654" fmla="*/ 48 h 10000"/>
                <a:gd name="connsiteX655" fmla="*/ 3904 w 10000"/>
                <a:gd name="connsiteY655" fmla="*/ 48 h 10000"/>
                <a:gd name="connsiteX656" fmla="*/ 3779 w 10000"/>
                <a:gd name="connsiteY656" fmla="*/ 48 h 10000"/>
                <a:gd name="connsiteX657" fmla="*/ 3565 w 10000"/>
                <a:gd name="connsiteY657" fmla="*/ 48 h 10000"/>
                <a:gd name="connsiteX658" fmla="*/ 3173 w 10000"/>
                <a:gd name="connsiteY658" fmla="*/ 48 h 10000"/>
                <a:gd name="connsiteX659" fmla="*/ 3066 w 10000"/>
                <a:gd name="connsiteY659" fmla="*/ 48 h 10000"/>
                <a:gd name="connsiteX660" fmla="*/ 3066 w 10000"/>
                <a:gd name="connsiteY660" fmla="*/ 48 h 10000"/>
                <a:gd name="connsiteX661" fmla="*/ 2585 w 10000"/>
                <a:gd name="connsiteY661" fmla="*/ 48 h 10000"/>
                <a:gd name="connsiteX662" fmla="*/ 2513 w 10000"/>
                <a:gd name="connsiteY662" fmla="*/ 48 h 10000"/>
                <a:gd name="connsiteX663" fmla="*/ 2406 w 10000"/>
                <a:gd name="connsiteY663" fmla="*/ 48 h 10000"/>
                <a:gd name="connsiteX664" fmla="*/ 2353 w 10000"/>
                <a:gd name="connsiteY664" fmla="*/ 48 h 10000"/>
                <a:gd name="connsiteX665" fmla="*/ 2282 w 10000"/>
                <a:gd name="connsiteY665" fmla="*/ 48 h 10000"/>
                <a:gd name="connsiteX666" fmla="*/ 2139 w 10000"/>
                <a:gd name="connsiteY666" fmla="*/ 48 h 10000"/>
                <a:gd name="connsiteX667" fmla="*/ 2139 w 10000"/>
                <a:gd name="connsiteY667" fmla="*/ 48 h 10000"/>
                <a:gd name="connsiteX668" fmla="*/ 2103 w 10000"/>
                <a:gd name="connsiteY668" fmla="*/ 48 h 10000"/>
                <a:gd name="connsiteX669" fmla="*/ 2050 w 10000"/>
                <a:gd name="connsiteY669" fmla="*/ 36 h 10000"/>
                <a:gd name="connsiteX670" fmla="*/ 1800 w 10000"/>
                <a:gd name="connsiteY670" fmla="*/ 36 h 10000"/>
                <a:gd name="connsiteX671" fmla="*/ 1462 w 10000"/>
                <a:gd name="connsiteY671" fmla="*/ 36 h 10000"/>
                <a:gd name="connsiteX672" fmla="*/ 1426 w 10000"/>
                <a:gd name="connsiteY672" fmla="*/ 24 h 10000"/>
                <a:gd name="connsiteX673" fmla="*/ 1408 w 10000"/>
                <a:gd name="connsiteY673" fmla="*/ 24 h 10000"/>
                <a:gd name="connsiteX674" fmla="*/ 1283 w 10000"/>
                <a:gd name="connsiteY674" fmla="*/ 24 h 10000"/>
                <a:gd name="connsiteX675" fmla="*/ 1230 w 10000"/>
                <a:gd name="connsiteY675" fmla="*/ 24 h 10000"/>
                <a:gd name="connsiteX676" fmla="*/ 1230 w 10000"/>
                <a:gd name="connsiteY676" fmla="*/ 24 h 10000"/>
                <a:gd name="connsiteX677" fmla="*/ 1087 w 10000"/>
                <a:gd name="connsiteY677" fmla="*/ 24 h 10000"/>
                <a:gd name="connsiteX678" fmla="*/ 642 w 10000"/>
                <a:gd name="connsiteY678" fmla="*/ 12 h 10000"/>
                <a:gd name="connsiteX679" fmla="*/ 553 w 10000"/>
                <a:gd name="connsiteY679" fmla="*/ 0 h 10000"/>
                <a:gd name="connsiteX680" fmla="*/ 463 w 10000"/>
                <a:gd name="connsiteY680" fmla="*/ 0 h 10000"/>
                <a:gd name="connsiteX681" fmla="*/ 410 w 10000"/>
                <a:gd name="connsiteY681" fmla="*/ 0 h 10000"/>
                <a:gd name="connsiteX682" fmla="*/ 410 w 10000"/>
                <a:gd name="connsiteY682" fmla="*/ 0 h 10000"/>
                <a:gd name="connsiteX683" fmla="*/ 232 w 10000"/>
                <a:gd name="connsiteY683" fmla="*/ 0 h 10000"/>
                <a:gd name="connsiteX684" fmla="*/ 214 w 10000"/>
                <a:gd name="connsiteY684" fmla="*/ 0 h 10000"/>
                <a:gd name="connsiteX685" fmla="*/ 196 w 10000"/>
                <a:gd name="connsiteY685" fmla="*/ 169 h 10000"/>
                <a:gd name="connsiteX686" fmla="*/ 196 w 10000"/>
                <a:gd name="connsiteY686" fmla="*/ 350 h 10000"/>
                <a:gd name="connsiteX687" fmla="*/ 178 w 10000"/>
                <a:gd name="connsiteY687" fmla="*/ 531 h 10000"/>
                <a:gd name="connsiteX688" fmla="*/ 178 w 10000"/>
                <a:gd name="connsiteY688" fmla="*/ 543 h 10000"/>
                <a:gd name="connsiteX689" fmla="*/ 178 w 10000"/>
                <a:gd name="connsiteY689" fmla="*/ 627 h 10000"/>
                <a:gd name="connsiteX690" fmla="*/ 178 w 10000"/>
                <a:gd name="connsiteY690" fmla="*/ 712 h 10000"/>
                <a:gd name="connsiteX691" fmla="*/ 143 w 10000"/>
                <a:gd name="connsiteY691" fmla="*/ 1158 h 10000"/>
                <a:gd name="connsiteX692" fmla="*/ 125 w 10000"/>
                <a:gd name="connsiteY692" fmla="*/ 1399 h 10000"/>
                <a:gd name="connsiteX693" fmla="*/ 125 w 10000"/>
                <a:gd name="connsiteY693" fmla="*/ 1604 h 10000"/>
                <a:gd name="connsiteX694" fmla="*/ 125 w 10000"/>
                <a:gd name="connsiteY694" fmla="*/ 1604 h 10000"/>
                <a:gd name="connsiteX695" fmla="*/ 125 w 10000"/>
                <a:gd name="connsiteY695" fmla="*/ 1604 h 10000"/>
                <a:gd name="connsiteX696" fmla="*/ 125 w 10000"/>
                <a:gd name="connsiteY696" fmla="*/ 1737 h 10000"/>
                <a:gd name="connsiteX697" fmla="*/ 125 w 10000"/>
                <a:gd name="connsiteY697" fmla="*/ 1785 h 10000"/>
                <a:gd name="connsiteX698" fmla="*/ 125 w 10000"/>
                <a:gd name="connsiteY698" fmla="*/ 1821 h 10000"/>
                <a:gd name="connsiteX699" fmla="*/ 125 w 10000"/>
                <a:gd name="connsiteY699" fmla="*/ 2147 h 10000"/>
                <a:gd name="connsiteX700" fmla="*/ 107 w 10000"/>
                <a:gd name="connsiteY700" fmla="*/ 2280 h 10000"/>
                <a:gd name="connsiteX701" fmla="*/ 107 w 10000"/>
                <a:gd name="connsiteY701" fmla="*/ 2400 h 10000"/>
                <a:gd name="connsiteX702" fmla="*/ 107 w 10000"/>
                <a:gd name="connsiteY702" fmla="*/ 2400 h 10000"/>
                <a:gd name="connsiteX703" fmla="*/ 107 w 10000"/>
                <a:gd name="connsiteY703" fmla="*/ 2473 h 10000"/>
                <a:gd name="connsiteX704" fmla="*/ 107 w 10000"/>
                <a:gd name="connsiteY704" fmla="*/ 2473 h 10000"/>
                <a:gd name="connsiteX705" fmla="*/ 89 w 10000"/>
                <a:gd name="connsiteY705" fmla="*/ 2630 h 10000"/>
                <a:gd name="connsiteX706" fmla="*/ 89 w 10000"/>
                <a:gd name="connsiteY706" fmla="*/ 2678 h 10000"/>
                <a:gd name="connsiteX707" fmla="*/ 89 w 10000"/>
                <a:gd name="connsiteY707" fmla="*/ 2726 h 10000"/>
                <a:gd name="connsiteX708" fmla="*/ 89 w 10000"/>
                <a:gd name="connsiteY708" fmla="*/ 2726 h 10000"/>
                <a:gd name="connsiteX709" fmla="*/ 89 w 10000"/>
                <a:gd name="connsiteY709" fmla="*/ 2738 h 10000"/>
                <a:gd name="connsiteX710" fmla="*/ 89 w 10000"/>
                <a:gd name="connsiteY710" fmla="*/ 2738 h 10000"/>
                <a:gd name="connsiteX711" fmla="*/ 71 w 10000"/>
                <a:gd name="connsiteY711" fmla="*/ 2919 h 10000"/>
                <a:gd name="connsiteX712" fmla="*/ 71 w 10000"/>
                <a:gd name="connsiteY712" fmla="*/ 2967 h 10000"/>
                <a:gd name="connsiteX713" fmla="*/ 71 w 10000"/>
                <a:gd name="connsiteY713" fmla="*/ 3064 h 10000"/>
                <a:gd name="connsiteX714" fmla="*/ 53 w 10000"/>
                <a:gd name="connsiteY714" fmla="*/ 3160 h 10000"/>
                <a:gd name="connsiteX715" fmla="*/ 53 w 10000"/>
                <a:gd name="connsiteY715" fmla="*/ 3160 h 10000"/>
                <a:gd name="connsiteX716" fmla="*/ 53 w 10000"/>
                <a:gd name="connsiteY716" fmla="*/ 3233 h 10000"/>
                <a:gd name="connsiteX717" fmla="*/ 53 w 10000"/>
                <a:gd name="connsiteY717" fmla="*/ 3245 h 10000"/>
                <a:gd name="connsiteX718" fmla="*/ 53 w 10000"/>
                <a:gd name="connsiteY718" fmla="*/ 3305 h 10000"/>
                <a:gd name="connsiteX719" fmla="*/ 53 w 10000"/>
                <a:gd name="connsiteY719" fmla="*/ 3317 h 10000"/>
                <a:gd name="connsiteX720" fmla="*/ 53 w 10000"/>
                <a:gd name="connsiteY720" fmla="*/ 3341 h 10000"/>
                <a:gd name="connsiteX721" fmla="*/ 53 w 10000"/>
                <a:gd name="connsiteY721" fmla="*/ 3366 h 10000"/>
                <a:gd name="connsiteX722" fmla="*/ 36 w 10000"/>
                <a:gd name="connsiteY722" fmla="*/ 3414 h 10000"/>
                <a:gd name="connsiteX723" fmla="*/ 36 w 10000"/>
                <a:gd name="connsiteY723" fmla="*/ 3498 h 10000"/>
                <a:gd name="connsiteX724" fmla="*/ 36 w 10000"/>
                <a:gd name="connsiteY724" fmla="*/ 3510 h 10000"/>
                <a:gd name="connsiteX725" fmla="*/ 36 w 10000"/>
                <a:gd name="connsiteY725" fmla="*/ 3510 h 10000"/>
                <a:gd name="connsiteX726" fmla="*/ 36 w 10000"/>
                <a:gd name="connsiteY726" fmla="*/ 3522 h 10000"/>
                <a:gd name="connsiteX727" fmla="*/ 36 w 10000"/>
                <a:gd name="connsiteY727" fmla="*/ 3559 h 10000"/>
                <a:gd name="connsiteX728" fmla="*/ 36 w 10000"/>
                <a:gd name="connsiteY728" fmla="*/ 3559 h 10000"/>
                <a:gd name="connsiteX729" fmla="*/ 36 w 10000"/>
                <a:gd name="connsiteY729" fmla="*/ 3571 h 10000"/>
                <a:gd name="connsiteX730" fmla="*/ 36 w 10000"/>
                <a:gd name="connsiteY730" fmla="*/ 3571 h 10000"/>
                <a:gd name="connsiteX731" fmla="*/ 36 w 10000"/>
                <a:gd name="connsiteY731" fmla="*/ 3571 h 10000"/>
                <a:gd name="connsiteX732" fmla="*/ 36 w 10000"/>
                <a:gd name="connsiteY732" fmla="*/ 3583 h 10000"/>
                <a:gd name="connsiteX733" fmla="*/ 36 w 10000"/>
                <a:gd name="connsiteY733" fmla="*/ 3595 h 10000"/>
                <a:gd name="connsiteX734" fmla="*/ 36 w 10000"/>
                <a:gd name="connsiteY734" fmla="*/ 3607 h 10000"/>
                <a:gd name="connsiteX735" fmla="*/ 36 w 10000"/>
                <a:gd name="connsiteY735" fmla="*/ 3643 h 10000"/>
                <a:gd name="connsiteX736" fmla="*/ 36 w 10000"/>
                <a:gd name="connsiteY736" fmla="*/ 3643 h 10000"/>
                <a:gd name="connsiteX737" fmla="*/ 18 w 10000"/>
                <a:gd name="connsiteY737" fmla="*/ 3703 h 10000"/>
                <a:gd name="connsiteX738" fmla="*/ 18 w 10000"/>
                <a:gd name="connsiteY738" fmla="*/ 3727 h 10000"/>
                <a:gd name="connsiteX739" fmla="*/ 18 w 10000"/>
                <a:gd name="connsiteY739" fmla="*/ 3739 h 10000"/>
                <a:gd name="connsiteX740" fmla="*/ 18 w 10000"/>
                <a:gd name="connsiteY740" fmla="*/ 3812 h 10000"/>
                <a:gd name="connsiteX741" fmla="*/ 18 w 10000"/>
                <a:gd name="connsiteY741" fmla="*/ 3836 h 10000"/>
                <a:gd name="connsiteX742" fmla="*/ 18 w 10000"/>
                <a:gd name="connsiteY742" fmla="*/ 3836 h 10000"/>
                <a:gd name="connsiteX743" fmla="*/ 18 w 10000"/>
                <a:gd name="connsiteY743" fmla="*/ 3836 h 10000"/>
                <a:gd name="connsiteX744" fmla="*/ 18 w 10000"/>
                <a:gd name="connsiteY744" fmla="*/ 3836 h 10000"/>
                <a:gd name="connsiteX745" fmla="*/ 18 w 10000"/>
                <a:gd name="connsiteY745" fmla="*/ 3872 h 10000"/>
                <a:gd name="connsiteX746" fmla="*/ 18 w 10000"/>
                <a:gd name="connsiteY746" fmla="*/ 3884 h 10000"/>
                <a:gd name="connsiteX747" fmla="*/ 18 w 10000"/>
                <a:gd name="connsiteY747" fmla="*/ 3884 h 10000"/>
                <a:gd name="connsiteX748" fmla="*/ 18 w 10000"/>
                <a:gd name="connsiteY748" fmla="*/ 3884 h 10000"/>
                <a:gd name="connsiteX749" fmla="*/ 18 w 10000"/>
                <a:gd name="connsiteY749" fmla="*/ 3920 h 10000"/>
                <a:gd name="connsiteX750" fmla="*/ 18 w 10000"/>
                <a:gd name="connsiteY750" fmla="*/ 3920 h 10000"/>
                <a:gd name="connsiteX751" fmla="*/ 0 w 10000"/>
                <a:gd name="connsiteY751" fmla="*/ 3945 h 10000"/>
                <a:gd name="connsiteX752" fmla="*/ 0 w 10000"/>
                <a:gd name="connsiteY752" fmla="*/ 394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</a:cxnLst>
              <a:rect l="l" t="t" r="r" b="b"/>
              <a:pathLst>
                <a:path w="10000" h="10000">
                  <a:moveTo>
                    <a:pt x="0" y="3945"/>
                  </a:moveTo>
                  <a:lnTo>
                    <a:pt x="0" y="3957"/>
                  </a:lnTo>
                  <a:lnTo>
                    <a:pt x="0" y="3957"/>
                  </a:lnTo>
                  <a:lnTo>
                    <a:pt x="0" y="3957"/>
                  </a:lnTo>
                  <a:lnTo>
                    <a:pt x="0" y="3957"/>
                  </a:lnTo>
                  <a:lnTo>
                    <a:pt x="0" y="3969"/>
                  </a:lnTo>
                  <a:lnTo>
                    <a:pt x="0" y="4041"/>
                  </a:lnTo>
                  <a:lnTo>
                    <a:pt x="0" y="4125"/>
                  </a:lnTo>
                  <a:lnTo>
                    <a:pt x="0" y="4174"/>
                  </a:lnTo>
                  <a:lnTo>
                    <a:pt x="0" y="4282"/>
                  </a:lnTo>
                  <a:cubicBezTo>
                    <a:pt x="18" y="4294"/>
                    <a:pt x="35" y="4306"/>
                    <a:pt x="53" y="4318"/>
                  </a:cubicBezTo>
                  <a:cubicBezTo>
                    <a:pt x="65" y="4322"/>
                    <a:pt x="77" y="4327"/>
                    <a:pt x="89" y="4331"/>
                  </a:cubicBezTo>
                  <a:lnTo>
                    <a:pt x="89" y="4331"/>
                  </a:lnTo>
                  <a:lnTo>
                    <a:pt x="89" y="4331"/>
                  </a:lnTo>
                  <a:lnTo>
                    <a:pt x="89" y="4343"/>
                  </a:lnTo>
                  <a:lnTo>
                    <a:pt x="107" y="4343"/>
                  </a:lnTo>
                  <a:lnTo>
                    <a:pt x="107" y="4343"/>
                  </a:lnTo>
                  <a:lnTo>
                    <a:pt x="125" y="4367"/>
                  </a:lnTo>
                  <a:lnTo>
                    <a:pt x="143" y="4379"/>
                  </a:lnTo>
                  <a:lnTo>
                    <a:pt x="143" y="4379"/>
                  </a:lnTo>
                  <a:lnTo>
                    <a:pt x="143" y="4379"/>
                  </a:lnTo>
                  <a:lnTo>
                    <a:pt x="250" y="4439"/>
                  </a:lnTo>
                  <a:lnTo>
                    <a:pt x="357" y="4499"/>
                  </a:lnTo>
                  <a:cubicBezTo>
                    <a:pt x="369" y="4507"/>
                    <a:pt x="380" y="4516"/>
                    <a:pt x="392" y="4524"/>
                  </a:cubicBezTo>
                  <a:lnTo>
                    <a:pt x="499" y="4596"/>
                  </a:lnTo>
                  <a:lnTo>
                    <a:pt x="499" y="4596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53" y="4632"/>
                  </a:lnTo>
                  <a:lnTo>
                    <a:pt x="553" y="4632"/>
                  </a:lnTo>
                  <a:cubicBezTo>
                    <a:pt x="559" y="4640"/>
                    <a:pt x="564" y="4648"/>
                    <a:pt x="570" y="4656"/>
                  </a:cubicBezTo>
                  <a:lnTo>
                    <a:pt x="570" y="4656"/>
                  </a:lnTo>
                  <a:lnTo>
                    <a:pt x="588" y="4656"/>
                  </a:lnTo>
                  <a:lnTo>
                    <a:pt x="588" y="4668"/>
                  </a:lnTo>
                  <a:lnTo>
                    <a:pt x="606" y="4668"/>
                  </a:lnTo>
                  <a:lnTo>
                    <a:pt x="660" y="4704"/>
                  </a:lnTo>
                  <a:lnTo>
                    <a:pt x="660" y="4704"/>
                  </a:lnTo>
                  <a:lnTo>
                    <a:pt x="660" y="4704"/>
                  </a:lnTo>
                  <a:cubicBezTo>
                    <a:pt x="678" y="4716"/>
                    <a:pt x="695" y="4729"/>
                    <a:pt x="713" y="4741"/>
                  </a:cubicBezTo>
                  <a:lnTo>
                    <a:pt x="713" y="4741"/>
                  </a:lnTo>
                  <a:lnTo>
                    <a:pt x="713" y="4741"/>
                  </a:lnTo>
                  <a:lnTo>
                    <a:pt x="713" y="4741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84" y="4777"/>
                  </a:lnTo>
                  <a:lnTo>
                    <a:pt x="820" y="4789"/>
                  </a:lnTo>
                  <a:lnTo>
                    <a:pt x="820" y="4789"/>
                  </a:lnTo>
                  <a:cubicBezTo>
                    <a:pt x="838" y="4805"/>
                    <a:pt x="855" y="4821"/>
                    <a:pt x="873" y="4837"/>
                  </a:cubicBezTo>
                  <a:lnTo>
                    <a:pt x="891" y="4837"/>
                  </a:lnTo>
                  <a:lnTo>
                    <a:pt x="891" y="4837"/>
                  </a:lnTo>
                  <a:cubicBezTo>
                    <a:pt x="933" y="4865"/>
                    <a:pt x="974" y="4894"/>
                    <a:pt x="1016" y="4922"/>
                  </a:cubicBezTo>
                  <a:lnTo>
                    <a:pt x="1016" y="4922"/>
                  </a:lnTo>
                  <a:lnTo>
                    <a:pt x="1070" y="4958"/>
                  </a:lnTo>
                  <a:lnTo>
                    <a:pt x="1070" y="4970"/>
                  </a:lnTo>
                  <a:lnTo>
                    <a:pt x="1070" y="4970"/>
                  </a:lnTo>
                  <a:lnTo>
                    <a:pt x="1159" y="5018"/>
                  </a:lnTo>
                  <a:lnTo>
                    <a:pt x="1212" y="5042"/>
                  </a:lnTo>
                  <a:lnTo>
                    <a:pt x="1230" y="5054"/>
                  </a:lnTo>
                  <a:cubicBezTo>
                    <a:pt x="1278" y="5082"/>
                    <a:pt x="1325" y="5111"/>
                    <a:pt x="1373" y="5139"/>
                  </a:cubicBezTo>
                  <a:cubicBezTo>
                    <a:pt x="1385" y="5151"/>
                    <a:pt x="1396" y="5163"/>
                    <a:pt x="1408" y="5175"/>
                  </a:cubicBezTo>
                  <a:lnTo>
                    <a:pt x="1462" y="5199"/>
                  </a:lnTo>
                  <a:lnTo>
                    <a:pt x="1480" y="5223"/>
                  </a:lnTo>
                  <a:lnTo>
                    <a:pt x="1569" y="5271"/>
                  </a:lnTo>
                  <a:cubicBezTo>
                    <a:pt x="1581" y="5283"/>
                    <a:pt x="1592" y="5296"/>
                    <a:pt x="1604" y="5308"/>
                  </a:cubicBezTo>
                  <a:lnTo>
                    <a:pt x="1693" y="5344"/>
                  </a:lnTo>
                  <a:lnTo>
                    <a:pt x="1693" y="5344"/>
                  </a:lnTo>
                  <a:lnTo>
                    <a:pt x="1747" y="5380"/>
                  </a:lnTo>
                  <a:lnTo>
                    <a:pt x="1854" y="5452"/>
                  </a:lnTo>
                  <a:cubicBezTo>
                    <a:pt x="1884" y="5472"/>
                    <a:pt x="1913" y="5493"/>
                    <a:pt x="1943" y="5513"/>
                  </a:cubicBezTo>
                  <a:lnTo>
                    <a:pt x="1943" y="5513"/>
                  </a:lnTo>
                  <a:lnTo>
                    <a:pt x="1979" y="5549"/>
                  </a:lnTo>
                  <a:lnTo>
                    <a:pt x="2032" y="5573"/>
                  </a:lnTo>
                  <a:lnTo>
                    <a:pt x="2086" y="5609"/>
                  </a:lnTo>
                  <a:lnTo>
                    <a:pt x="2246" y="5694"/>
                  </a:lnTo>
                  <a:lnTo>
                    <a:pt x="2317" y="5742"/>
                  </a:lnTo>
                  <a:lnTo>
                    <a:pt x="2424" y="5826"/>
                  </a:lnTo>
                  <a:cubicBezTo>
                    <a:pt x="2466" y="5850"/>
                    <a:pt x="2507" y="5875"/>
                    <a:pt x="2549" y="5899"/>
                  </a:cubicBezTo>
                  <a:lnTo>
                    <a:pt x="2834" y="6080"/>
                  </a:lnTo>
                  <a:lnTo>
                    <a:pt x="3102" y="6236"/>
                  </a:lnTo>
                  <a:cubicBezTo>
                    <a:pt x="3120" y="6244"/>
                    <a:pt x="3137" y="6253"/>
                    <a:pt x="3155" y="6261"/>
                  </a:cubicBezTo>
                  <a:lnTo>
                    <a:pt x="3191" y="6285"/>
                  </a:lnTo>
                  <a:lnTo>
                    <a:pt x="3209" y="6309"/>
                  </a:lnTo>
                  <a:lnTo>
                    <a:pt x="3209" y="6309"/>
                  </a:lnTo>
                  <a:cubicBezTo>
                    <a:pt x="3233" y="6329"/>
                    <a:pt x="3256" y="6349"/>
                    <a:pt x="3280" y="6369"/>
                  </a:cubicBezTo>
                  <a:lnTo>
                    <a:pt x="3298" y="6369"/>
                  </a:lnTo>
                  <a:lnTo>
                    <a:pt x="3298" y="6369"/>
                  </a:lnTo>
                  <a:lnTo>
                    <a:pt x="3422" y="6454"/>
                  </a:lnTo>
                  <a:lnTo>
                    <a:pt x="3476" y="6478"/>
                  </a:lnTo>
                  <a:lnTo>
                    <a:pt x="3494" y="6478"/>
                  </a:lnTo>
                  <a:cubicBezTo>
                    <a:pt x="3512" y="6490"/>
                    <a:pt x="3529" y="6502"/>
                    <a:pt x="3547" y="6514"/>
                  </a:cubicBezTo>
                  <a:lnTo>
                    <a:pt x="3743" y="6647"/>
                  </a:lnTo>
                  <a:lnTo>
                    <a:pt x="3797" y="6683"/>
                  </a:lnTo>
                  <a:lnTo>
                    <a:pt x="3957" y="6779"/>
                  </a:lnTo>
                  <a:cubicBezTo>
                    <a:pt x="3981" y="6795"/>
                    <a:pt x="4005" y="6812"/>
                    <a:pt x="4029" y="6828"/>
                  </a:cubicBezTo>
                  <a:lnTo>
                    <a:pt x="4100" y="6876"/>
                  </a:lnTo>
                  <a:lnTo>
                    <a:pt x="4100" y="6876"/>
                  </a:lnTo>
                  <a:cubicBezTo>
                    <a:pt x="4112" y="6884"/>
                    <a:pt x="4123" y="6892"/>
                    <a:pt x="4135" y="6900"/>
                  </a:cubicBezTo>
                  <a:lnTo>
                    <a:pt x="4314" y="7008"/>
                  </a:lnTo>
                  <a:lnTo>
                    <a:pt x="4456" y="7105"/>
                  </a:lnTo>
                  <a:lnTo>
                    <a:pt x="4492" y="7117"/>
                  </a:lnTo>
                  <a:lnTo>
                    <a:pt x="4545" y="7141"/>
                  </a:lnTo>
                  <a:cubicBezTo>
                    <a:pt x="4581" y="7169"/>
                    <a:pt x="4616" y="7198"/>
                    <a:pt x="4652" y="7226"/>
                  </a:cubicBezTo>
                  <a:lnTo>
                    <a:pt x="4724" y="7274"/>
                  </a:lnTo>
                  <a:lnTo>
                    <a:pt x="4831" y="7346"/>
                  </a:lnTo>
                  <a:lnTo>
                    <a:pt x="4831" y="7346"/>
                  </a:lnTo>
                  <a:lnTo>
                    <a:pt x="4955" y="7407"/>
                  </a:lnTo>
                  <a:lnTo>
                    <a:pt x="5062" y="7479"/>
                  </a:lnTo>
                  <a:lnTo>
                    <a:pt x="5134" y="7527"/>
                  </a:lnTo>
                  <a:lnTo>
                    <a:pt x="5455" y="7720"/>
                  </a:lnTo>
                  <a:lnTo>
                    <a:pt x="5722" y="7901"/>
                  </a:lnTo>
                  <a:lnTo>
                    <a:pt x="5793" y="7937"/>
                  </a:lnTo>
                  <a:lnTo>
                    <a:pt x="5829" y="7949"/>
                  </a:lnTo>
                  <a:lnTo>
                    <a:pt x="6007" y="8082"/>
                  </a:lnTo>
                  <a:lnTo>
                    <a:pt x="6007" y="8082"/>
                  </a:lnTo>
                  <a:lnTo>
                    <a:pt x="6239" y="8215"/>
                  </a:lnTo>
                  <a:lnTo>
                    <a:pt x="6346" y="8287"/>
                  </a:lnTo>
                  <a:cubicBezTo>
                    <a:pt x="6388" y="8315"/>
                    <a:pt x="6429" y="8344"/>
                    <a:pt x="6471" y="8372"/>
                  </a:cubicBezTo>
                  <a:cubicBezTo>
                    <a:pt x="6477" y="8376"/>
                    <a:pt x="6482" y="8380"/>
                    <a:pt x="6488" y="8384"/>
                  </a:cubicBezTo>
                  <a:lnTo>
                    <a:pt x="6488" y="8396"/>
                  </a:lnTo>
                  <a:lnTo>
                    <a:pt x="6702" y="8504"/>
                  </a:lnTo>
                  <a:lnTo>
                    <a:pt x="6702" y="8516"/>
                  </a:lnTo>
                  <a:lnTo>
                    <a:pt x="6738" y="8528"/>
                  </a:lnTo>
                  <a:cubicBezTo>
                    <a:pt x="6762" y="8548"/>
                    <a:pt x="6785" y="8569"/>
                    <a:pt x="6809" y="8589"/>
                  </a:cubicBezTo>
                  <a:lnTo>
                    <a:pt x="6827" y="8601"/>
                  </a:lnTo>
                  <a:lnTo>
                    <a:pt x="6845" y="8613"/>
                  </a:lnTo>
                  <a:lnTo>
                    <a:pt x="6916" y="8649"/>
                  </a:lnTo>
                  <a:lnTo>
                    <a:pt x="6916" y="8661"/>
                  </a:lnTo>
                  <a:lnTo>
                    <a:pt x="7077" y="8758"/>
                  </a:lnTo>
                  <a:cubicBezTo>
                    <a:pt x="7083" y="8762"/>
                    <a:pt x="7088" y="8766"/>
                    <a:pt x="7094" y="8770"/>
                  </a:cubicBezTo>
                  <a:lnTo>
                    <a:pt x="7201" y="8830"/>
                  </a:lnTo>
                  <a:lnTo>
                    <a:pt x="7201" y="8830"/>
                  </a:lnTo>
                  <a:lnTo>
                    <a:pt x="7237" y="8854"/>
                  </a:lnTo>
                  <a:lnTo>
                    <a:pt x="7255" y="8878"/>
                  </a:lnTo>
                  <a:lnTo>
                    <a:pt x="7273" y="8878"/>
                  </a:lnTo>
                  <a:lnTo>
                    <a:pt x="7273" y="8878"/>
                  </a:lnTo>
                  <a:cubicBezTo>
                    <a:pt x="7285" y="8886"/>
                    <a:pt x="7296" y="8894"/>
                    <a:pt x="7308" y="8902"/>
                  </a:cubicBezTo>
                  <a:lnTo>
                    <a:pt x="7308" y="8902"/>
                  </a:lnTo>
                  <a:lnTo>
                    <a:pt x="7308" y="8902"/>
                  </a:lnTo>
                  <a:cubicBezTo>
                    <a:pt x="7350" y="8930"/>
                    <a:pt x="7391" y="8959"/>
                    <a:pt x="7433" y="8987"/>
                  </a:cubicBezTo>
                  <a:lnTo>
                    <a:pt x="7522" y="9047"/>
                  </a:lnTo>
                  <a:lnTo>
                    <a:pt x="7683" y="9131"/>
                  </a:lnTo>
                  <a:lnTo>
                    <a:pt x="7683" y="9144"/>
                  </a:lnTo>
                  <a:lnTo>
                    <a:pt x="7683" y="9144"/>
                  </a:lnTo>
                  <a:lnTo>
                    <a:pt x="7701" y="9156"/>
                  </a:lnTo>
                  <a:lnTo>
                    <a:pt x="7718" y="9156"/>
                  </a:lnTo>
                  <a:lnTo>
                    <a:pt x="7718" y="9156"/>
                  </a:lnTo>
                  <a:lnTo>
                    <a:pt x="7754" y="9192"/>
                  </a:lnTo>
                  <a:lnTo>
                    <a:pt x="7879" y="9264"/>
                  </a:lnTo>
                  <a:cubicBezTo>
                    <a:pt x="7897" y="9276"/>
                    <a:pt x="7914" y="9288"/>
                    <a:pt x="7932" y="9300"/>
                  </a:cubicBezTo>
                  <a:cubicBezTo>
                    <a:pt x="7962" y="9316"/>
                    <a:pt x="7991" y="9333"/>
                    <a:pt x="8021" y="9349"/>
                  </a:cubicBezTo>
                  <a:lnTo>
                    <a:pt x="8128" y="9409"/>
                  </a:lnTo>
                  <a:lnTo>
                    <a:pt x="8128" y="9409"/>
                  </a:lnTo>
                  <a:lnTo>
                    <a:pt x="8146" y="9433"/>
                  </a:lnTo>
                  <a:lnTo>
                    <a:pt x="8146" y="9433"/>
                  </a:lnTo>
                  <a:lnTo>
                    <a:pt x="8182" y="9457"/>
                  </a:lnTo>
                  <a:cubicBezTo>
                    <a:pt x="8194" y="9465"/>
                    <a:pt x="8205" y="9473"/>
                    <a:pt x="8217" y="9481"/>
                  </a:cubicBezTo>
                  <a:lnTo>
                    <a:pt x="8235" y="9481"/>
                  </a:lnTo>
                  <a:cubicBezTo>
                    <a:pt x="8265" y="9505"/>
                    <a:pt x="8294" y="9530"/>
                    <a:pt x="8324" y="9554"/>
                  </a:cubicBezTo>
                  <a:lnTo>
                    <a:pt x="8520" y="9662"/>
                  </a:lnTo>
                  <a:lnTo>
                    <a:pt x="8538" y="9674"/>
                  </a:lnTo>
                  <a:lnTo>
                    <a:pt x="8556" y="9674"/>
                  </a:lnTo>
                  <a:cubicBezTo>
                    <a:pt x="8592" y="9702"/>
                    <a:pt x="8627" y="9731"/>
                    <a:pt x="8663" y="9759"/>
                  </a:cubicBezTo>
                  <a:lnTo>
                    <a:pt x="8663" y="9759"/>
                  </a:lnTo>
                  <a:lnTo>
                    <a:pt x="8752" y="9819"/>
                  </a:lnTo>
                  <a:lnTo>
                    <a:pt x="8752" y="9819"/>
                  </a:lnTo>
                  <a:cubicBezTo>
                    <a:pt x="8806" y="9855"/>
                    <a:pt x="8859" y="9892"/>
                    <a:pt x="8913" y="9928"/>
                  </a:cubicBezTo>
                  <a:lnTo>
                    <a:pt x="8984" y="9952"/>
                  </a:lnTo>
                  <a:lnTo>
                    <a:pt x="9020" y="9976"/>
                  </a:lnTo>
                  <a:lnTo>
                    <a:pt x="9020" y="9976"/>
                  </a:lnTo>
                  <a:cubicBezTo>
                    <a:pt x="9032" y="9984"/>
                    <a:pt x="9043" y="9992"/>
                    <a:pt x="9055" y="10000"/>
                  </a:cubicBezTo>
                  <a:lnTo>
                    <a:pt x="9037" y="9988"/>
                  </a:lnTo>
                  <a:lnTo>
                    <a:pt x="9037" y="9988"/>
                  </a:lnTo>
                  <a:lnTo>
                    <a:pt x="9037" y="9976"/>
                  </a:lnTo>
                  <a:lnTo>
                    <a:pt x="9037" y="9964"/>
                  </a:lnTo>
                  <a:lnTo>
                    <a:pt x="9055" y="9952"/>
                  </a:lnTo>
                  <a:lnTo>
                    <a:pt x="9055" y="9952"/>
                  </a:lnTo>
                  <a:lnTo>
                    <a:pt x="9055" y="9940"/>
                  </a:lnTo>
                  <a:lnTo>
                    <a:pt x="9073" y="9940"/>
                  </a:lnTo>
                  <a:lnTo>
                    <a:pt x="9073" y="9940"/>
                  </a:lnTo>
                  <a:lnTo>
                    <a:pt x="9091" y="9928"/>
                  </a:lnTo>
                  <a:lnTo>
                    <a:pt x="9109" y="9928"/>
                  </a:lnTo>
                  <a:lnTo>
                    <a:pt x="9109" y="9916"/>
                  </a:lnTo>
                  <a:cubicBezTo>
                    <a:pt x="9103" y="9912"/>
                    <a:pt x="9097" y="9907"/>
                    <a:pt x="9091" y="9903"/>
                  </a:cubicBezTo>
                  <a:lnTo>
                    <a:pt x="9091" y="9903"/>
                  </a:lnTo>
                  <a:lnTo>
                    <a:pt x="9091" y="9891"/>
                  </a:lnTo>
                  <a:lnTo>
                    <a:pt x="9073" y="9891"/>
                  </a:lnTo>
                  <a:lnTo>
                    <a:pt x="9037" y="9879"/>
                  </a:lnTo>
                  <a:lnTo>
                    <a:pt x="9020" y="9879"/>
                  </a:lnTo>
                  <a:lnTo>
                    <a:pt x="9020" y="9879"/>
                  </a:lnTo>
                  <a:lnTo>
                    <a:pt x="9020" y="9867"/>
                  </a:lnTo>
                  <a:lnTo>
                    <a:pt x="9020" y="9867"/>
                  </a:lnTo>
                  <a:cubicBezTo>
                    <a:pt x="9026" y="9863"/>
                    <a:pt x="9031" y="9859"/>
                    <a:pt x="9037" y="9855"/>
                  </a:cubicBezTo>
                  <a:lnTo>
                    <a:pt x="9055" y="9843"/>
                  </a:lnTo>
                  <a:lnTo>
                    <a:pt x="9055" y="9843"/>
                  </a:lnTo>
                  <a:lnTo>
                    <a:pt x="9073" y="9843"/>
                  </a:lnTo>
                  <a:lnTo>
                    <a:pt x="9073" y="9843"/>
                  </a:lnTo>
                  <a:lnTo>
                    <a:pt x="9091" y="9843"/>
                  </a:lnTo>
                  <a:lnTo>
                    <a:pt x="9109" y="9843"/>
                  </a:lnTo>
                  <a:lnTo>
                    <a:pt x="9109" y="9843"/>
                  </a:lnTo>
                  <a:lnTo>
                    <a:pt x="9127" y="9831"/>
                  </a:lnTo>
                  <a:lnTo>
                    <a:pt x="9144" y="9831"/>
                  </a:lnTo>
                  <a:lnTo>
                    <a:pt x="9144" y="9831"/>
                  </a:lnTo>
                  <a:lnTo>
                    <a:pt x="9144" y="9807"/>
                  </a:lnTo>
                  <a:lnTo>
                    <a:pt x="9144" y="9807"/>
                  </a:lnTo>
                  <a:lnTo>
                    <a:pt x="9144" y="9807"/>
                  </a:lnTo>
                  <a:lnTo>
                    <a:pt x="9162" y="9771"/>
                  </a:lnTo>
                  <a:lnTo>
                    <a:pt x="9162" y="9759"/>
                  </a:lnTo>
                  <a:lnTo>
                    <a:pt x="9162" y="9747"/>
                  </a:lnTo>
                  <a:lnTo>
                    <a:pt x="9144" y="9723"/>
                  </a:lnTo>
                  <a:lnTo>
                    <a:pt x="9144" y="9723"/>
                  </a:lnTo>
                  <a:lnTo>
                    <a:pt x="9144" y="9723"/>
                  </a:lnTo>
                  <a:lnTo>
                    <a:pt x="9144" y="9710"/>
                  </a:lnTo>
                  <a:lnTo>
                    <a:pt x="9144" y="9710"/>
                  </a:lnTo>
                  <a:cubicBezTo>
                    <a:pt x="9138" y="9698"/>
                    <a:pt x="9133" y="9686"/>
                    <a:pt x="9127" y="9674"/>
                  </a:cubicBezTo>
                  <a:lnTo>
                    <a:pt x="9127" y="9662"/>
                  </a:lnTo>
                  <a:lnTo>
                    <a:pt x="9127" y="9638"/>
                  </a:lnTo>
                  <a:lnTo>
                    <a:pt x="9091" y="9590"/>
                  </a:lnTo>
                  <a:lnTo>
                    <a:pt x="9109" y="9542"/>
                  </a:lnTo>
                  <a:cubicBezTo>
                    <a:pt x="9103" y="9530"/>
                    <a:pt x="9097" y="9517"/>
                    <a:pt x="9091" y="9505"/>
                  </a:cubicBezTo>
                  <a:lnTo>
                    <a:pt x="9073" y="9481"/>
                  </a:lnTo>
                  <a:lnTo>
                    <a:pt x="9037" y="9421"/>
                  </a:lnTo>
                  <a:cubicBezTo>
                    <a:pt x="9031" y="9413"/>
                    <a:pt x="9026" y="9405"/>
                    <a:pt x="9020" y="9397"/>
                  </a:cubicBezTo>
                  <a:lnTo>
                    <a:pt x="9002" y="9373"/>
                  </a:lnTo>
                  <a:lnTo>
                    <a:pt x="8984" y="9373"/>
                  </a:lnTo>
                  <a:lnTo>
                    <a:pt x="8984" y="9349"/>
                  </a:lnTo>
                  <a:cubicBezTo>
                    <a:pt x="8978" y="9341"/>
                    <a:pt x="8972" y="9332"/>
                    <a:pt x="8966" y="9324"/>
                  </a:cubicBezTo>
                  <a:lnTo>
                    <a:pt x="8966" y="9312"/>
                  </a:lnTo>
                  <a:lnTo>
                    <a:pt x="8966" y="9312"/>
                  </a:lnTo>
                  <a:lnTo>
                    <a:pt x="8966" y="9300"/>
                  </a:lnTo>
                  <a:lnTo>
                    <a:pt x="8966" y="9300"/>
                  </a:lnTo>
                  <a:lnTo>
                    <a:pt x="8966" y="9276"/>
                  </a:lnTo>
                  <a:lnTo>
                    <a:pt x="8966" y="9276"/>
                  </a:lnTo>
                  <a:lnTo>
                    <a:pt x="8984" y="9264"/>
                  </a:lnTo>
                  <a:lnTo>
                    <a:pt x="9002" y="9252"/>
                  </a:lnTo>
                  <a:lnTo>
                    <a:pt x="9002" y="9252"/>
                  </a:lnTo>
                  <a:lnTo>
                    <a:pt x="9002" y="9240"/>
                  </a:lnTo>
                  <a:lnTo>
                    <a:pt x="8984" y="9240"/>
                  </a:lnTo>
                  <a:lnTo>
                    <a:pt x="8984" y="9228"/>
                  </a:lnTo>
                  <a:lnTo>
                    <a:pt x="8984" y="9204"/>
                  </a:lnTo>
                  <a:lnTo>
                    <a:pt x="8984" y="9204"/>
                  </a:lnTo>
                  <a:lnTo>
                    <a:pt x="8984" y="9192"/>
                  </a:lnTo>
                  <a:lnTo>
                    <a:pt x="8984" y="9192"/>
                  </a:lnTo>
                  <a:lnTo>
                    <a:pt x="8966" y="9192"/>
                  </a:lnTo>
                  <a:lnTo>
                    <a:pt x="8966" y="9192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84" y="9180"/>
                  </a:lnTo>
                  <a:lnTo>
                    <a:pt x="8984" y="9168"/>
                  </a:lnTo>
                  <a:lnTo>
                    <a:pt x="8984" y="9168"/>
                  </a:lnTo>
                  <a:lnTo>
                    <a:pt x="8984" y="9168"/>
                  </a:lnTo>
                  <a:lnTo>
                    <a:pt x="9002" y="9156"/>
                  </a:lnTo>
                  <a:lnTo>
                    <a:pt x="9002" y="9131"/>
                  </a:lnTo>
                  <a:lnTo>
                    <a:pt x="9002" y="9131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66" y="9107"/>
                  </a:lnTo>
                  <a:lnTo>
                    <a:pt x="8966" y="9095"/>
                  </a:lnTo>
                  <a:lnTo>
                    <a:pt x="8948" y="9095"/>
                  </a:lnTo>
                  <a:lnTo>
                    <a:pt x="8930" y="9083"/>
                  </a:lnTo>
                  <a:lnTo>
                    <a:pt x="8930" y="9071"/>
                  </a:lnTo>
                  <a:lnTo>
                    <a:pt x="8948" y="9047"/>
                  </a:lnTo>
                  <a:lnTo>
                    <a:pt x="8948" y="9047"/>
                  </a:lnTo>
                  <a:lnTo>
                    <a:pt x="8948" y="9035"/>
                  </a:lnTo>
                  <a:lnTo>
                    <a:pt x="8948" y="9035"/>
                  </a:lnTo>
                  <a:lnTo>
                    <a:pt x="8930" y="9023"/>
                  </a:lnTo>
                  <a:cubicBezTo>
                    <a:pt x="8924" y="9019"/>
                    <a:pt x="8919" y="9015"/>
                    <a:pt x="8913" y="9011"/>
                  </a:cubicBezTo>
                  <a:lnTo>
                    <a:pt x="8895" y="8999"/>
                  </a:lnTo>
                  <a:lnTo>
                    <a:pt x="8895" y="8999"/>
                  </a:lnTo>
                  <a:lnTo>
                    <a:pt x="8913" y="8963"/>
                  </a:lnTo>
                  <a:lnTo>
                    <a:pt x="8913" y="8938"/>
                  </a:lnTo>
                  <a:lnTo>
                    <a:pt x="8913" y="8914"/>
                  </a:lnTo>
                  <a:lnTo>
                    <a:pt x="8913" y="8878"/>
                  </a:lnTo>
                  <a:lnTo>
                    <a:pt x="8877" y="8854"/>
                  </a:lnTo>
                  <a:lnTo>
                    <a:pt x="8895" y="8854"/>
                  </a:lnTo>
                  <a:lnTo>
                    <a:pt x="8895" y="8842"/>
                  </a:lnTo>
                  <a:lnTo>
                    <a:pt x="8913" y="8830"/>
                  </a:lnTo>
                  <a:lnTo>
                    <a:pt x="8913" y="8818"/>
                  </a:lnTo>
                  <a:lnTo>
                    <a:pt x="8913" y="8818"/>
                  </a:lnTo>
                  <a:lnTo>
                    <a:pt x="8895" y="8806"/>
                  </a:lnTo>
                  <a:lnTo>
                    <a:pt x="8895" y="8794"/>
                  </a:lnTo>
                  <a:lnTo>
                    <a:pt x="8895" y="8794"/>
                  </a:lnTo>
                  <a:lnTo>
                    <a:pt x="8913" y="8794"/>
                  </a:lnTo>
                  <a:lnTo>
                    <a:pt x="8913" y="8794"/>
                  </a:lnTo>
                  <a:lnTo>
                    <a:pt x="8913" y="8794"/>
                  </a:lnTo>
                  <a:cubicBezTo>
                    <a:pt x="8919" y="8790"/>
                    <a:pt x="8924" y="8786"/>
                    <a:pt x="8930" y="8782"/>
                  </a:cubicBezTo>
                  <a:lnTo>
                    <a:pt x="8966" y="8782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48" y="8758"/>
                  </a:lnTo>
                  <a:lnTo>
                    <a:pt x="8948" y="8758"/>
                  </a:lnTo>
                  <a:cubicBezTo>
                    <a:pt x="8930" y="8750"/>
                    <a:pt x="8913" y="8741"/>
                    <a:pt x="8895" y="8733"/>
                  </a:cubicBezTo>
                  <a:lnTo>
                    <a:pt x="8877" y="8709"/>
                  </a:lnTo>
                  <a:lnTo>
                    <a:pt x="8895" y="8685"/>
                  </a:lnTo>
                  <a:lnTo>
                    <a:pt x="8877" y="8685"/>
                  </a:lnTo>
                  <a:lnTo>
                    <a:pt x="8859" y="8661"/>
                  </a:lnTo>
                  <a:lnTo>
                    <a:pt x="8841" y="8637"/>
                  </a:lnTo>
                  <a:lnTo>
                    <a:pt x="8841" y="8637"/>
                  </a:lnTo>
                  <a:cubicBezTo>
                    <a:pt x="8835" y="8633"/>
                    <a:pt x="8830" y="8629"/>
                    <a:pt x="8824" y="8625"/>
                  </a:cubicBezTo>
                  <a:lnTo>
                    <a:pt x="8824" y="8601"/>
                  </a:lnTo>
                  <a:lnTo>
                    <a:pt x="8824" y="8601"/>
                  </a:lnTo>
                  <a:lnTo>
                    <a:pt x="8824" y="8577"/>
                  </a:lnTo>
                  <a:lnTo>
                    <a:pt x="8824" y="8565"/>
                  </a:lnTo>
                  <a:lnTo>
                    <a:pt x="8824" y="8565"/>
                  </a:lnTo>
                  <a:lnTo>
                    <a:pt x="8824" y="8565"/>
                  </a:lnTo>
                  <a:cubicBezTo>
                    <a:pt x="8830" y="8561"/>
                    <a:pt x="8835" y="8556"/>
                    <a:pt x="8841" y="8552"/>
                  </a:cubicBezTo>
                  <a:lnTo>
                    <a:pt x="8859" y="8540"/>
                  </a:lnTo>
                  <a:lnTo>
                    <a:pt x="8859" y="8540"/>
                  </a:lnTo>
                  <a:lnTo>
                    <a:pt x="8859" y="8540"/>
                  </a:lnTo>
                  <a:lnTo>
                    <a:pt x="8841" y="8528"/>
                  </a:lnTo>
                  <a:lnTo>
                    <a:pt x="8841" y="8528"/>
                  </a:lnTo>
                  <a:lnTo>
                    <a:pt x="8824" y="8528"/>
                  </a:lnTo>
                  <a:lnTo>
                    <a:pt x="8824" y="8528"/>
                  </a:lnTo>
                  <a:lnTo>
                    <a:pt x="8824" y="8528"/>
                  </a:lnTo>
                  <a:lnTo>
                    <a:pt x="8824" y="8516"/>
                  </a:lnTo>
                  <a:lnTo>
                    <a:pt x="8824" y="8504"/>
                  </a:lnTo>
                  <a:lnTo>
                    <a:pt x="8824" y="8504"/>
                  </a:lnTo>
                  <a:lnTo>
                    <a:pt x="8824" y="8504"/>
                  </a:lnTo>
                  <a:lnTo>
                    <a:pt x="8824" y="8492"/>
                  </a:lnTo>
                  <a:lnTo>
                    <a:pt x="8824" y="8492"/>
                  </a:lnTo>
                  <a:lnTo>
                    <a:pt x="8806" y="8480"/>
                  </a:lnTo>
                  <a:lnTo>
                    <a:pt x="8788" y="8468"/>
                  </a:lnTo>
                  <a:lnTo>
                    <a:pt x="8806" y="8468"/>
                  </a:lnTo>
                  <a:lnTo>
                    <a:pt x="8806" y="8456"/>
                  </a:lnTo>
                  <a:lnTo>
                    <a:pt x="8806" y="8456"/>
                  </a:lnTo>
                  <a:lnTo>
                    <a:pt x="8824" y="8444"/>
                  </a:lnTo>
                  <a:lnTo>
                    <a:pt x="8859" y="8432"/>
                  </a:lnTo>
                  <a:lnTo>
                    <a:pt x="8877" y="8432"/>
                  </a:lnTo>
                  <a:lnTo>
                    <a:pt x="8877" y="8432"/>
                  </a:lnTo>
                  <a:lnTo>
                    <a:pt x="8895" y="8432"/>
                  </a:lnTo>
                  <a:lnTo>
                    <a:pt x="8895" y="8432"/>
                  </a:lnTo>
                  <a:lnTo>
                    <a:pt x="8913" y="8432"/>
                  </a:lnTo>
                  <a:lnTo>
                    <a:pt x="8913" y="8432"/>
                  </a:lnTo>
                  <a:lnTo>
                    <a:pt x="8913" y="8432"/>
                  </a:lnTo>
                  <a:lnTo>
                    <a:pt x="8930" y="8432"/>
                  </a:lnTo>
                  <a:lnTo>
                    <a:pt x="8930" y="8432"/>
                  </a:lnTo>
                  <a:lnTo>
                    <a:pt x="8930" y="8420"/>
                  </a:lnTo>
                  <a:lnTo>
                    <a:pt x="8948" y="8420"/>
                  </a:lnTo>
                  <a:lnTo>
                    <a:pt x="8948" y="8420"/>
                  </a:lnTo>
                  <a:lnTo>
                    <a:pt x="8966" y="8420"/>
                  </a:lnTo>
                  <a:lnTo>
                    <a:pt x="8966" y="8408"/>
                  </a:lnTo>
                  <a:lnTo>
                    <a:pt x="9020" y="8384"/>
                  </a:lnTo>
                  <a:lnTo>
                    <a:pt x="9020" y="8384"/>
                  </a:lnTo>
                  <a:lnTo>
                    <a:pt x="9020" y="8396"/>
                  </a:lnTo>
                  <a:lnTo>
                    <a:pt x="9020" y="8396"/>
                  </a:lnTo>
                  <a:lnTo>
                    <a:pt x="9037" y="8396"/>
                  </a:lnTo>
                  <a:lnTo>
                    <a:pt x="9055" y="8384"/>
                  </a:lnTo>
                  <a:lnTo>
                    <a:pt x="9109" y="8372"/>
                  </a:lnTo>
                  <a:lnTo>
                    <a:pt x="9127" y="8372"/>
                  </a:lnTo>
                  <a:lnTo>
                    <a:pt x="9127" y="8359"/>
                  </a:lnTo>
                  <a:cubicBezTo>
                    <a:pt x="9133" y="8363"/>
                    <a:pt x="9138" y="8368"/>
                    <a:pt x="9144" y="8372"/>
                  </a:cubicBezTo>
                  <a:lnTo>
                    <a:pt x="9144" y="8359"/>
                  </a:lnTo>
                  <a:lnTo>
                    <a:pt x="9162" y="8359"/>
                  </a:lnTo>
                  <a:lnTo>
                    <a:pt x="9162" y="8372"/>
                  </a:lnTo>
                  <a:lnTo>
                    <a:pt x="9162" y="8372"/>
                  </a:lnTo>
                  <a:lnTo>
                    <a:pt x="9180" y="8372"/>
                  </a:lnTo>
                  <a:cubicBezTo>
                    <a:pt x="9186" y="8368"/>
                    <a:pt x="9192" y="8363"/>
                    <a:pt x="9198" y="8359"/>
                  </a:cubicBezTo>
                  <a:cubicBezTo>
                    <a:pt x="9204" y="8363"/>
                    <a:pt x="9210" y="8368"/>
                    <a:pt x="9216" y="8372"/>
                  </a:cubicBezTo>
                  <a:lnTo>
                    <a:pt x="9234" y="8372"/>
                  </a:lnTo>
                  <a:lnTo>
                    <a:pt x="9234" y="8372"/>
                  </a:lnTo>
                  <a:lnTo>
                    <a:pt x="9234" y="8384"/>
                  </a:lnTo>
                  <a:lnTo>
                    <a:pt x="9216" y="8384"/>
                  </a:lnTo>
                  <a:lnTo>
                    <a:pt x="9216" y="8384"/>
                  </a:lnTo>
                  <a:lnTo>
                    <a:pt x="9216" y="8396"/>
                  </a:lnTo>
                  <a:lnTo>
                    <a:pt x="9216" y="8396"/>
                  </a:lnTo>
                  <a:lnTo>
                    <a:pt x="9216" y="8396"/>
                  </a:lnTo>
                  <a:lnTo>
                    <a:pt x="9234" y="8396"/>
                  </a:lnTo>
                  <a:lnTo>
                    <a:pt x="9251" y="8396"/>
                  </a:lnTo>
                  <a:lnTo>
                    <a:pt x="9287" y="8384"/>
                  </a:lnTo>
                  <a:lnTo>
                    <a:pt x="9287" y="8384"/>
                  </a:lnTo>
                  <a:lnTo>
                    <a:pt x="9305" y="8384"/>
                  </a:lnTo>
                  <a:lnTo>
                    <a:pt x="9323" y="8396"/>
                  </a:lnTo>
                  <a:lnTo>
                    <a:pt x="9323" y="8396"/>
                  </a:lnTo>
                  <a:lnTo>
                    <a:pt x="9323" y="8396"/>
                  </a:lnTo>
                  <a:lnTo>
                    <a:pt x="9358" y="8384"/>
                  </a:lnTo>
                  <a:lnTo>
                    <a:pt x="9376" y="8372"/>
                  </a:lnTo>
                  <a:lnTo>
                    <a:pt x="9394" y="8372"/>
                  </a:lnTo>
                  <a:lnTo>
                    <a:pt x="9412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65" y="8384"/>
                  </a:lnTo>
                  <a:lnTo>
                    <a:pt x="9465" y="8396"/>
                  </a:lnTo>
                  <a:lnTo>
                    <a:pt x="9483" y="8408"/>
                  </a:lnTo>
                  <a:lnTo>
                    <a:pt x="9501" y="8420"/>
                  </a:lnTo>
                  <a:lnTo>
                    <a:pt x="9501" y="8420"/>
                  </a:lnTo>
                  <a:lnTo>
                    <a:pt x="9519" y="8420"/>
                  </a:lnTo>
                  <a:cubicBezTo>
                    <a:pt x="9531" y="8432"/>
                    <a:pt x="9542" y="8444"/>
                    <a:pt x="9554" y="8456"/>
                  </a:cubicBezTo>
                  <a:lnTo>
                    <a:pt x="9554" y="8468"/>
                  </a:lnTo>
                  <a:lnTo>
                    <a:pt x="9554" y="8480"/>
                  </a:lnTo>
                  <a:lnTo>
                    <a:pt x="9554" y="8480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72" y="8492"/>
                  </a:lnTo>
                  <a:lnTo>
                    <a:pt x="9572" y="8492"/>
                  </a:lnTo>
                  <a:lnTo>
                    <a:pt x="9590" y="8504"/>
                  </a:lnTo>
                  <a:lnTo>
                    <a:pt x="9590" y="8504"/>
                  </a:lnTo>
                  <a:lnTo>
                    <a:pt x="9608" y="8504"/>
                  </a:lnTo>
                  <a:lnTo>
                    <a:pt x="9608" y="8504"/>
                  </a:lnTo>
                  <a:lnTo>
                    <a:pt x="9626" y="8504"/>
                  </a:lnTo>
                  <a:lnTo>
                    <a:pt x="9626" y="8504"/>
                  </a:lnTo>
                  <a:lnTo>
                    <a:pt x="9626" y="8504"/>
                  </a:lnTo>
                  <a:lnTo>
                    <a:pt x="9626" y="8516"/>
                  </a:lnTo>
                  <a:cubicBezTo>
                    <a:pt x="9632" y="8520"/>
                    <a:pt x="9637" y="8524"/>
                    <a:pt x="9643" y="8528"/>
                  </a:cubicBezTo>
                  <a:lnTo>
                    <a:pt x="9643" y="8528"/>
                  </a:lnTo>
                  <a:lnTo>
                    <a:pt x="9661" y="8540"/>
                  </a:lnTo>
                  <a:lnTo>
                    <a:pt x="9679" y="8540"/>
                  </a:lnTo>
                  <a:lnTo>
                    <a:pt x="9697" y="8540"/>
                  </a:lnTo>
                  <a:lnTo>
                    <a:pt x="9733" y="8540"/>
                  </a:lnTo>
                  <a:lnTo>
                    <a:pt x="9750" y="8540"/>
                  </a:lnTo>
                  <a:lnTo>
                    <a:pt x="9786" y="8528"/>
                  </a:lnTo>
                  <a:lnTo>
                    <a:pt x="9804" y="8528"/>
                  </a:lnTo>
                  <a:lnTo>
                    <a:pt x="9840" y="8528"/>
                  </a:lnTo>
                  <a:lnTo>
                    <a:pt x="9840" y="8528"/>
                  </a:lnTo>
                  <a:cubicBezTo>
                    <a:pt x="9846" y="8524"/>
                    <a:pt x="9851" y="8520"/>
                    <a:pt x="9857" y="8516"/>
                  </a:cubicBezTo>
                  <a:lnTo>
                    <a:pt x="9857" y="8504"/>
                  </a:lnTo>
                  <a:lnTo>
                    <a:pt x="9875" y="8504"/>
                  </a:lnTo>
                  <a:lnTo>
                    <a:pt x="9857" y="8492"/>
                  </a:lnTo>
                  <a:lnTo>
                    <a:pt x="9893" y="8456"/>
                  </a:lnTo>
                  <a:lnTo>
                    <a:pt x="9911" y="8432"/>
                  </a:lnTo>
                  <a:lnTo>
                    <a:pt x="9893" y="8420"/>
                  </a:lnTo>
                  <a:lnTo>
                    <a:pt x="9893" y="8420"/>
                  </a:lnTo>
                  <a:lnTo>
                    <a:pt x="9893" y="8408"/>
                  </a:lnTo>
                  <a:lnTo>
                    <a:pt x="9893" y="8408"/>
                  </a:lnTo>
                  <a:lnTo>
                    <a:pt x="9911" y="8396"/>
                  </a:lnTo>
                  <a:lnTo>
                    <a:pt x="9911" y="8396"/>
                  </a:lnTo>
                  <a:lnTo>
                    <a:pt x="9911" y="8396"/>
                  </a:lnTo>
                  <a:cubicBezTo>
                    <a:pt x="9917" y="8380"/>
                    <a:pt x="9923" y="8363"/>
                    <a:pt x="9929" y="8347"/>
                  </a:cubicBezTo>
                  <a:cubicBezTo>
                    <a:pt x="9941" y="8335"/>
                    <a:pt x="9952" y="8323"/>
                    <a:pt x="9964" y="8311"/>
                  </a:cubicBezTo>
                  <a:lnTo>
                    <a:pt x="9982" y="8287"/>
                  </a:lnTo>
                  <a:lnTo>
                    <a:pt x="10000" y="8287"/>
                  </a:lnTo>
                  <a:lnTo>
                    <a:pt x="10000" y="8215"/>
                  </a:lnTo>
                  <a:lnTo>
                    <a:pt x="10000" y="8203"/>
                  </a:lnTo>
                  <a:lnTo>
                    <a:pt x="10000" y="8179"/>
                  </a:lnTo>
                  <a:lnTo>
                    <a:pt x="10000" y="8154"/>
                  </a:lnTo>
                  <a:lnTo>
                    <a:pt x="10000" y="8118"/>
                  </a:lnTo>
                  <a:lnTo>
                    <a:pt x="9982" y="8094"/>
                  </a:lnTo>
                  <a:lnTo>
                    <a:pt x="9982" y="8022"/>
                  </a:lnTo>
                  <a:lnTo>
                    <a:pt x="9982" y="7937"/>
                  </a:lnTo>
                  <a:lnTo>
                    <a:pt x="9982" y="7901"/>
                  </a:lnTo>
                  <a:lnTo>
                    <a:pt x="9982" y="7865"/>
                  </a:lnTo>
                  <a:cubicBezTo>
                    <a:pt x="9976" y="7801"/>
                    <a:pt x="9970" y="7736"/>
                    <a:pt x="9964" y="7672"/>
                  </a:cubicBezTo>
                  <a:lnTo>
                    <a:pt x="9964" y="7648"/>
                  </a:lnTo>
                  <a:lnTo>
                    <a:pt x="9964" y="7587"/>
                  </a:lnTo>
                  <a:cubicBezTo>
                    <a:pt x="9958" y="7543"/>
                    <a:pt x="9953" y="7499"/>
                    <a:pt x="9947" y="7455"/>
                  </a:cubicBezTo>
                  <a:lnTo>
                    <a:pt x="9947" y="7419"/>
                  </a:lnTo>
                  <a:lnTo>
                    <a:pt x="9947" y="7419"/>
                  </a:lnTo>
                  <a:lnTo>
                    <a:pt x="9947" y="7419"/>
                  </a:lnTo>
                  <a:lnTo>
                    <a:pt x="9947" y="7407"/>
                  </a:lnTo>
                  <a:lnTo>
                    <a:pt x="9947" y="7394"/>
                  </a:lnTo>
                  <a:lnTo>
                    <a:pt x="9947" y="7394"/>
                  </a:lnTo>
                  <a:lnTo>
                    <a:pt x="9947" y="7358"/>
                  </a:lnTo>
                  <a:lnTo>
                    <a:pt x="9947" y="7358"/>
                  </a:lnTo>
                  <a:lnTo>
                    <a:pt x="9947" y="7201"/>
                  </a:lnTo>
                  <a:lnTo>
                    <a:pt x="9929" y="7129"/>
                  </a:lnTo>
                  <a:lnTo>
                    <a:pt x="9929" y="7008"/>
                  </a:lnTo>
                  <a:lnTo>
                    <a:pt x="9929" y="7008"/>
                  </a:lnTo>
                  <a:lnTo>
                    <a:pt x="9929" y="6996"/>
                  </a:lnTo>
                  <a:lnTo>
                    <a:pt x="9929" y="6948"/>
                  </a:lnTo>
                  <a:lnTo>
                    <a:pt x="9929" y="6924"/>
                  </a:lnTo>
                  <a:lnTo>
                    <a:pt x="9929" y="6888"/>
                  </a:lnTo>
                  <a:cubicBezTo>
                    <a:pt x="9923" y="6860"/>
                    <a:pt x="9917" y="6831"/>
                    <a:pt x="9911" y="6803"/>
                  </a:cubicBezTo>
                  <a:lnTo>
                    <a:pt x="9911" y="6731"/>
                  </a:lnTo>
                  <a:lnTo>
                    <a:pt x="9911" y="6731"/>
                  </a:lnTo>
                  <a:lnTo>
                    <a:pt x="9911" y="6719"/>
                  </a:lnTo>
                  <a:lnTo>
                    <a:pt x="9911" y="6719"/>
                  </a:lnTo>
                  <a:lnTo>
                    <a:pt x="9911" y="6610"/>
                  </a:lnTo>
                  <a:lnTo>
                    <a:pt x="9911" y="6610"/>
                  </a:lnTo>
                  <a:lnTo>
                    <a:pt x="9911" y="6538"/>
                  </a:lnTo>
                  <a:lnTo>
                    <a:pt x="9911" y="6514"/>
                  </a:lnTo>
                  <a:lnTo>
                    <a:pt x="9911" y="6466"/>
                  </a:lnTo>
                  <a:lnTo>
                    <a:pt x="9911" y="6466"/>
                  </a:lnTo>
                  <a:lnTo>
                    <a:pt x="9911" y="6441"/>
                  </a:lnTo>
                  <a:lnTo>
                    <a:pt x="9911" y="6417"/>
                  </a:lnTo>
                  <a:lnTo>
                    <a:pt x="9911" y="6405"/>
                  </a:lnTo>
                  <a:lnTo>
                    <a:pt x="9911" y="6405"/>
                  </a:lnTo>
                  <a:lnTo>
                    <a:pt x="9911" y="6381"/>
                  </a:lnTo>
                  <a:lnTo>
                    <a:pt x="9911" y="6285"/>
                  </a:lnTo>
                  <a:lnTo>
                    <a:pt x="9911" y="6273"/>
                  </a:lnTo>
                  <a:lnTo>
                    <a:pt x="9911" y="6224"/>
                  </a:lnTo>
                  <a:lnTo>
                    <a:pt x="9893" y="6104"/>
                  </a:lnTo>
                  <a:lnTo>
                    <a:pt x="9893" y="6068"/>
                  </a:lnTo>
                  <a:lnTo>
                    <a:pt x="9893" y="6068"/>
                  </a:lnTo>
                  <a:lnTo>
                    <a:pt x="9893" y="6068"/>
                  </a:lnTo>
                  <a:lnTo>
                    <a:pt x="9893" y="6055"/>
                  </a:lnTo>
                  <a:lnTo>
                    <a:pt x="9893" y="6043"/>
                  </a:lnTo>
                  <a:lnTo>
                    <a:pt x="9893" y="5983"/>
                  </a:lnTo>
                  <a:lnTo>
                    <a:pt x="9893" y="5959"/>
                  </a:lnTo>
                  <a:lnTo>
                    <a:pt x="9893" y="5911"/>
                  </a:lnTo>
                  <a:lnTo>
                    <a:pt x="9893" y="5887"/>
                  </a:lnTo>
                  <a:lnTo>
                    <a:pt x="9893" y="5790"/>
                  </a:lnTo>
                  <a:lnTo>
                    <a:pt x="9893" y="5706"/>
                  </a:lnTo>
                  <a:cubicBezTo>
                    <a:pt x="9887" y="5638"/>
                    <a:pt x="9881" y="5569"/>
                    <a:pt x="9875" y="5501"/>
                  </a:cubicBezTo>
                  <a:lnTo>
                    <a:pt x="9875" y="5501"/>
                  </a:lnTo>
                  <a:lnTo>
                    <a:pt x="9875" y="5344"/>
                  </a:lnTo>
                  <a:lnTo>
                    <a:pt x="9875" y="5332"/>
                  </a:lnTo>
                  <a:cubicBezTo>
                    <a:pt x="9869" y="5264"/>
                    <a:pt x="9863" y="5195"/>
                    <a:pt x="9857" y="5127"/>
                  </a:cubicBezTo>
                  <a:lnTo>
                    <a:pt x="9857" y="5127"/>
                  </a:lnTo>
                  <a:lnTo>
                    <a:pt x="9857" y="4994"/>
                  </a:lnTo>
                  <a:cubicBezTo>
                    <a:pt x="9851" y="4974"/>
                    <a:pt x="9846" y="4954"/>
                    <a:pt x="9840" y="4934"/>
                  </a:cubicBezTo>
                  <a:lnTo>
                    <a:pt x="9840" y="4934"/>
                  </a:lnTo>
                  <a:lnTo>
                    <a:pt x="9840" y="4885"/>
                  </a:lnTo>
                  <a:lnTo>
                    <a:pt x="9840" y="4885"/>
                  </a:lnTo>
                  <a:lnTo>
                    <a:pt x="9840" y="4753"/>
                  </a:lnTo>
                  <a:lnTo>
                    <a:pt x="9840" y="4668"/>
                  </a:lnTo>
                  <a:lnTo>
                    <a:pt x="9840" y="4644"/>
                  </a:lnTo>
                  <a:cubicBezTo>
                    <a:pt x="9834" y="4584"/>
                    <a:pt x="9828" y="4523"/>
                    <a:pt x="9822" y="4463"/>
                  </a:cubicBezTo>
                  <a:lnTo>
                    <a:pt x="9822" y="4463"/>
                  </a:lnTo>
                  <a:lnTo>
                    <a:pt x="9822" y="4463"/>
                  </a:lnTo>
                  <a:lnTo>
                    <a:pt x="9822" y="4270"/>
                  </a:lnTo>
                  <a:lnTo>
                    <a:pt x="9786" y="3571"/>
                  </a:lnTo>
                  <a:lnTo>
                    <a:pt x="9786" y="3510"/>
                  </a:lnTo>
                  <a:cubicBezTo>
                    <a:pt x="9780" y="3422"/>
                    <a:pt x="9774" y="3333"/>
                    <a:pt x="9768" y="3245"/>
                  </a:cubicBezTo>
                  <a:lnTo>
                    <a:pt x="9768" y="3197"/>
                  </a:lnTo>
                  <a:lnTo>
                    <a:pt x="9768" y="3172"/>
                  </a:lnTo>
                  <a:lnTo>
                    <a:pt x="9768" y="3148"/>
                  </a:lnTo>
                  <a:lnTo>
                    <a:pt x="9768" y="3100"/>
                  </a:lnTo>
                  <a:lnTo>
                    <a:pt x="9750" y="2992"/>
                  </a:lnTo>
                  <a:lnTo>
                    <a:pt x="9750" y="2992"/>
                  </a:lnTo>
                  <a:lnTo>
                    <a:pt x="9750" y="2883"/>
                  </a:lnTo>
                  <a:lnTo>
                    <a:pt x="9750" y="2859"/>
                  </a:lnTo>
                  <a:lnTo>
                    <a:pt x="9750" y="2811"/>
                  </a:lnTo>
                  <a:lnTo>
                    <a:pt x="9750" y="2714"/>
                  </a:lnTo>
                  <a:lnTo>
                    <a:pt x="9733" y="2714"/>
                  </a:lnTo>
                  <a:lnTo>
                    <a:pt x="9733" y="2690"/>
                  </a:lnTo>
                  <a:lnTo>
                    <a:pt x="9733" y="2521"/>
                  </a:lnTo>
                  <a:cubicBezTo>
                    <a:pt x="9727" y="2441"/>
                    <a:pt x="9721" y="2360"/>
                    <a:pt x="9715" y="2280"/>
                  </a:cubicBezTo>
                  <a:lnTo>
                    <a:pt x="9715" y="2244"/>
                  </a:lnTo>
                  <a:lnTo>
                    <a:pt x="9715" y="2232"/>
                  </a:lnTo>
                  <a:lnTo>
                    <a:pt x="9715" y="2147"/>
                  </a:lnTo>
                  <a:lnTo>
                    <a:pt x="9715" y="2147"/>
                  </a:lnTo>
                  <a:lnTo>
                    <a:pt x="9715" y="2135"/>
                  </a:lnTo>
                  <a:cubicBezTo>
                    <a:pt x="9709" y="2043"/>
                    <a:pt x="9703" y="1950"/>
                    <a:pt x="9697" y="1858"/>
                  </a:cubicBezTo>
                  <a:lnTo>
                    <a:pt x="9697" y="1821"/>
                  </a:lnTo>
                  <a:lnTo>
                    <a:pt x="9697" y="1821"/>
                  </a:lnTo>
                  <a:lnTo>
                    <a:pt x="9697" y="1809"/>
                  </a:lnTo>
                  <a:lnTo>
                    <a:pt x="9697" y="1797"/>
                  </a:lnTo>
                  <a:lnTo>
                    <a:pt x="9697" y="1785"/>
                  </a:lnTo>
                  <a:lnTo>
                    <a:pt x="9697" y="1773"/>
                  </a:lnTo>
                  <a:lnTo>
                    <a:pt x="9697" y="1773"/>
                  </a:lnTo>
                  <a:lnTo>
                    <a:pt x="9697" y="1773"/>
                  </a:lnTo>
                  <a:lnTo>
                    <a:pt x="9697" y="1749"/>
                  </a:lnTo>
                  <a:lnTo>
                    <a:pt x="9697" y="1737"/>
                  </a:lnTo>
                  <a:cubicBezTo>
                    <a:pt x="9691" y="1661"/>
                    <a:pt x="9685" y="1584"/>
                    <a:pt x="9679" y="1508"/>
                  </a:cubicBezTo>
                  <a:lnTo>
                    <a:pt x="9679" y="1423"/>
                  </a:lnTo>
                  <a:lnTo>
                    <a:pt x="9679" y="1423"/>
                  </a:lnTo>
                  <a:cubicBezTo>
                    <a:pt x="9673" y="1323"/>
                    <a:pt x="9667" y="1222"/>
                    <a:pt x="9661" y="1122"/>
                  </a:cubicBezTo>
                  <a:lnTo>
                    <a:pt x="9661" y="1122"/>
                  </a:lnTo>
                  <a:lnTo>
                    <a:pt x="9661" y="1110"/>
                  </a:lnTo>
                  <a:cubicBezTo>
                    <a:pt x="9655" y="977"/>
                    <a:pt x="9649" y="845"/>
                    <a:pt x="9643" y="712"/>
                  </a:cubicBezTo>
                  <a:lnTo>
                    <a:pt x="9643" y="712"/>
                  </a:lnTo>
                  <a:lnTo>
                    <a:pt x="9643" y="543"/>
                  </a:lnTo>
                  <a:lnTo>
                    <a:pt x="9643" y="543"/>
                  </a:lnTo>
                  <a:lnTo>
                    <a:pt x="9643" y="531"/>
                  </a:lnTo>
                  <a:cubicBezTo>
                    <a:pt x="9637" y="471"/>
                    <a:pt x="9632" y="410"/>
                    <a:pt x="9626" y="350"/>
                  </a:cubicBezTo>
                  <a:lnTo>
                    <a:pt x="9626" y="205"/>
                  </a:lnTo>
                  <a:lnTo>
                    <a:pt x="9626" y="205"/>
                  </a:lnTo>
                  <a:lnTo>
                    <a:pt x="9626" y="157"/>
                  </a:lnTo>
                  <a:cubicBezTo>
                    <a:pt x="9620" y="105"/>
                    <a:pt x="9614" y="52"/>
                    <a:pt x="9608" y="0"/>
                  </a:cubicBezTo>
                  <a:lnTo>
                    <a:pt x="9590" y="0"/>
                  </a:lnTo>
                  <a:lnTo>
                    <a:pt x="9572" y="0"/>
                  </a:lnTo>
                  <a:lnTo>
                    <a:pt x="9572" y="0"/>
                  </a:lnTo>
                  <a:lnTo>
                    <a:pt x="9501" y="12"/>
                  </a:lnTo>
                  <a:lnTo>
                    <a:pt x="9501" y="12"/>
                  </a:lnTo>
                  <a:lnTo>
                    <a:pt x="9234" y="12"/>
                  </a:lnTo>
                  <a:lnTo>
                    <a:pt x="9234" y="12"/>
                  </a:lnTo>
                  <a:lnTo>
                    <a:pt x="8948" y="12"/>
                  </a:lnTo>
                  <a:lnTo>
                    <a:pt x="8895" y="24"/>
                  </a:lnTo>
                  <a:lnTo>
                    <a:pt x="8895" y="24"/>
                  </a:lnTo>
                  <a:lnTo>
                    <a:pt x="8734" y="24"/>
                  </a:lnTo>
                  <a:lnTo>
                    <a:pt x="8645" y="24"/>
                  </a:lnTo>
                  <a:lnTo>
                    <a:pt x="8610" y="24"/>
                  </a:lnTo>
                  <a:lnTo>
                    <a:pt x="8610" y="24"/>
                  </a:lnTo>
                  <a:lnTo>
                    <a:pt x="8556" y="24"/>
                  </a:lnTo>
                  <a:lnTo>
                    <a:pt x="8538" y="24"/>
                  </a:lnTo>
                  <a:lnTo>
                    <a:pt x="8414" y="24"/>
                  </a:lnTo>
                  <a:lnTo>
                    <a:pt x="8360" y="24"/>
                  </a:lnTo>
                  <a:lnTo>
                    <a:pt x="8289" y="24"/>
                  </a:lnTo>
                  <a:lnTo>
                    <a:pt x="8253" y="24"/>
                  </a:lnTo>
                  <a:lnTo>
                    <a:pt x="8235" y="24"/>
                  </a:lnTo>
                  <a:lnTo>
                    <a:pt x="8128" y="24"/>
                  </a:lnTo>
                  <a:lnTo>
                    <a:pt x="8057" y="36"/>
                  </a:lnTo>
                  <a:lnTo>
                    <a:pt x="8039" y="36"/>
                  </a:lnTo>
                  <a:lnTo>
                    <a:pt x="7701" y="36"/>
                  </a:lnTo>
                  <a:lnTo>
                    <a:pt x="7683" y="36"/>
                  </a:lnTo>
                  <a:lnTo>
                    <a:pt x="7611" y="36"/>
                  </a:lnTo>
                  <a:lnTo>
                    <a:pt x="7201" y="48"/>
                  </a:lnTo>
                  <a:lnTo>
                    <a:pt x="7184" y="48"/>
                  </a:lnTo>
                  <a:lnTo>
                    <a:pt x="7112" y="48"/>
                  </a:lnTo>
                  <a:lnTo>
                    <a:pt x="6970" y="48"/>
                  </a:lnTo>
                  <a:lnTo>
                    <a:pt x="6934" y="48"/>
                  </a:lnTo>
                  <a:lnTo>
                    <a:pt x="6738" y="48"/>
                  </a:lnTo>
                  <a:lnTo>
                    <a:pt x="6720" y="48"/>
                  </a:lnTo>
                  <a:lnTo>
                    <a:pt x="6702" y="48"/>
                  </a:lnTo>
                  <a:lnTo>
                    <a:pt x="6542" y="48"/>
                  </a:lnTo>
                  <a:lnTo>
                    <a:pt x="6542" y="48"/>
                  </a:lnTo>
                  <a:lnTo>
                    <a:pt x="6506" y="48"/>
                  </a:lnTo>
                  <a:lnTo>
                    <a:pt x="6506" y="48"/>
                  </a:lnTo>
                  <a:lnTo>
                    <a:pt x="6488" y="48"/>
                  </a:lnTo>
                  <a:lnTo>
                    <a:pt x="6488" y="48"/>
                  </a:lnTo>
                  <a:lnTo>
                    <a:pt x="6471" y="48"/>
                  </a:lnTo>
                  <a:lnTo>
                    <a:pt x="6471" y="48"/>
                  </a:lnTo>
                  <a:lnTo>
                    <a:pt x="6453" y="48"/>
                  </a:lnTo>
                  <a:lnTo>
                    <a:pt x="6453" y="48"/>
                  </a:lnTo>
                  <a:lnTo>
                    <a:pt x="6275" y="48"/>
                  </a:lnTo>
                  <a:lnTo>
                    <a:pt x="6275" y="48"/>
                  </a:lnTo>
                  <a:lnTo>
                    <a:pt x="5989" y="48"/>
                  </a:lnTo>
                  <a:lnTo>
                    <a:pt x="5936" y="60"/>
                  </a:lnTo>
                  <a:lnTo>
                    <a:pt x="5918" y="60"/>
                  </a:lnTo>
                  <a:lnTo>
                    <a:pt x="5882" y="60"/>
                  </a:lnTo>
                  <a:lnTo>
                    <a:pt x="5793" y="60"/>
                  </a:lnTo>
                  <a:lnTo>
                    <a:pt x="5758" y="60"/>
                  </a:lnTo>
                  <a:lnTo>
                    <a:pt x="5740" y="60"/>
                  </a:lnTo>
                  <a:lnTo>
                    <a:pt x="5740" y="60"/>
                  </a:lnTo>
                  <a:lnTo>
                    <a:pt x="5686" y="60"/>
                  </a:lnTo>
                  <a:lnTo>
                    <a:pt x="5597" y="60"/>
                  </a:lnTo>
                  <a:lnTo>
                    <a:pt x="5597" y="60"/>
                  </a:lnTo>
                  <a:lnTo>
                    <a:pt x="5526" y="60"/>
                  </a:lnTo>
                  <a:lnTo>
                    <a:pt x="5526" y="60"/>
                  </a:lnTo>
                  <a:lnTo>
                    <a:pt x="5152" y="60"/>
                  </a:lnTo>
                  <a:lnTo>
                    <a:pt x="5009" y="48"/>
                  </a:lnTo>
                  <a:lnTo>
                    <a:pt x="4938" y="60"/>
                  </a:lnTo>
                  <a:lnTo>
                    <a:pt x="4920" y="48"/>
                  </a:lnTo>
                  <a:lnTo>
                    <a:pt x="4920" y="48"/>
                  </a:lnTo>
                  <a:lnTo>
                    <a:pt x="4902" y="48"/>
                  </a:lnTo>
                  <a:lnTo>
                    <a:pt x="4884" y="48"/>
                  </a:lnTo>
                  <a:lnTo>
                    <a:pt x="4866" y="48"/>
                  </a:lnTo>
                  <a:lnTo>
                    <a:pt x="4866" y="48"/>
                  </a:lnTo>
                  <a:lnTo>
                    <a:pt x="4831" y="48"/>
                  </a:lnTo>
                  <a:lnTo>
                    <a:pt x="4635" y="48"/>
                  </a:lnTo>
                  <a:lnTo>
                    <a:pt x="4599" y="48"/>
                  </a:lnTo>
                  <a:lnTo>
                    <a:pt x="4314" y="48"/>
                  </a:lnTo>
                  <a:lnTo>
                    <a:pt x="4242" y="48"/>
                  </a:lnTo>
                  <a:lnTo>
                    <a:pt x="4135" y="48"/>
                  </a:lnTo>
                  <a:lnTo>
                    <a:pt x="4118" y="48"/>
                  </a:lnTo>
                  <a:lnTo>
                    <a:pt x="3975" y="48"/>
                  </a:lnTo>
                  <a:lnTo>
                    <a:pt x="3975" y="48"/>
                  </a:lnTo>
                  <a:lnTo>
                    <a:pt x="3957" y="48"/>
                  </a:lnTo>
                  <a:lnTo>
                    <a:pt x="3957" y="48"/>
                  </a:lnTo>
                  <a:lnTo>
                    <a:pt x="3904" y="48"/>
                  </a:lnTo>
                  <a:lnTo>
                    <a:pt x="3904" y="48"/>
                  </a:lnTo>
                  <a:lnTo>
                    <a:pt x="3779" y="48"/>
                  </a:lnTo>
                  <a:lnTo>
                    <a:pt x="3565" y="48"/>
                  </a:lnTo>
                  <a:lnTo>
                    <a:pt x="3173" y="48"/>
                  </a:lnTo>
                  <a:lnTo>
                    <a:pt x="3066" y="48"/>
                  </a:lnTo>
                  <a:lnTo>
                    <a:pt x="3066" y="48"/>
                  </a:lnTo>
                  <a:lnTo>
                    <a:pt x="2585" y="48"/>
                  </a:lnTo>
                  <a:lnTo>
                    <a:pt x="2513" y="48"/>
                  </a:lnTo>
                  <a:lnTo>
                    <a:pt x="2406" y="48"/>
                  </a:lnTo>
                  <a:lnTo>
                    <a:pt x="2353" y="48"/>
                  </a:lnTo>
                  <a:lnTo>
                    <a:pt x="2282" y="48"/>
                  </a:lnTo>
                  <a:lnTo>
                    <a:pt x="2139" y="48"/>
                  </a:lnTo>
                  <a:lnTo>
                    <a:pt x="2139" y="48"/>
                  </a:lnTo>
                  <a:lnTo>
                    <a:pt x="2103" y="48"/>
                  </a:lnTo>
                  <a:lnTo>
                    <a:pt x="2050" y="36"/>
                  </a:lnTo>
                  <a:lnTo>
                    <a:pt x="1800" y="36"/>
                  </a:lnTo>
                  <a:lnTo>
                    <a:pt x="1462" y="36"/>
                  </a:lnTo>
                  <a:lnTo>
                    <a:pt x="1426" y="24"/>
                  </a:lnTo>
                  <a:lnTo>
                    <a:pt x="1408" y="24"/>
                  </a:lnTo>
                  <a:lnTo>
                    <a:pt x="1283" y="24"/>
                  </a:lnTo>
                  <a:lnTo>
                    <a:pt x="1230" y="24"/>
                  </a:lnTo>
                  <a:lnTo>
                    <a:pt x="1230" y="24"/>
                  </a:lnTo>
                  <a:lnTo>
                    <a:pt x="1087" y="24"/>
                  </a:lnTo>
                  <a:lnTo>
                    <a:pt x="642" y="12"/>
                  </a:lnTo>
                  <a:lnTo>
                    <a:pt x="553" y="0"/>
                  </a:lnTo>
                  <a:lnTo>
                    <a:pt x="463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232" y="0"/>
                  </a:lnTo>
                  <a:lnTo>
                    <a:pt x="214" y="0"/>
                  </a:lnTo>
                  <a:cubicBezTo>
                    <a:pt x="208" y="56"/>
                    <a:pt x="202" y="113"/>
                    <a:pt x="196" y="169"/>
                  </a:cubicBezTo>
                  <a:lnTo>
                    <a:pt x="196" y="350"/>
                  </a:lnTo>
                  <a:cubicBezTo>
                    <a:pt x="190" y="410"/>
                    <a:pt x="184" y="471"/>
                    <a:pt x="178" y="531"/>
                  </a:cubicBezTo>
                  <a:lnTo>
                    <a:pt x="178" y="543"/>
                  </a:lnTo>
                  <a:lnTo>
                    <a:pt x="178" y="627"/>
                  </a:lnTo>
                  <a:lnTo>
                    <a:pt x="178" y="712"/>
                  </a:lnTo>
                  <a:cubicBezTo>
                    <a:pt x="166" y="861"/>
                    <a:pt x="155" y="1009"/>
                    <a:pt x="143" y="1158"/>
                  </a:cubicBezTo>
                  <a:cubicBezTo>
                    <a:pt x="137" y="1238"/>
                    <a:pt x="131" y="1319"/>
                    <a:pt x="125" y="1399"/>
                  </a:cubicBezTo>
                  <a:lnTo>
                    <a:pt x="125" y="1604"/>
                  </a:lnTo>
                  <a:lnTo>
                    <a:pt x="125" y="1604"/>
                  </a:lnTo>
                  <a:lnTo>
                    <a:pt x="125" y="1604"/>
                  </a:lnTo>
                  <a:lnTo>
                    <a:pt x="125" y="1737"/>
                  </a:lnTo>
                  <a:lnTo>
                    <a:pt x="125" y="1785"/>
                  </a:lnTo>
                  <a:lnTo>
                    <a:pt x="125" y="1821"/>
                  </a:lnTo>
                  <a:lnTo>
                    <a:pt x="125" y="2147"/>
                  </a:lnTo>
                  <a:cubicBezTo>
                    <a:pt x="119" y="2191"/>
                    <a:pt x="113" y="2236"/>
                    <a:pt x="107" y="2280"/>
                  </a:cubicBezTo>
                  <a:lnTo>
                    <a:pt x="107" y="2400"/>
                  </a:lnTo>
                  <a:lnTo>
                    <a:pt x="107" y="2400"/>
                  </a:lnTo>
                  <a:lnTo>
                    <a:pt x="107" y="2473"/>
                  </a:lnTo>
                  <a:lnTo>
                    <a:pt x="107" y="2473"/>
                  </a:lnTo>
                  <a:cubicBezTo>
                    <a:pt x="101" y="2525"/>
                    <a:pt x="95" y="2578"/>
                    <a:pt x="89" y="2630"/>
                  </a:cubicBezTo>
                  <a:lnTo>
                    <a:pt x="89" y="2678"/>
                  </a:lnTo>
                  <a:lnTo>
                    <a:pt x="89" y="2726"/>
                  </a:lnTo>
                  <a:lnTo>
                    <a:pt x="89" y="2726"/>
                  </a:lnTo>
                  <a:lnTo>
                    <a:pt x="89" y="2738"/>
                  </a:lnTo>
                  <a:lnTo>
                    <a:pt x="89" y="2738"/>
                  </a:lnTo>
                  <a:cubicBezTo>
                    <a:pt x="83" y="2798"/>
                    <a:pt x="77" y="2859"/>
                    <a:pt x="71" y="2919"/>
                  </a:cubicBezTo>
                  <a:lnTo>
                    <a:pt x="71" y="2967"/>
                  </a:lnTo>
                  <a:lnTo>
                    <a:pt x="71" y="3064"/>
                  </a:lnTo>
                  <a:lnTo>
                    <a:pt x="53" y="3160"/>
                  </a:lnTo>
                  <a:lnTo>
                    <a:pt x="53" y="3160"/>
                  </a:lnTo>
                  <a:lnTo>
                    <a:pt x="53" y="3233"/>
                  </a:lnTo>
                  <a:lnTo>
                    <a:pt x="53" y="3245"/>
                  </a:lnTo>
                  <a:lnTo>
                    <a:pt x="53" y="3305"/>
                  </a:lnTo>
                  <a:lnTo>
                    <a:pt x="53" y="3317"/>
                  </a:lnTo>
                  <a:lnTo>
                    <a:pt x="53" y="3341"/>
                  </a:lnTo>
                  <a:lnTo>
                    <a:pt x="53" y="3366"/>
                  </a:lnTo>
                  <a:cubicBezTo>
                    <a:pt x="47" y="3382"/>
                    <a:pt x="42" y="3398"/>
                    <a:pt x="36" y="3414"/>
                  </a:cubicBezTo>
                  <a:lnTo>
                    <a:pt x="36" y="3498"/>
                  </a:lnTo>
                  <a:lnTo>
                    <a:pt x="36" y="3510"/>
                  </a:lnTo>
                  <a:lnTo>
                    <a:pt x="36" y="3510"/>
                  </a:lnTo>
                  <a:lnTo>
                    <a:pt x="36" y="3522"/>
                  </a:lnTo>
                  <a:lnTo>
                    <a:pt x="36" y="3559"/>
                  </a:lnTo>
                  <a:lnTo>
                    <a:pt x="36" y="3559"/>
                  </a:lnTo>
                  <a:lnTo>
                    <a:pt x="36" y="3571"/>
                  </a:lnTo>
                  <a:lnTo>
                    <a:pt x="36" y="3571"/>
                  </a:lnTo>
                  <a:lnTo>
                    <a:pt x="36" y="3571"/>
                  </a:lnTo>
                  <a:lnTo>
                    <a:pt x="36" y="3583"/>
                  </a:lnTo>
                  <a:lnTo>
                    <a:pt x="36" y="3595"/>
                  </a:lnTo>
                  <a:lnTo>
                    <a:pt x="36" y="3607"/>
                  </a:lnTo>
                  <a:lnTo>
                    <a:pt x="36" y="3643"/>
                  </a:lnTo>
                  <a:lnTo>
                    <a:pt x="36" y="3643"/>
                  </a:lnTo>
                  <a:lnTo>
                    <a:pt x="18" y="3703"/>
                  </a:lnTo>
                  <a:lnTo>
                    <a:pt x="18" y="3727"/>
                  </a:lnTo>
                  <a:lnTo>
                    <a:pt x="18" y="3739"/>
                  </a:lnTo>
                  <a:lnTo>
                    <a:pt x="18" y="3812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72"/>
                  </a:lnTo>
                  <a:lnTo>
                    <a:pt x="18" y="3884"/>
                  </a:lnTo>
                  <a:lnTo>
                    <a:pt x="18" y="3884"/>
                  </a:lnTo>
                  <a:lnTo>
                    <a:pt x="18" y="3884"/>
                  </a:lnTo>
                  <a:lnTo>
                    <a:pt x="18" y="3920"/>
                  </a:lnTo>
                  <a:lnTo>
                    <a:pt x="18" y="3920"/>
                  </a:lnTo>
                  <a:cubicBezTo>
                    <a:pt x="12" y="3928"/>
                    <a:pt x="6" y="3937"/>
                    <a:pt x="0" y="3945"/>
                  </a:cubicBezTo>
                  <a:lnTo>
                    <a:pt x="0" y="39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3C691339-FF8D-286F-E6CF-8BB2D4B6B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627438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1 h 96"/>
                <a:gd name="T66" fmla="*/ 2 w 64"/>
                <a:gd name="T67" fmla="*/ 9 h 96"/>
                <a:gd name="T68" fmla="*/ 0 w 64"/>
                <a:gd name="T69" fmla="*/ 6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4 h 96"/>
                <a:gd name="T76" fmla="*/ 11 w 64"/>
                <a:gd name="T77" fmla="*/ 4 h 96"/>
                <a:gd name="T78" fmla="*/ 15 w 64"/>
                <a:gd name="T79" fmla="*/ 4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5 h 96"/>
                <a:gd name="T92" fmla="*/ 39 w 64"/>
                <a:gd name="T93" fmla="*/ 7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2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6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4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7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39" y="9"/>
                  </a:lnTo>
                  <a:lnTo>
                    <a:pt x="39" y="11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noFill/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0C96F274-910B-00A1-22E7-4BA957305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651" y="3708400"/>
              <a:ext cx="166688" cy="127000"/>
            </a:xfrm>
            <a:custGeom>
              <a:avLst/>
              <a:gdLst>
                <a:gd name="T0" fmla="*/ 33 w 105"/>
                <a:gd name="T1" fmla="*/ 39 h 80"/>
                <a:gd name="T2" fmla="*/ 77 w 105"/>
                <a:gd name="T3" fmla="*/ 80 h 80"/>
                <a:gd name="T4" fmla="*/ 78 w 105"/>
                <a:gd name="T5" fmla="*/ 80 h 80"/>
                <a:gd name="T6" fmla="*/ 78 w 105"/>
                <a:gd name="T7" fmla="*/ 80 h 80"/>
                <a:gd name="T8" fmla="*/ 79 w 105"/>
                <a:gd name="T9" fmla="*/ 79 h 80"/>
                <a:gd name="T10" fmla="*/ 79 w 105"/>
                <a:gd name="T11" fmla="*/ 78 h 80"/>
                <a:gd name="T12" fmla="*/ 80 w 105"/>
                <a:gd name="T13" fmla="*/ 78 h 80"/>
                <a:gd name="T14" fmla="*/ 80 w 105"/>
                <a:gd name="T15" fmla="*/ 78 h 80"/>
                <a:gd name="T16" fmla="*/ 81 w 105"/>
                <a:gd name="T17" fmla="*/ 78 h 80"/>
                <a:gd name="T18" fmla="*/ 81 w 105"/>
                <a:gd name="T19" fmla="*/ 78 h 80"/>
                <a:gd name="T20" fmla="*/ 82 w 105"/>
                <a:gd name="T21" fmla="*/ 78 h 80"/>
                <a:gd name="T22" fmla="*/ 83 w 105"/>
                <a:gd name="T23" fmla="*/ 78 h 80"/>
                <a:gd name="T24" fmla="*/ 83 w 105"/>
                <a:gd name="T25" fmla="*/ 78 h 80"/>
                <a:gd name="T26" fmla="*/ 83 w 105"/>
                <a:gd name="T27" fmla="*/ 77 h 80"/>
                <a:gd name="T28" fmla="*/ 84 w 105"/>
                <a:gd name="T29" fmla="*/ 77 h 80"/>
                <a:gd name="T30" fmla="*/ 85 w 105"/>
                <a:gd name="T31" fmla="*/ 77 h 80"/>
                <a:gd name="T32" fmla="*/ 85 w 105"/>
                <a:gd name="T33" fmla="*/ 77 h 80"/>
                <a:gd name="T34" fmla="*/ 86 w 105"/>
                <a:gd name="T35" fmla="*/ 77 h 80"/>
                <a:gd name="T36" fmla="*/ 86 w 105"/>
                <a:gd name="T37" fmla="*/ 77 h 80"/>
                <a:gd name="T38" fmla="*/ 87 w 105"/>
                <a:gd name="T39" fmla="*/ 77 h 80"/>
                <a:gd name="T40" fmla="*/ 87 w 105"/>
                <a:gd name="T41" fmla="*/ 76 h 80"/>
                <a:gd name="T42" fmla="*/ 87 w 105"/>
                <a:gd name="T43" fmla="*/ 76 h 80"/>
                <a:gd name="T44" fmla="*/ 88 w 105"/>
                <a:gd name="T45" fmla="*/ 75 h 80"/>
                <a:gd name="T46" fmla="*/ 88 w 105"/>
                <a:gd name="T47" fmla="*/ 75 h 80"/>
                <a:gd name="T48" fmla="*/ 89 w 105"/>
                <a:gd name="T49" fmla="*/ 75 h 80"/>
                <a:gd name="T50" fmla="*/ 89 w 105"/>
                <a:gd name="T51" fmla="*/ 76 h 80"/>
                <a:gd name="T52" fmla="*/ 90 w 105"/>
                <a:gd name="T53" fmla="*/ 76 h 80"/>
                <a:gd name="T54" fmla="*/ 91 w 105"/>
                <a:gd name="T55" fmla="*/ 76 h 80"/>
                <a:gd name="T56" fmla="*/ 92 w 105"/>
                <a:gd name="T57" fmla="*/ 75 h 80"/>
                <a:gd name="T58" fmla="*/ 92 w 105"/>
                <a:gd name="T59" fmla="*/ 75 h 80"/>
                <a:gd name="T60" fmla="*/ 92 w 105"/>
                <a:gd name="T61" fmla="*/ 74 h 80"/>
                <a:gd name="T62" fmla="*/ 92 w 105"/>
                <a:gd name="T63" fmla="*/ 74 h 80"/>
                <a:gd name="T64" fmla="*/ 93 w 105"/>
                <a:gd name="T65" fmla="*/ 73 h 80"/>
                <a:gd name="T66" fmla="*/ 93 w 105"/>
                <a:gd name="T67" fmla="*/ 72 h 80"/>
                <a:gd name="T68" fmla="*/ 92 w 105"/>
                <a:gd name="T69" fmla="*/ 72 h 80"/>
                <a:gd name="T70" fmla="*/ 92 w 105"/>
                <a:gd name="T71" fmla="*/ 71 h 80"/>
                <a:gd name="T72" fmla="*/ 91 w 105"/>
                <a:gd name="T73" fmla="*/ 70 h 80"/>
                <a:gd name="T74" fmla="*/ 92 w 105"/>
                <a:gd name="T75" fmla="*/ 69 h 80"/>
                <a:gd name="T76" fmla="*/ 92 w 105"/>
                <a:gd name="T77" fmla="*/ 68 h 80"/>
                <a:gd name="T78" fmla="*/ 92 w 105"/>
                <a:gd name="T79" fmla="*/ 68 h 80"/>
                <a:gd name="T80" fmla="*/ 92 w 105"/>
                <a:gd name="T81" fmla="*/ 67 h 80"/>
                <a:gd name="T82" fmla="*/ 91 w 105"/>
                <a:gd name="T83" fmla="*/ 67 h 80"/>
                <a:gd name="T84" fmla="*/ 90 w 105"/>
                <a:gd name="T85" fmla="*/ 66 h 80"/>
                <a:gd name="T86" fmla="*/ 90 w 105"/>
                <a:gd name="T87" fmla="*/ 65 h 80"/>
                <a:gd name="T88" fmla="*/ 90 w 105"/>
                <a:gd name="T89" fmla="*/ 65 h 80"/>
                <a:gd name="T90" fmla="*/ 91 w 105"/>
                <a:gd name="T91" fmla="*/ 64 h 80"/>
                <a:gd name="T92" fmla="*/ 92 w 105"/>
                <a:gd name="T93" fmla="*/ 63 h 80"/>
                <a:gd name="T94" fmla="*/ 92 w 105"/>
                <a:gd name="T95" fmla="*/ 62 h 80"/>
                <a:gd name="T96" fmla="*/ 93 w 105"/>
                <a:gd name="T97" fmla="*/ 62 h 80"/>
                <a:gd name="T98" fmla="*/ 94 w 105"/>
                <a:gd name="T99" fmla="*/ 62 h 80"/>
                <a:gd name="T100" fmla="*/ 95 w 105"/>
                <a:gd name="T101" fmla="*/ 61 h 80"/>
                <a:gd name="T102" fmla="*/ 96 w 105"/>
                <a:gd name="T103" fmla="*/ 60 h 80"/>
                <a:gd name="T104" fmla="*/ 96 w 105"/>
                <a:gd name="T105" fmla="*/ 60 h 80"/>
                <a:gd name="T106" fmla="*/ 97 w 105"/>
                <a:gd name="T107" fmla="*/ 60 h 80"/>
                <a:gd name="T108" fmla="*/ 98 w 105"/>
                <a:gd name="T109" fmla="*/ 59 h 80"/>
                <a:gd name="T110" fmla="*/ 99 w 105"/>
                <a:gd name="T111" fmla="*/ 59 h 80"/>
                <a:gd name="T112" fmla="*/ 100 w 105"/>
                <a:gd name="T113" fmla="*/ 58 h 80"/>
                <a:gd name="T114" fmla="*/ 101 w 105"/>
                <a:gd name="T115" fmla="*/ 58 h 80"/>
                <a:gd name="T116" fmla="*/ 101 w 105"/>
                <a:gd name="T117" fmla="*/ 58 h 80"/>
                <a:gd name="T118" fmla="*/ 102 w 105"/>
                <a:gd name="T119" fmla="*/ 57 h 80"/>
                <a:gd name="T120" fmla="*/ 102 w 105"/>
                <a:gd name="T121" fmla="*/ 57 h 80"/>
                <a:gd name="T122" fmla="*/ 50 w 105"/>
                <a:gd name="T123" fmla="*/ 33 h 80"/>
                <a:gd name="T124" fmla="*/ 28 w 105"/>
                <a:gd name="T125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80">
                  <a:moveTo>
                    <a:pt x="8" y="1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4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6" y="14"/>
                  </a:lnTo>
                  <a:lnTo>
                    <a:pt x="7" y="15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8" y="2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9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4" y="41"/>
                  </a:lnTo>
                  <a:lnTo>
                    <a:pt x="36" y="43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0" y="47"/>
                  </a:lnTo>
                  <a:lnTo>
                    <a:pt x="43" y="49"/>
                  </a:lnTo>
                  <a:lnTo>
                    <a:pt x="43" y="50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51" y="56"/>
                  </a:lnTo>
                  <a:lnTo>
                    <a:pt x="52" y="57"/>
                  </a:lnTo>
                  <a:lnTo>
                    <a:pt x="54" y="58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8" y="63"/>
                  </a:lnTo>
                  <a:lnTo>
                    <a:pt x="59" y="65"/>
                  </a:lnTo>
                  <a:lnTo>
                    <a:pt x="60" y="65"/>
                  </a:lnTo>
                  <a:lnTo>
                    <a:pt x="60" y="65"/>
                  </a:lnTo>
                  <a:lnTo>
                    <a:pt x="60" y="66"/>
                  </a:lnTo>
                  <a:lnTo>
                    <a:pt x="61" y="66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5" y="70"/>
                  </a:lnTo>
                  <a:lnTo>
                    <a:pt x="66" y="71"/>
                  </a:lnTo>
                  <a:lnTo>
                    <a:pt x="67" y="72"/>
                  </a:lnTo>
                  <a:lnTo>
                    <a:pt x="67" y="72"/>
                  </a:lnTo>
                  <a:lnTo>
                    <a:pt x="68" y="73"/>
                  </a:lnTo>
                  <a:lnTo>
                    <a:pt x="68" y="73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75" y="80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3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3" y="57"/>
                  </a:lnTo>
                  <a:lnTo>
                    <a:pt x="103" y="57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6"/>
                  </a:lnTo>
                  <a:lnTo>
                    <a:pt x="105" y="55"/>
                  </a:lnTo>
                  <a:lnTo>
                    <a:pt x="105" y="54"/>
                  </a:lnTo>
                  <a:lnTo>
                    <a:pt x="104" y="53"/>
                  </a:lnTo>
                  <a:lnTo>
                    <a:pt x="104" y="52"/>
                  </a:lnTo>
                  <a:lnTo>
                    <a:pt x="103" y="51"/>
                  </a:lnTo>
                  <a:lnTo>
                    <a:pt x="103" y="50"/>
                  </a:lnTo>
                  <a:lnTo>
                    <a:pt x="103" y="49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7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03" y="45"/>
                  </a:lnTo>
                  <a:lnTo>
                    <a:pt x="104" y="45"/>
                  </a:lnTo>
                  <a:lnTo>
                    <a:pt x="104" y="44"/>
                  </a:lnTo>
                  <a:lnTo>
                    <a:pt x="104" y="43"/>
                  </a:lnTo>
                  <a:lnTo>
                    <a:pt x="105" y="42"/>
                  </a:lnTo>
                  <a:lnTo>
                    <a:pt x="104" y="42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3" y="42"/>
                  </a:lnTo>
                  <a:lnTo>
                    <a:pt x="93" y="39"/>
                  </a:lnTo>
                  <a:lnTo>
                    <a:pt x="86" y="33"/>
                  </a:lnTo>
                  <a:lnTo>
                    <a:pt x="84" y="33"/>
                  </a:lnTo>
                  <a:lnTo>
                    <a:pt x="83" y="33"/>
                  </a:lnTo>
                  <a:lnTo>
                    <a:pt x="77" y="33"/>
                  </a:lnTo>
                  <a:lnTo>
                    <a:pt x="74" y="33"/>
                  </a:lnTo>
                  <a:lnTo>
                    <a:pt x="72" y="33"/>
                  </a:lnTo>
                  <a:lnTo>
                    <a:pt x="71" y="33"/>
                  </a:lnTo>
                  <a:lnTo>
                    <a:pt x="65" y="33"/>
                  </a:lnTo>
                  <a:lnTo>
                    <a:pt x="64" y="33"/>
                  </a:lnTo>
                  <a:lnTo>
                    <a:pt x="59" y="33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5" y="32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3" y="34"/>
                  </a:lnTo>
                  <a:lnTo>
                    <a:pt x="53" y="35"/>
                  </a:lnTo>
                  <a:lnTo>
                    <a:pt x="52" y="35"/>
                  </a:lnTo>
                  <a:lnTo>
                    <a:pt x="52" y="33"/>
                  </a:lnTo>
                  <a:lnTo>
                    <a:pt x="51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47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6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3" y="28"/>
                  </a:lnTo>
                  <a:lnTo>
                    <a:pt x="43" y="27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1" y="25"/>
                  </a:lnTo>
                  <a:lnTo>
                    <a:pt x="40" y="24"/>
                  </a:lnTo>
                  <a:lnTo>
                    <a:pt x="40" y="23"/>
                  </a:lnTo>
                  <a:lnTo>
                    <a:pt x="40" y="23"/>
                  </a:lnTo>
                  <a:lnTo>
                    <a:pt x="39" y="22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39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7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5" y="8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472">
              <a:extLst>
                <a:ext uri="{FF2B5EF4-FFF2-40B4-BE49-F238E27FC236}">
                  <a16:creationId xmlns:a16="http://schemas.microsoft.com/office/drawing/2014/main" id="{29A69473-F788-D742-3F6B-22BBFF53059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109661" y="3764297"/>
              <a:ext cx="96503" cy="9650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26997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2000" autoRev="1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B9A64-17D4-D9BD-F6EF-7A54CAE06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Fitting a Plane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01B44A-1538-3F35-AE55-B1A3A5DC5E3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8580" y="1188720"/>
                <a:ext cx="6461335" cy="5303520"/>
              </a:xfrm>
            </p:spPr>
            <p:txBody>
              <a:bodyPr/>
              <a:lstStyle/>
              <a:p>
                <a:r>
                  <a:rPr lang="en-US" dirty="0"/>
                  <a:t>Define plane with more than 3 wells</a:t>
                </a:r>
              </a:p>
              <a:p>
                <a:pPr lvl="1"/>
                <a:r>
                  <a:rPr lang="en-US" dirty="0"/>
                  <a:t>Simulate water level with equation, 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𝑊𝐿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𝑠𝑖𝑚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𝑟𝑒𝑓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𝑟𝑒𝑓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pPr lvl="1"/>
                <a:r>
                  <a:rPr lang="en-US" dirty="0"/>
                  <a:t>Estimate coefficients </a:t>
                </a:r>
                <a:r>
                  <a:rPr lang="en-US" i="1" dirty="0"/>
                  <a:t>a</a:t>
                </a:r>
                <a:r>
                  <a:rPr lang="en-US" dirty="0"/>
                  <a:t>, </a:t>
                </a:r>
                <a:r>
                  <a:rPr lang="en-US" i="1" dirty="0"/>
                  <a:t>b</a:t>
                </a:r>
                <a:r>
                  <a:rPr lang="en-US" dirty="0"/>
                  <a:t>, &amp; </a:t>
                </a:r>
                <a:r>
                  <a:rPr lang="en-US" i="1" dirty="0"/>
                  <a:t>c</a:t>
                </a:r>
              </a:p>
              <a:p>
                <a:pPr lvl="1"/>
                <a:r>
                  <a:rPr lang="en-US" dirty="0"/>
                  <a:t>Minimize weighted, sum-of-squares, </a:t>
                </a:r>
                <a:r>
                  <a:rPr lang="en-US" i="1" dirty="0"/>
                  <a:t>SS</a:t>
                </a:r>
              </a:p>
              <a:p>
                <a:pPr lvl="2"/>
                <a:r>
                  <a:rPr lang="en-US" dirty="0"/>
                  <a:t>Residuals = measured – simulated </a:t>
                </a:r>
              </a:p>
              <a:p>
                <a:pPr lvl="1"/>
                <a:r>
                  <a:rPr lang="en-US" dirty="0"/>
                  <a:t>Measured &amp; simulated water levels differ</a:t>
                </a:r>
              </a:p>
              <a:p>
                <a:pPr lvl="2"/>
                <a:r>
                  <a:rPr lang="en-US" dirty="0"/>
                  <a:t>Some measured &gt; simulated</a:t>
                </a:r>
              </a:p>
              <a:p>
                <a:pPr lvl="2"/>
                <a:r>
                  <a:rPr lang="en-US" dirty="0"/>
                  <a:t>Some measured &lt; simulated</a:t>
                </a:r>
              </a:p>
              <a:p>
                <a:pPr lvl="2"/>
                <a:r>
                  <a:rPr lang="en-US" dirty="0"/>
                  <a:t>Weighted residuals average zero</a:t>
                </a:r>
              </a:p>
              <a:p>
                <a:r>
                  <a:rPr lang="en-US" dirty="0"/>
                  <a:t>Process executed in a workbook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01B44A-1538-3F35-AE55-B1A3A5DC5E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8580" y="1188720"/>
                <a:ext cx="6461335" cy="5303520"/>
              </a:xfrm>
              <a:blipFill>
                <a:blip r:embed="rId2"/>
                <a:stretch>
                  <a:fillRect l="-1700" t="-1149" r="-1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PIC0">
            <a:extLst>
              <a:ext uri="{FF2B5EF4-FFF2-40B4-BE49-F238E27FC236}">
                <a16:creationId xmlns:a16="http://schemas.microsoft.com/office/drawing/2014/main" id="{371068D3-7DE8-4B55-DC7C-2D2116E8B5CA}"/>
              </a:ext>
            </a:extLst>
          </p:cNvPr>
          <p:cNvGrpSpPr/>
          <p:nvPr/>
        </p:nvGrpSpPr>
        <p:grpSpPr>
          <a:xfrm>
            <a:off x="6492240" y="1188720"/>
            <a:ext cx="5658784" cy="5577840"/>
            <a:chOff x="6492240" y="1188720"/>
            <a:chExt cx="5658784" cy="557784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5244432-0139-8EE1-346A-3D69862D2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2240" y="1188720"/>
              <a:ext cx="5658784" cy="5577840"/>
            </a:xfrm>
            <a:prstGeom prst="rect">
              <a:avLst/>
            </a:prstGeom>
          </p:spPr>
        </p:pic>
        <p:grpSp>
          <p:nvGrpSpPr>
            <p:cNvPr id="26" name="N arrow">
              <a:extLst>
                <a:ext uri="{FF2B5EF4-FFF2-40B4-BE49-F238E27FC236}">
                  <a16:creationId xmlns:a16="http://schemas.microsoft.com/office/drawing/2014/main" id="{4E1D0E60-718D-070D-1D57-6F898EA84725}"/>
                </a:ext>
              </a:extLst>
            </p:cNvPr>
            <p:cNvGrpSpPr/>
            <p:nvPr/>
          </p:nvGrpSpPr>
          <p:grpSpPr>
            <a:xfrm>
              <a:off x="11805429" y="1265774"/>
              <a:ext cx="224502" cy="1446708"/>
              <a:chOff x="5328280" y="152376"/>
              <a:chExt cx="227786" cy="1248739"/>
            </a:xfrm>
          </p:grpSpPr>
          <p:sp>
            <p:nvSpPr>
              <p:cNvPr id="27" name="TextBox 5">
                <a:extLst>
                  <a:ext uri="{FF2B5EF4-FFF2-40B4-BE49-F238E27FC236}">
                    <a16:creationId xmlns:a16="http://schemas.microsoft.com/office/drawing/2014/main" id="{802DC0B6-4534-D7F9-9D7F-AA79F0701992}"/>
                  </a:ext>
                </a:extLst>
              </p:cNvPr>
              <p:cNvSpPr txBox="1"/>
              <p:nvPr/>
            </p:nvSpPr>
            <p:spPr>
              <a:xfrm>
                <a:off x="5333248" y="152376"/>
                <a:ext cx="222818" cy="264446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i="1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E318497-5F8A-73E0-D7E9-88D8F3E968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28280" y="486715"/>
                <a:ext cx="113615" cy="914400"/>
              </a:xfrm>
              <a:custGeom>
                <a:avLst/>
                <a:gdLst>
                  <a:gd name="connsiteX0" fmla="*/ 644236 w 675409"/>
                  <a:gd name="connsiteY0" fmla="*/ 2306782 h 2306782"/>
                  <a:gd name="connsiteX1" fmla="*/ 675409 w 675409"/>
                  <a:gd name="connsiteY1" fmla="*/ 0 h 2306782"/>
                  <a:gd name="connsiteX2" fmla="*/ 51954 w 675409"/>
                  <a:gd name="connsiteY2" fmla="*/ 1132609 h 2306782"/>
                  <a:gd name="connsiteX3" fmla="*/ 675409 w 675409"/>
                  <a:gd name="connsiteY3" fmla="*/ 675409 h 2306782"/>
                  <a:gd name="connsiteX4" fmla="*/ 0 w 675409"/>
                  <a:gd name="connsiteY4" fmla="*/ 2078182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592282 w 623455"/>
                  <a:gd name="connsiteY0" fmla="*/ 2306782 h 2306782"/>
                  <a:gd name="connsiteX1" fmla="*/ 590204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384463 w 415636"/>
                  <a:gd name="connsiteY0" fmla="*/ 2306782 h 2306782"/>
                  <a:gd name="connsiteX1" fmla="*/ 382385 w 415636"/>
                  <a:gd name="connsiteY1" fmla="*/ 0 h 2306782"/>
                  <a:gd name="connsiteX2" fmla="*/ 0 w 415636"/>
                  <a:gd name="connsiteY2" fmla="*/ 898952 h 2306782"/>
                  <a:gd name="connsiteX3" fmla="*/ 415636 w 415636"/>
                  <a:gd name="connsiteY3" fmla="*/ 675409 h 2306782"/>
                  <a:gd name="connsiteX4" fmla="*/ 384463 w 415636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43" h="2306782">
                    <a:moveTo>
                      <a:pt x="384463" y="2306782"/>
                    </a:moveTo>
                    <a:cubicBezTo>
                      <a:pt x="383770" y="1537855"/>
                      <a:pt x="383078" y="768927"/>
                      <a:pt x="382385" y="0"/>
                    </a:cubicBezTo>
                    <a:cubicBezTo>
                      <a:pt x="308956" y="337845"/>
                      <a:pt x="264622" y="554367"/>
                      <a:pt x="0" y="898952"/>
                    </a:cubicBezTo>
                    <a:lnTo>
                      <a:pt x="386543" y="679902"/>
                    </a:lnTo>
                    <a:cubicBezTo>
                      <a:pt x="385850" y="1222195"/>
                      <a:pt x="385156" y="1764489"/>
                      <a:pt x="384463" y="2306782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</p:grpSp>
      </p:grpSp>
      <p:sp>
        <p:nvSpPr>
          <p:cNvPr id="5" name="Added well">
            <a:extLst>
              <a:ext uri="{FF2B5EF4-FFF2-40B4-BE49-F238E27FC236}">
                <a16:creationId xmlns:a16="http://schemas.microsoft.com/office/drawing/2014/main" id="{105A1414-653B-F718-F4F0-0A41624443F5}"/>
              </a:ext>
            </a:extLst>
          </p:cNvPr>
          <p:cNvSpPr>
            <a:spLocks noChangeAspect="1"/>
          </p:cNvSpPr>
          <p:nvPr/>
        </p:nvSpPr>
        <p:spPr bwMode="auto">
          <a:xfrm>
            <a:off x="8352592" y="5435675"/>
            <a:ext cx="182880" cy="182880"/>
          </a:xfrm>
          <a:prstGeom prst="ellipse">
            <a:avLst/>
          </a:prstGeom>
          <a:noFill/>
          <a:ln w="444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1" name="PIC1">
            <a:extLst>
              <a:ext uri="{FF2B5EF4-FFF2-40B4-BE49-F238E27FC236}">
                <a16:creationId xmlns:a16="http://schemas.microsoft.com/office/drawing/2014/main" id="{A7399BC5-167D-67A2-CB3C-A31DCA7E237E}"/>
              </a:ext>
            </a:extLst>
          </p:cNvPr>
          <p:cNvGrpSpPr/>
          <p:nvPr/>
        </p:nvGrpSpPr>
        <p:grpSpPr>
          <a:xfrm>
            <a:off x="6492240" y="1188720"/>
            <a:ext cx="5658784" cy="5577840"/>
            <a:chOff x="6492240" y="1188720"/>
            <a:chExt cx="5658784" cy="557784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2EA260E-7666-0DA6-69DA-5DC1F9C22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2240" y="1188720"/>
              <a:ext cx="5658784" cy="5577840"/>
            </a:xfrm>
            <a:prstGeom prst="rect">
              <a:avLst/>
            </a:prstGeom>
          </p:spPr>
        </p:pic>
        <p:grpSp>
          <p:nvGrpSpPr>
            <p:cNvPr id="33" name="N arrow">
              <a:extLst>
                <a:ext uri="{FF2B5EF4-FFF2-40B4-BE49-F238E27FC236}">
                  <a16:creationId xmlns:a16="http://schemas.microsoft.com/office/drawing/2014/main" id="{5AFBDB5A-6D73-119B-6970-575C9A3B89BD}"/>
                </a:ext>
              </a:extLst>
            </p:cNvPr>
            <p:cNvGrpSpPr/>
            <p:nvPr/>
          </p:nvGrpSpPr>
          <p:grpSpPr>
            <a:xfrm rot="2228466">
              <a:off x="11512549" y="4599043"/>
              <a:ext cx="224496" cy="1446714"/>
              <a:chOff x="5328283" y="152373"/>
              <a:chExt cx="227780" cy="1248744"/>
            </a:xfrm>
          </p:grpSpPr>
          <p:sp>
            <p:nvSpPr>
              <p:cNvPr id="34" name="TextBox 5">
                <a:extLst>
                  <a:ext uri="{FF2B5EF4-FFF2-40B4-BE49-F238E27FC236}">
                    <a16:creationId xmlns:a16="http://schemas.microsoft.com/office/drawing/2014/main" id="{F5605200-90D9-0443-7C6D-531B680F560F}"/>
                  </a:ext>
                </a:extLst>
              </p:cNvPr>
              <p:cNvSpPr txBox="1"/>
              <p:nvPr/>
            </p:nvSpPr>
            <p:spPr>
              <a:xfrm>
                <a:off x="5333245" y="152373"/>
                <a:ext cx="222818" cy="264446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i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9628221-06B0-9EC7-A3E3-B5E6599548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28283" y="486717"/>
                <a:ext cx="113615" cy="914400"/>
              </a:xfrm>
              <a:custGeom>
                <a:avLst/>
                <a:gdLst>
                  <a:gd name="connsiteX0" fmla="*/ 644236 w 675409"/>
                  <a:gd name="connsiteY0" fmla="*/ 2306782 h 2306782"/>
                  <a:gd name="connsiteX1" fmla="*/ 675409 w 675409"/>
                  <a:gd name="connsiteY1" fmla="*/ 0 h 2306782"/>
                  <a:gd name="connsiteX2" fmla="*/ 51954 w 675409"/>
                  <a:gd name="connsiteY2" fmla="*/ 1132609 h 2306782"/>
                  <a:gd name="connsiteX3" fmla="*/ 675409 w 675409"/>
                  <a:gd name="connsiteY3" fmla="*/ 675409 h 2306782"/>
                  <a:gd name="connsiteX4" fmla="*/ 0 w 675409"/>
                  <a:gd name="connsiteY4" fmla="*/ 2078182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592282 w 623455"/>
                  <a:gd name="connsiteY0" fmla="*/ 2306782 h 2306782"/>
                  <a:gd name="connsiteX1" fmla="*/ 590204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384463 w 415636"/>
                  <a:gd name="connsiteY0" fmla="*/ 2306782 h 2306782"/>
                  <a:gd name="connsiteX1" fmla="*/ 382385 w 415636"/>
                  <a:gd name="connsiteY1" fmla="*/ 0 h 2306782"/>
                  <a:gd name="connsiteX2" fmla="*/ 0 w 415636"/>
                  <a:gd name="connsiteY2" fmla="*/ 898952 h 2306782"/>
                  <a:gd name="connsiteX3" fmla="*/ 415636 w 415636"/>
                  <a:gd name="connsiteY3" fmla="*/ 675409 h 2306782"/>
                  <a:gd name="connsiteX4" fmla="*/ 384463 w 415636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43" h="2306782">
                    <a:moveTo>
                      <a:pt x="384463" y="2306782"/>
                    </a:moveTo>
                    <a:cubicBezTo>
                      <a:pt x="383770" y="1537855"/>
                      <a:pt x="383078" y="768927"/>
                      <a:pt x="382385" y="0"/>
                    </a:cubicBezTo>
                    <a:cubicBezTo>
                      <a:pt x="308956" y="337845"/>
                      <a:pt x="264622" y="554367"/>
                      <a:pt x="0" y="898952"/>
                    </a:cubicBezTo>
                    <a:lnTo>
                      <a:pt x="386543" y="679902"/>
                    </a:lnTo>
                    <a:cubicBezTo>
                      <a:pt x="385850" y="1222195"/>
                      <a:pt x="385156" y="1764489"/>
                      <a:pt x="384463" y="2306782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</p:grpSp>
      </p:grpSp>
      <p:grpSp>
        <p:nvGrpSpPr>
          <p:cNvPr id="40" name="PIC2">
            <a:extLst>
              <a:ext uri="{FF2B5EF4-FFF2-40B4-BE49-F238E27FC236}">
                <a16:creationId xmlns:a16="http://schemas.microsoft.com/office/drawing/2014/main" id="{3120A967-C44B-6FE7-20B8-CA6CAD69F8F6}"/>
              </a:ext>
            </a:extLst>
          </p:cNvPr>
          <p:cNvGrpSpPr/>
          <p:nvPr/>
        </p:nvGrpSpPr>
        <p:grpSpPr>
          <a:xfrm>
            <a:off x="6492240" y="1188720"/>
            <a:ext cx="5658784" cy="5577840"/>
            <a:chOff x="6492240" y="1188720"/>
            <a:chExt cx="5658784" cy="557784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46C3629-CE18-9AF6-6711-144414F5A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2240" y="1188720"/>
              <a:ext cx="5658784" cy="5577840"/>
            </a:xfrm>
            <a:prstGeom prst="rect">
              <a:avLst/>
            </a:prstGeom>
          </p:spPr>
        </p:pic>
        <p:grpSp>
          <p:nvGrpSpPr>
            <p:cNvPr id="37" name="N arrow">
              <a:extLst>
                <a:ext uri="{FF2B5EF4-FFF2-40B4-BE49-F238E27FC236}">
                  <a16:creationId xmlns:a16="http://schemas.microsoft.com/office/drawing/2014/main" id="{D157C956-4E7D-2C38-E019-D62C34456215}"/>
                </a:ext>
              </a:extLst>
            </p:cNvPr>
            <p:cNvGrpSpPr/>
            <p:nvPr/>
          </p:nvGrpSpPr>
          <p:grpSpPr>
            <a:xfrm rot="5665082">
              <a:off x="11187829" y="5169286"/>
              <a:ext cx="224502" cy="1446708"/>
              <a:chOff x="5328280" y="152376"/>
              <a:chExt cx="227786" cy="1248739"/>
            </a:xfrm>
          </p:grpSpPr>
          <p:sp>
            <p:nvSpPr>
              <p:cNvPr id="38" name="TextBox 5">
                <a:extLst>
                  <a:ext uri="{FF2B5EF4-FFF2-40B4-BE49-F238E27FC236}">
                    <a16:creationId xmlns:a16="http://schemas.microsoft.com/office/drawing/2014/main" id="{8DCD55DA-F1EB-B839-9675-AB4D30E9B26C}"/>
                  </a:ext>
                </a:extLst>
              </p:cNvPr>
              <p:cNvSpPr txBox="1"/>
              <p:nvPr/>
            </p:nvSpPr>
            <p:spPr>
              <a:xfrm>
                <a:off x="5333248" y="152376"/>
                <a:ext cx="222818" cy="264446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i="1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AFCF407-DD3B-D0DC-36B1-83A14EE024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28280" y="486715"/>
                <a:ext cx="113615" cy="914400"/>
              </a:xfrm>
              <a:custGeom>
                <a:avLst/>
                <a:gdLst>
                  <a:gd name="connsiteX0" fmla="*/ 644236 w 675409"/>
                  <a:gd name="connsiteY0" fmla="*/ 2306782 h 2306782"/>
                  <a:gd name="connsiteX1" fmla="*/ 675409 w 675409"/>
                  <a:gd name="connsiteY1" fmla="*/ 0 h 2306782"/>
                  <a:gd name="connsiteX2" fmla="*/ 51954 w 675409"/>
                  <a:gd name="connsiteY2" fmla="*/ 1132609 h 2306782"/>
                  <a:gd name="connsiteX3" fmla="*/ 675409 w 675409"/>
                  <a:gd name="connsiteY3" fmla="*/ 675409 h 2306782"/>
                  <a:gd name="connsiteX4" fmla="*/ 0 w 675409"/>
                  <a:gd name="connsiteY4" fmla="*/ 2078182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592282 w 623455"/>
                  <a:gd name="connsiteY0" fmla="*/ 2306782 h 2306782"/>
                  <a:gd name="connsiteX1" fmla="*/ 590204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384463 w 415636"/>
                  <a:gd name="connsiteY0" fmla="*/ 2306782 h 2306782"/>
                  <a:gd name="connsiteX1" fmla="*/ 382385 w 415636"/>
                  <a:gd name="connsiteY1" fmla="*/ 0 h 2306782"/>
                  <a:gd name="connsiteX2" fmla="*/ 0 w 415636"/>
                  <a:gd name="connsiteY2" fmla="*/ 898952 h 2306782"/>
                  <a:gd name="connsiteX3" fmla="*/ 415636 w 415636"/>
                  <a:gd name="connsiteY3" fmla="*/ 675409 h 2306782"/>
                  <a:gd name="connsiteX4" fmla="*/ 384463 w 415636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43" h="2306782">
                    <a:moveTo>
                      <a:pt x="384463" y="2306782"/>
                    </a:moveTo>
                    <a:cubicBezTo>
                      <a:pt x="383770" y="1537855"/>
                      <a:pt x="383078" y="768927"/>
                      <a:pt x="382385" y="0"/>
                    </a:cubicBezTo>
                    <a:cubicBezTo>
                      <a:pt x="308956" y="337845"/>
                      <a:pt x="264622" y="554367"/>
                      <a:pt x="0" y="898952"/>
                    </a:cubicBezTo>
                    <a:lnTo>
                      <a:pt x="386543" y="679902"/>
                    </a:lnTo>
                    <a:cubicBezTo>
                      <a:pt x="385850" y="1222195"/>
                      <a:pt x="385156" y="1764489"/>
                      <a:pt x="384463" y="2306782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</p:grpSp>
      </p:grpSp>
      <p:grpSp>
        <p:nvGrpSpPr>
          <p:cNvPr id="42" name="PIC3">
            <a:extLst>
              <a:ext uri="{FF2B5EF4-FFF2-40B4-BE49-F238E27FC236}">
                <a16:creationId xmlns:a16="http://schemas.microsoft.com/office/drawing/2014/main" id="{71D412BA-7C59-82C4-4FD2-4232D4C2AC64}"/>
              </a:ext>
            </a:extLst>
          </p:cNvPr>
          <p:cNvGrpSpPr/>
          <p:nvPr/>
        </p:nvGrpSpPr>
        <p:grpSpPr>
          <a:xfrm>
            <a:off x="6492240" y="1188720"/>
            <a:ext cx="5658784" cy="5577840"/>
            <a:chOff x="6492240" y="1188720"/>
            <a:chExt cx="5658784" cy="557784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61DFF9E-142D-072A-F68E-EA7FC1904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2240" y="1188720"/>
              <a:ext cx="5658784" cy="5577840"/>
            </a:xfrm>
            <a:prstGeom prst="rect">
              <a:avLst/>
            </a:prstGeom>
          </p:spPr>
        </p:pic>
        <p:grpSp>
          <p:nvGrpSpPr>
            <p:cNvPr id="29" name="N arrow">
              <a:extLst>
                <a:ext uri="{FF2B5EF4-FFF2-40B4-BE49-F238E27FC236}">
                  <a16:creationId xmlns:a16="http://schemas.microsoft.com/office/drawing/2014/main" id="{5F87D882-CD79-4F36-C8F8-B444AEC2D175}"/>
                </a:ext>
              </a:extLst>
            </p:cNvPr>
            <p:cNvGrpSpPr/>
            <p:nvPr/>
          </p:nvGrpSpPr>
          <p:grpSpPr>
            <a:xfrm rot="9147267">
              <a:off x="8788301" y="5271076"/>
              <a:ext cx="224502" cy="1294349"/>
              <a:chOff x="5328280" y="152376"/>
              <a:chExt cx="227786" cy="1248739"/>
            </a:xfrm>
          </p:grpSpPr>
          <p:sp>
            <p:nvSpPr>
              <p:cNvPr id="30" name="TextBox 5">
                <a:extLst>
                  <a:ext uri="{FF2B5EF4-FFF2-40B4-BE49-F238E27FC236}">
                    <a16:creationId xmlns:a16="http://schemas.microsoft.com/office/drawing/2014/main" id="{324F3C1E-A16A-08B5-866A-C9256A5E7164}"/>
                  </a:ext>
                </a:extLst>
              </p:cNvPr>
              <p:cNvSpPr txBox="1"/>
              <p:nvPr/>
            </p:nvSpPr>
            <p:spPr>
              <a:xfrm>
                <a:off x="5333248" y="152376"/>
                <a:ext cx="222818" cy="264446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i="1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C4E35FB-6DAE-BCE8-29FD-FB3A8A007D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28280" y="486715"/>
                <a:ext cx="113615" cy="914400"/>
              </a:xfrm>
              <a:custGeom>
                <a:avLst/>
                <a:gdLst>
                  <a:gd name="connsiteX0" fmla="*/ 644236 w 675409"/>
                  <a:gd name="connsiteY0" fmla="*/ 2306782 h 2306782"/>
                  <a:gd name="connsiteX1" fmla="*/ 675409 w 675409"/>
                  <a:gd name="connsiteY1" fmla="*/ 0 h 2306782"/>
                  <a:gd name="connsiteX2" fmla="*/ 51954 w 675409"/>
                  <a:gd name="connsiteY2" fmla="*/ 1132609 h 2306782"/>
                  <a:gd name="connsiteX3" fmla="*/ 675409 w 675409"/>
                  <a:gd name="connsiteY3" fmla="*/ 675409 h 2306782"/>
                  <a:gd name="connsiteX4" fmla="*/ 0 w 675409"/>
                  <a:gd name="connsiteY4" fmla="*/ 2078182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592282 w 623455"/>
                  <a:gd name="connsiteY0" fmla="*/ 2306782 h 2306782"/>
                  <a:gd name="connsiteX1" fmla="*/ 590204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384463 w 415636"/>
                  <a:gd name="connsiteY0" fmla="*/ 2306782 h 2306782"/>
                  <a:gd name="connsiteX1" fmla="*/ 382385 w 415636"/>
                  <a:gd name="connsiteY1" fmla="*/ 0 h 2306782"/>
                  <a:gd name="connsiteX2" fmla="*/ 0 w 415636"/>
                  <a:gd name="connsiteY2" fmla="*/ 898952 h 2306782"/>
                  <a:gd name="connsiteX3" fmla="*/ 415636 w 415636"/>
                  <a:gd name="connsiteY3" fmla="*/ 675409 h 2306782"/>
                  <a:gd name="connsiteX4" fmla="*/ 384463 w 415636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43" h="2306782">
                    <a:moveTo>
                      <a:pt x="384463" y="2306782"/>
                    </a:moveTo>
                    <a:cubicBezTo>
                      <a:pt x="383770" y="1537855"/>
                      <a:pt x="383078" y="768927"/>
                      <a:pt x="382385" y="0"/>
                    </a:cubicBezTo>
                    <a:cubicBezTo>
                      <a:pt x="308956" y="337845"/>
                      <a:pt x="264622" y="554367"/>
                      <a:pt x="0" y="898952"/>
                    </a:cubicBezTo>
                    <a:lnTo>
                      <a:pt x="386543" y="679902"/>
                    </a:lnTo>
                    <a:cubicBezTo>
                      <a:pt x="385850" y="1222195"/>
                      <a:pt x="385156" y="1764489"/>
                      <a:pt x="384463" y="2306782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</p:grp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B1C81A08-18CE-E3E4-4462-153B59A3C65C}"/>
              </a:ext>
            </a:extLst>
          </p:cNvPr>
          <p:cNvSpPr>
            <a:spLocks noChangeAspect="1"/>
          </p:cNvSpPr>
          <p:nvPr/>
        </p:nvSpPr>
        <p:spPr bwMode="auto">
          <a:xfrm rot="21063819">
            <a:off x="10076445" y="2375982"/>
            <a:ext cx="182880" cy="130629"/>
          </a:xfrm>
          <a:prstGeom prst="ellipse">
            <a:avLst/>
          </a:prstGeom>
          <a:gradFill flip="none" rotWithShape="1">
            <a:gsLst>
              <a:gs pos="16000">
                <a:schemeClr val="bg1">
                  <a:lumMod val="75000"/>
                </a:schemeClr>
              </a:gs>
              <a:gs pos="5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4F8BFEF-C13D-E573-80E6-C5CBD838DD51}"/>
              </a:ext>
            </a:extLst>
          </p:cNvPr>
          <p:cNvSpPr>
            <a:spLocks noChangeAspect="1"/>
          </p:cNvSpPr>
          <p:nvPr/>
        </p:nvSpPr>
        <p:spPr bwMode="auto">
          <a:xfrm rot="21063819">
            <a:off x="9589510" y="2554326"/>
            <a:ext cx="182880" cy="130629"/>
          </a:xfrm>
          <a:prstGeom prst="ellipse">
            <a:avLst/>
          </a:prstGeom>
          <a:gradFill flip="none" rotWithShape="1">
            <a:gsLst>
              <a:gs pos="16000">
                <a:schemeClr val="bg1">
                  <a:lumMod val="75000"/>
                </a:schemeClr>
              </a:gs>
              <a:gs pos="5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5" name="Last With CI" hidden="1">
            <a:extLst>
              <a:ext uri="{FF2B5EF4-FFF2-40B4-BE49-F238E27FC236}">
                <a16:creationId xmlns:a16="http://schemas.microsoft.com/office/drawing/2014/main" id="{56538DC4-B08A-EB89-A354-93CD3D006A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0" y="1188720"/>
            <a:ext cx="5658784" cy="557784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BECAC88-B9EF-BE2F-D2E4-B4941C3D4752}"/>
              </a:ext>
            </a:extLst>
          </p:cNvPr>
          <p:cNvSpPr/>
          <p:nvPr/>
        </p:nvSpPr>
        <p:spPr bwMode="auto">
          <a:xfrm>
            <a:off x="10729916" y="6468308"/>
            <a:ext cx="1371600" cy="2286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 MILES</a:t>
            </a:r>
          </a:p>
        </p:txBody>
      </p:sp>
      <p:grpSp>
        <p:nvGrpSpPr>
          <p:cNvPr id="52" name="Plane with CI">
            <a:extLst>
              <a:ext uri="{FF2B5EF4-FFF2-40B4-BE49-F238E27FC236}">
                <a16:creationId xmlns:a16="http://schemas.microsoft.com/office/drawing/2014/main" id="{5A25B9D9-4AC2-3582-90E4-4AD6ED00B832}"/>
              </a:ext>
            </a:extLst>
          </p:cNvPr>
          <p:cNvGrpSpPr/>
          <p:nvPr/>
        </p:nvGrpSpPr>
        <p:grpSpPr>
          <a:xfrm>
            <a:off x="7072524" y="2231351"/>
            <a:ext cx="5249773" cy="3009144"/>
            <a:chOff x="7072524" y="2231351"/>
            <a:chExt cx="5249773" cy="3009144"/>
          </a:xfrm>
        </p:grpSpPr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A4DBDAD5-A557-4552-260C-6000081C6794}"/>
                </a:ext>
              </a:extLst>
            </p:cNvPr>
            <p:cNvSpPr/>
            <p:nvPr/>
          </p:nvSpPr>
          <p:spPr bwMode="auto">
            <a:xfrm rot="20975301">
              <a:off x="7072524" y="2400029"/>
              <a:ext cx="5249773" cy="2824993"/>
            </a:xfrm>
            <a:prstGeom prst="parallelogram">
              <a:avLst>
                <a:gd name="adj" fmla="val 24000"/>
              </a:avLst>
            </a:prstGeom>
            <a:solidFill>
              <a:srgbClr val="00B0F0">
                <a:alpha val="34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44" name="2nd low CI">
              <a:extLst>
                <a:ext uri="{FF2B5EF4-FFF2-40B4-BE49-F238E27FC236}">
                  <a16:creationId xmlns:a16="http://schemas.microsoft.com/office/drawing/2014/main" id="{E3A91311-37F4-0382-5FF7-4ABB76431C6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81988" y="3229108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2nd low CI">
              <a:extLst>
                <a:ext uri="{FF2B5EF4-FFF2-40B4-BE49-F238E27FC236}">
                  <a16:creationId xmlns:a16="http://schemas.microsoft.com/office/drawing/2014/main" id="{1096F271-22F6-5351-61F0-2663430DD1D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46268" y="3647699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2nd low CI">
              <a:extLst>
                <a:ext uri="{FF2B5EF4-FFF2-40B4-BE49-F238E27FC236}">
                  <a16:creationId xmlns:a16="http://schemas.microsoft.com/office/drawing/2014/main" id="{3ADEA23B-E07D-9EF6-01AE-01CFE094B0E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24836" y="4043065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2nd low CI">
              <a:extLst>
                <a:ext uri="{FF2B5EF4-FFF2-40B4-BE49-F238E27FC236}">
                  <a16:creationId xmlns:a16="http://schemas.microsoft.com/office/drawing/2014/main" id="{B8B6DF31-B1A5-797C-3DAB-79E2D371454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03404" y="4491963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2nd low CI">
              <a:extLst>
                <a:ext uri="{FF2B5EF4-FFF2-40B4-BE49-F238E27FC236}">
                  <a16:creationId xmlns:a16="http://schemas.microsoft.com/office/drawing/2014/main" id="{4FE84D1A-6064-C01A-CBEC-3BA62AA0CE3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81988" y="2907662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2nd low CI">
              <a:extLst>
                <a:ext uri="{FF2B5EF4-FFF2-40B4-BE49-F238E27FC236}">
                  <a16:creationId xmlns:a16="http://schemas.microsoft.com/office/drawing/2014/main" id="{9DA07B74-E0D6-582D-AF24-756FB265E16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81988" y="2557751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2nd low CI">
              <a:extLst>
                <a:ext uri="{FF2B5EF4-FFF2-40B4-BE49-F238E27FC236}">
                  <a16:creationId xmlns:a16="http://schemas.microsoft.com/office/drawing/2014/main" id="{037436B8-744C-5EAD-FBC9-662DCCBF0C2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503420" y="2231351"/>
              <a:ext cx="4522780" cy="748532"/>
            </a:xfrm>
            <a:prstGeom prst="line">
              <a:avLst/>
            </a:prstGeom>
            <a:noFill/>
            <a:ln w="25400" cap="flat" cmpd="sng" algn="ctr">
              <a:solidFill>
                <a:srgbClr val="5BD4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5F3A4E5D-3FC8-253D-5827-CD01BB3F0168}"/>
              </a:ext>
            </a:extLst>
          </p:cNvPr>
          <p:cNvSpPr>
            <a:spLocks noChangeAspect="1"/>
          </p:cNvSpPr>
          <p:nvPr/>
        </p:nvSpPr>
        <p:spPr bwMode="auto">
          <a:xfrm rot="21063819">
            <a:off x="7847869" y="5210934"/>
            <a:ext cx="182880" cy="130629"/>
          </a:xfrm>
          <a:prstGeom prst="ellipse">
            <a:avLst/>
          </a:prstGeom>
          <a:gradFill flip="none" rotWithShape="1">
            <a:gsLst>
              <a:gs pos="16000">
                <a:schemeClr val="bg1">
                  <a:lumMod val="75000"/>
                </a:schemeClr>
              </a:gs>
              <a:gs pos="5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7C125D9-AC86-348F-46C0-52C1BEFEA6AF}"/>
              </a:ext>
            </a:extLst>
          </p:cNvPr>
          <p:cNvSpPr>
            <a:spLocks noChangeAspect="1"/>
          </p:cNvSpPr>
          <p:nvPr/>
        </p:nvSpPr>
        <p:spPr bwMode="auto">
          <a:xfrm rot="21063819">
            <a:off x="11669501" y="3339665"/>
            <a:ext cx="182880" cy="130629"/>
          </a:xfrm>
          <a:prstGeom prst="ellipse">
            <a:avLst/>
          </a:prstGeom>
          <a:gradFill flip="none" rotWithShape="1">
            <a:gsLst>
              <a:gs pos="16000">
                <a:schemeClr val="bg1">
                  <a:lumMod val="75000"/>
                </a:schemeClr>
              </a:gs>
              <a:gs pos="5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561C47-D807-37B7-730E-01C626280FE8}"/>
              </a:ext>
            </a:extLst>
          </p:cNvPr>
          <p:cNvGrpSpPr>
            <a:grpSpLocks noChangeAspect="1"/>
          </p:cNvGrpSpPr>
          <p:nvPr/>
        </p:nvGrpSpPr>
        <p:grpSpPr>
          <a:xfrm>
            <a:off x="10789920" y="91440"/>
            <a:ext cx="618793" cy="914400"/>
            <a:chOff x="5656263" y="2754313"/>
            <a:chExt cx="890588" cy="1316038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98A5A29C-F4E2-3298-C654-195AA978B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263" y="2754313"/>
              <a:ext cx="890588" cy="1316038"/>
            </a:xfrm>
            <a:custGeom>
              <a:avLst/>
              <a:gdLst>
                <a:gd name="T0" fmla="*/ 5 w 561"/>
                <a:gd name="T1" fmla="*/ 359 h 829"/>
                <a:gd name="T2" fmla="*/ 22 w 561"/>
                <a:gd name="T3" fmla="*/ 375 h 829"/>
                <a:gd name="T4" fmla="*/ 33 w 561"/>
                <a:gd name="T5" fmla="*/ 387 h 829"/>
                <a:gd name="T6" fmla="*/ 41 w 561"/>
                <a:gd name="T7" fmla="*/ 394 h 829"/>
                <a:gd name="T8" fmla="*/ 65 w 561"/>
                <a:gd name="T9" fmla="*/ 416 h 829"/>
                <a:gd name="T10" fmla="*/ 104 w 561"/>
                <a:gd name="T11" fmla="*/ 452 h 829"/>
                <a:gd name="T12" fmla="*/ 177 w 561"/>
                <a:gd name="T13" fmla="*/ 519 h 829"/>
                <a:gd name="T14" fmla="*/ 213 w 561"/>
                <a:gd name="T15" fmla="*/ 554 h 829"/>
                <a:gd name="T16" fmla="*/ 271 w 561"/>
                <a:gd name="T17" fmla="*/ 609 h 829"/>
                <a:gd name="T18" fmla="*/ 356 w 561"/>
                <a:gd name="T19" fmla="*/ 687 h 829"/>
                <a:gd name="T20" fmla="*/ 397 w 561"/>
                <a:gd name="T21" fmla="*/ 726 h 829"/>
                <a:gd name="T22" fmla="*/ 422 w 561"/>
                <a:gd name="T23" fmla="*/ 750 h 829"/>
                <a:gd name="T24" fmla="*/ 456 w 561"/>
                <a:gd name="T25" fmla="*/ 780 h 829"/>
                <a:gd name="T26" fmla="*/ 491 w 561"/>
                <a:gd name="T27" fmla="*/ 814 h 829"/>
                <a:gd name="T28" fmla="*/ 508 w 561"/>
                <a:gd name="T29" fmla="*/ 825 h 829"/>
                <a:gd name="T30" fmla="*/ 506 w 561"/>
                <a:gd name="T31" fmla="*/ 819 h 829"/>
                <a:gd name="T32" fmla="*/ 512 w 561"/>
                <a:gd name="T33" fmla="*/ 815 h 829"/>
                <a:gd name="T34" fmla="*/ 513 w 561"/>
                <a:gd name="T35" fmla="*/ 805 h 829"/>
                <a:gd name="T36" fmla="*/ 504 w 561"/>
                <a:gd name="T37" fmla="*/ 777 h 829"/>
                <a:gd name="T38" fmla="*/ 505 w 561"/>
                <a:gd name="T39" fmla="*/ 766 h 829"/>
                <a:gd name="T40" fmla="*/ 503 w 561"/>
                <a:gd name="T41" fmla="*/ 761 h 829"/>
                <a:gd name="T42" fmla="*/ 504 w 561"/>
                <a:gd name="T43" fmla="*/ 756 h 829"/>
                <a:gd name="T44" fmla="*/ 500 w 561"/>
                <a:gd name="T45" fmla="*/ 747 h 829"/>
                <a:gd name="T46" fmla="*/ 500 w 561"/>
                <a:gd name="T47" fmla="*/ 731 h 829"/>
                <a:gd name="T48" fmla="*/ 503 w 561"/>
                <a:gd name="T49" fmla="*/ 727 h 829"/>
                <a:gd name="T50" fmla="*/ 495 w 561"/>
                <a:gd name="T51" fmla="*/ 713 h 829"/>
                <a:gd name="T52" fmla="*/ 495 w 561"/>
                <a:gd name="T53" fmla="*/ 707 h 829"/>
                <a:gd name="T54" fmla="*/ 494 w 561"/>
                <a:gd name="T55" fmla="*/ 701 h 829"/>
                <a:gd name="T56" fmla="*/ 501 w 561"/>
                <a:gd name="T57" fmla="*/ 698 h 829"/>
                <a:gd name="T58" fmla="*/ 512 w 561"/>
                <a:gd name="T59" fmla="*/ 694 h 829"/>
                <a:gd name="T60" fmla="*/ 518 w 561"/>
                <a:gd name="T61" fmla="*/ 695 h 829"/>
                <a:gd name="T62" fmla="*/ 523 w 561"/>
                <a:gd name="T63" fmla="*/ 696 h 829"/>
                <a:gd name="T64" fmla="*/ 532 w 561"/>
                <a:gd name="T65" fmla="*/ 697 h 829"/>
                <a:gd name="T66" fmla="*/ 536 w 561"/>
                <a:gd name="T67" fmla="*/ 704 h 829"/>
                <a:gd name="T68" fmla="*/ 541 w 561"/>
                <a:gd name="T69" fmla="*/ 707 h 829"/>
                <a:gd name="T70" fmla="*/ 554 w 561"/>
                <a:gd name="T71" fmla="*/ 705 h 829"/>
                <a:gd name="T72" fmla="*/ 559 w 561"/>
                <a:gd name="T73" fmla="*/ 689 h 829"/>
                <a:gd name="T74" fmla="*/ 560 w 561"/>
                <a:gd name="T75" fmla="*/ 652 h 829"/>
                <a:gd name="T76" fmla="*/ 558 w 561"/>
                <a:gd name="T77" fmla="*/ 610 h 829"/>
                <a:gd name="T78" fmla="*/ 556 w 561"/>
                <a:gd name="T79" fmla="*/ 557 h 829"/>
                <a:gd name="T80" fmla="*/ 556 w 561"/>
                <a:gd name="T81" fmla="*/ 529 h 829"/>
                <a:gd name="T82" fmla="*/ 555 w 561"/>
                <a:gd name="T83" fmla="*/ 490 h 829"/>
                <a:gd name="T84" fmla="*/ 552 w 561"/>
                <a:gd name="T85" fmla="*/ 409 h 829"/>
                <a:gd name="T86" fmla="*/ 548 w 561"/>
                <a:gd name="T87" fmla="*/ 269 h 829"/>
                <a:gd name="T88" fmla="*/ 546 w 561"/>
                <a:gd name="T89" fmla="*/ 223 h 829"/>
                <a:gd name="T90" fmla="*/ 544 w 561"/>
                <a:gd name="T91" fmla="*/ 149 h 829"/>
                <a:gd name="T92" fmla="*/ 542 w 561"/>
                <a:gd name="T93" fmla="*/ 92 h 829"/>
                <a:gd name="T94" fmla="*/ 537 w 561"/>
                <a:gd name="T95" fmla="*/ 0 h 829"/>
                <a:gd name="T96" fmla="*/ 483 w 561"/>
                <a:gd name="T97" fmla="*/ 2 h 829"/>
                <a:gd name="T98" fmla="*/ 431 w 561"/>
                <a:gd name="T99" fmla="*/ 3 h 829"/>
                <a:gd name="T100" fmla="*/ 365 w 561"/>
                <a:gd name="T101" fmla="*/ 4 h 829"/>
                <a:gd name="T102" fmla="*/ 332 w 561"/>
                <a:gd name="T103" fmla="*/ 5 h 829"/>
                <a:gd name="T104" fmla="*/ 281 w 561"/>
                <a:gd name="T105" fmla="*/ 4 h 829"/>
                <a:gd name="T106" fmla="*/ 238 w 561"/>
                <a:gd name="T107" fmla="*/ 4 h 829"/>
                <a:gd name="T108" fmla="*/ 172 w 561"/>
                <a:gd name="T109" fmla="*/ 4 h 829"/>
                <a:gd name="T110" fmla="*/ 82 w 561"/>
                <a:gd name="T111" fmla="*/ 3 h 829"/>
                <a:gd name="T112" fmla="*/ 13 w 561"/>
                <a:gd name="T113" fmla="*/ 0 h 829"/>
                <a:gd name="T114" fmla="*/ 7 w 561"/>
                <a:gd name="T115" fmla="*/ 133 h 829"/>
                <a:gd name="T116" fmla="*/ 5 w 561"/>
                <a:gd name="T117" fmla="*/ 226 h 829"/>
                <a:gd name="T118" fmla="*/ 3 w 561"/>
                <a:gd name="T119" fmla="*/ 275 h 829"/>
                <a:gd name="T120" fmla="*/ 2 w 561"/>
                <a:gd name="T121" fmla="*/ 296 h 829"/>
                <a:gd name="T122" fmla="*/ 1 w 561"/>
                <a:gd name="T123" fmla="*/ 318 h 829"/>
                <a:gd name="connsiteX0" fmla="*/ 0 w 10000"/>
                <a:gd name="connsiteY0" fmla="*/ 3945 h 10000"/>
                <a:gd name="connsiteX1" fmla="*/ 0 w 10000"/>
                <a:gd name="connsiteY1" fmla="*/ 3957 h 10000"/>
                <a:gd name="connsiteX2" fmla="*/ 0 w 10000"/>
                <a:gd name="connsiteY2" fmla="*/ 3957 h 10000"/>
                <a:gd name="connsiteX3" fmla="*/ 0 w 10000"/>
                <a:gd name="connsiteY3" fmla="*/ 3957 h 10000"/>
                <a:gd name="connsiteX4" fmla="*/ 0 w 10000"/>
                <a:gd name="connsiteY4" fmla="*/ 3957 h 10000"/>
                <a:gd name="connsiteX5" fmla="*/ 0 w 10000"/>
                <a:gd name="connsiteY5" fmla="*/ 3969 h 10000"/>
                <a:gd name="connsiteX6" fmla="*/ 0 w 10000"/>
                <a:gd name="connsiteY6" fmla="*/ 4041 h 10000"/>
                <a:gd name="connsiteX7" fmla="*/ 0 w 10000"/>
                <a:gd name="connsiteY7" fmla="*/ 4125 h 10000"/>
                <a:gd name="connsiteX8" fmla="*/ 0 w 10000"/>
                <a:gd name="connsiteY8" fmla="*/ 4174 h 10000"/>
                <a:gd name="connsiteX9" fmla="*/ 0 w 10000"/>
                <a:gd name="connsiteY9" fmla="*/ 4282 h 10000"/>
                <a:gd name="connsiteX10" fmla="*/ 53 w 10000"/>
                <a:gd name="connsiteY10" fmla="*/ 4318 h 10000"/>
                <a:gd name="connsiteX11" fmla="*/ 89 w 10000"/>
                <a:gd name="connsiteY11" fmla="*/ 4331 h 10000"/>
                <a:gd name="connsiteX12" fmla="*/ 89 w 10000"/>
                <a:gd name="connsiteY12" fmla="*/ 4331 h 10000"/>
                <a:gd name="connsiteX13" fmla="*/ 89 w 10000"/>
                <a:gd name="connsiteY13" fmla="*/ 4331 h 10000"/>
                <a:gd name="connsiteX14" fmla="*/ 89 w 10000"/>
                <a:gd name="connsiteY14" fmla="*/ 4343 h 10000"/>
                <a:gd name="connsiteX15" fmla="*/ 107 w 10000"/>
                <a:gd name="connsiteY15" fmla="*/ 4343 h 10000"/>
                <a:gd name="connsiteX16" fmla="*/ 107 w 10000"/>
                <a:gd name="connsiteY16" fmla="*/ 4343 h 10000"/>
                <a:gd name="connsiteX17" fmla="*/ 125 w 10000"/>
                <a:gd name="connsiteY17" fmla="*/ 4367 h 10000"/>
                <a:gd name="connsiteX18" fmla="*/ 143 w 10000"/>
                <a:gd name="connsiteY18" fmla="*/ 4379 h 10000"/>
                <a:gd name="connsiteX19" fmla="*/ 143 w 10000"/>
                <a:gd name="connsiteY19" fmla="*/ 4379 h 10000"/>
                <a:gd name="connsiteX20" fmla="*/ 143 w 10000"/>
                <a:gd name="connsiteY20" fmla="*/ 4379 h 10000"/>
                <a:gd name="connsiteX21" fmla="*/ 250 w 10000"/>
                <a:gd name="connsiteY21" fmla="*/ 4439 h 10000"/>
                <a:gd name="connsiteX22" fmla="*/ 357 w 10000"/>
                <a:gd name="connsiteY22" fmla="*/ 4499 h 10000"/>
                <a:gd name="connsiteX23" fmla="*/ 392 w 10000"/>
                <a:gd name="connsiteY23" fmla="*/ 4524 h 10000"/>
                <a:gd name="connsiteX24" fmla="*/ 499 w 10000"/>
                <a:gd name="connsiteY24" fmla="*/ 4596 h 10000"/>
                <a:gd name="connsiteX25" fmla="*/ 499 w 10000"/>
                <a:gd name="connsiteY25" fmla="*/ 4596 h 10000"/>
                <a:gd name="connsiteX26" fmla="*/ 517 w 10000"/>
                <a:gd name="connsiteY26" fmla="*/ 4608 h 10000"/>
                <a:gd name="connsiteX27" fmla="*/ 517 w 10000"/>
                <a:gd name="connsiteY27" fmla="*/ 4608 h 10000"/>
                <a:gd name="connsiteX28" fmla="*/ 517 w 10000"/>
                <a:gd name="connsiteY28" fmla="*/ 4608 h 10000"/>
                <a:gd name="connsiteX29" fmla="*/ 517 w 10000"/>
                <a:gd name="connsiteY29" fmla="*/ 4608 h 10000"/>
                <a:gd name="connsiteX30" fmla="*/ 553 w 10000"/>
                <a:gd name="connsiteY30" fmla="*/ 4632 h 10000"/>
                <a:gd name="connsiteX31" fmla="*/ 553 w 10000"/>
                <a:gd name="connsiteY31" fmla="*/ 4632 h 10000"/>
                <a:gd name="connsiteX32" fmla="*/ 570 w 10000"/>
                <a:gd name="connsiteY32" fmla="*/ 4656 h 10000"/>
                <a:gd name="connsiteX33" fmla="*/ 570 w 10000"/>
                <a:gd name="connsiteY33" fmla="*/ 4656 h 10000"/>
                <a:gd name="connsiteX34" fmla="*/ 588 w 10000"/>
                <a:gd name="connsiteY34" fmla="*/ 4656 h 10000"/>
                <a:gd name="connsiteX35" fmla="*/ 588 w 10000"/>
                <a:gd name="connsiteY35" fmla="*/ 4668 h 10000"/>
                <a:gd name="connsiteX36" fmla="*/ 606 w 10000"/>
                <a:gd name="connsiteY36" fmla="*/ 4668 h 10000"/>
                <a:gd name="connsiteX37" fmla="*/ 660 w 10000"/>
                <a:gd name="connsiteY37" fmla="*/ 4704 h 10000"/>
                <a:gd name="connsiteX38" fmla="*/ 660 w 10000"/>
                <a:gd name="connsiteY38" fmla="*/ 4704 h 10000"/>
                <a:gd name="connsiteX39" fmla="*/ 660 w 10000"/>
                <a:gd name="connsiteY39" fmla="*/ 4704 h 10000"/>
                <a:gd name="connsiteX40" fmla="*/ 713 w 10000"/>
                <a:gd name="connsiteY40" fmla="*/ 4741 h 10000"/>
                <a:gd name="connsiteX41" fmla="*/ 713 w 10000"/>
                <a:gd name="connsiteY41" fmla="*/ 4741 h 10000"/>
                <a:gd name="connsiteX42" fmla="*/ 713 w 10000"/>
                <a:gd name="connsiteY42" fmla="*/ 4741 h 10000"/>
                <a:gd name="connsiteX43" fmla="*/ 713 w 10000"/>
                <a:gd name="connsiteY43" fmla="*/ 4741 h 10000"/>
                <a:gd name="connsiteX44" fmla="*/ 731 w 10000"/>
                <a:gd name="connsiteY44" fmla="*/ 4753 h 10000"/>
                <a:gd name="connsiteX45" fmla="*/ 731 w 10000"/>
                <a:gd name="connsiteY45" fmla="*/ 4753 h 10000"/>
                <a:gd name="connsiteX46" fmla="*/ 731 w 10000"/>
                <a:gd name="connsiteY46" fmla="*/ 4753 h 10000"/>
                <a:gd name="connsiteX47" fmla="*/ 731 w 10000"/>
                <a:gd name="connsiteY47" fmla="*/ 4753 h 10000"/>
                <a:gd name="connsiteX48" fmla="*/ 784 w 10000"/>
                <a:gd name="connsiteY48" fmla="*/ 4777 h 10000"/>
                <a:gd name="connsiteX49" fmla="*/ 820 w 10000"/>
                <a:gd name="connsiteY49" fmla="*/ 4789 h 10000"/>
                <a:gd name="connsiteX50" fmla="*/ 820 w 10000"/>
                <a:gd name="connsiteY50" fmla="*/ 4789 h 10000"/>
                <a:gd name="connsiteX51" fmla="*/ 873 w 10000"/>
                <a:gd name="connsiteY51" fmla="*/ 4837 h 10000"/>
                <a:gd name="connsiteX52" fmla="*/ 891 w 10000"/>
                <a:gd name="connsiteY52" fmla="*/ 4837 h 10000"/>
                <a:gd name="connsiteX53" fmla="*/ 891 w 10000"/>
                <a:gd name="connsiteY53" fmla="*/ 4837 h 10000"/>
                <a:gd name="connsiteX54" fmla="*/ 1016 w 10000"/>
                <a:gd name="connsiteY54" fmla="*/ 4922 h 10000"/>
                <a:gd name="connsiteX55" fmla="*/ 1016 w 10000"/>
                <a:gd name="connsiteY55" fmla="*/ 4922 h 10000"/>
                <a:gd name="connsiteX56" fmla="*/ 1070 w 10000"/>
                <a:gd name="connsiteY56" fmla="*/ 4958 h 10000"/>
                <a:gd name="connsiteX57" fmla="*/ 1070 w 10000"/>
                <a:gd name="connsiteY57" fmla="*/ 4970 h 10000"/>
                <a:gd name="connsiteX58" fmla="*/ 1070 w 10000"/>
                <a:gd name="connsiteY58" fmla="*/ 4970 h 10000"/>
                <a:gd name="connsiteX59" fmla="*/ 1159 w 10000"/>
                <a:gd name="connsiteY59" fmla="*/ 5018 h 10000"/>
                <a:gd name="connsiteX60" fmla="*/ 1212 w 10000"/>
                <a:gd name="connsiteY60" fmla="*/ 5042 h 10000"/>
                <a:gd name="connsiteX61" fmla="*/ 1230 w 10000"/>
                <a:gd name="connsiteY61" fmla="*/ 5054 h 10000"/>
                <a:gd name="connsiteX62" fmla="*/ 1373 w 10000"/>
                <a:gd name="connsiteY62" fmla="*/ 5139 h 10000"/>
                <a:gd name="connsiteX63" fmla="*/ 1408 w 10000"/>
                <a:gd name="connsiteY63" fmla="*/ 5175 h 10000"/>
                <a:gd name="connsiteX64" fmla="*/ 1462 w 10000"/>
                <a:gd name="connsiteY64" fmla="*/ 5199 h 10000"/>
                <a:gd name="connsiteX65" fmla="*/ 1480 w 10000"/>
                <a:gd name="connsiteY65" fmla="*/ 5223 h 10000"/>
                <a:gd name="connsiteX66" fmla="*/ 1569 w 10000"/>
                <a:gd name="connsiteY66" fmla="*/ 5271 h 10000"/>
                <a:gd name="connsiteX67" fmla="*/ 1604 w 10000"/>
                <a:gd name="connsiteY67" fmla="*/ 5308 h 10000"/>
                <a:gd name="connsiteX68" fmla="*/ 1693 w 10000"/>
                <a:gd name="connsiteY68" fmla="*/ 5344 h 10000"/>
                <a:gd name="connsiteX69" fmla="*/ 1693 w 10000"/>
                <a:gd name="connsiteY69" fmla="*/ 5344 h 10000"/>
                <a:gd name="connsiteX70" fmla="*/ 1747 w 10000"/>
                <a:gd name="connsiteY70" fmla="*/ 5380 h 10000"/>
                <a:gd name="connsiteX71" fmla="*/ 1854 w 10000"/>
                <a:gd name="connsiteY71" fmla="*/ 5452 h 10000"/>
                <a:gd name="connsiteX72" fmla="*/ 1943 w 10000"/>
                <a:gd name="connsiteY72" fmla="*/ 5513 h 10000"/>
                <a:gd name="connsiteX73" fmla="*/ 1943 w 10000"/>
                <a:gd name="connsiteY73" fmla="*/ 5513 h 10000"/>
                <a:gd name="connsiteX74" fmla="*/ 1979 w 10000"/>
                <a:gd name="connsiteY74" fmla="*/ 5549 h 10000"/>
                <a:gd name="connsiteX75" fmla="*/ 2032 w 10000"/>
                <a:gd name="connsiteY75" fmla="*/ 5573 h 10000"/>
                <a:gd name="connsiteX76" fmla="*/ 2086 w 10000"/>
                <a:gd name="connsiteY76" fmla="*/ 5609 h 10000"/>
                <a:gd name="connsiteX77" fmla="*/ 2246 w 10000"/>
                <a:gd name="connsiteY77" fmla="*/ 5694 h 10000"/>
                <a:gd name="connsiteX78" fmla="*/ 2317 w 10000"/>
                <a:gd name="connsiteY78" fmla="*/ 5742 h 10000"/>
                <a:gd name="connsiteX79" fmla="*/ 2424 w 10000"/>
                <a:gd name="connsiteY79" fmla="*/ 5826 h 10000"/>
                <a:gd name="connsiteX80" fmla="*/ 2549 w 10000"/>
                <a:gd name="connsiteY80" fmla="*/ 5899 h 10000"/>
                <a:gd name="connsiteX81" fmla="*/ 2834 w 10000"/>
                <a:gd name="connsiteY81" fmla="*/ 6080 h 10000"/>
                <a:gd name="connsiteX82" fmla="*/ 3102 w 10000"/>
                <a:gd name="connsiteY82" fmla="*/ 6236 h 10000"/>
                <a:gd name="connsiteX83" fmla="*/ 3155 w 10000"/>
                <a:gd name="connsiteY83" fmla="*/ 6261 h 10000"/>
                <a:gd name="connsiteX84" fmla="*/ 3191 w 10000"/>
                <a:gd name="connsiteY84" fmla="*/ 6285 h 10000"/>
                <a:gd name="connsiteX85" fmla="*/ 3209 w 10000"/>
                <a:gd name="connsiteY85" fmla="*/ 6309 h 10000"/>
                <a:gd name="connsiteX86" fmla="*/ 3209 w 10000"/>
                <a:gd name="connsiteY86" fmla="*/ 6309 h 10000"/>
                <a:gd name="connsiteX87" fmla="*/ 3280 w 10000"/>
                <a:gd name="connsiteY87" fmla="*/ 6369 h 10000"/>
                <a:gd name="connsiteX88" fmla="*/ 3298 w 10000"/>
                <a:gd name="connsiteY88" fmla="*/ 6369 h 10000"/>
                <a:gd name="connsiteX89" fmla="*/ 3298 w 10000"/>
                <a:gd name="connsiteY89" fmla="*/ 6369 h 10000"/>
                <a:gd name="connsiteX90" fmla="*/ 3422 w 10000"/>
                <a:gd name="connsiteY90" fmla="*/ 6454 h 10000"/>
                <a:gd name="connsiteX91" fmla="*/ 3476 w 10000"/>
                <a:gd name="connsiteY91" fmla="*/ 6478 h 10000"/>
                <a:gd name="connsiteX92" fmla="*/ 3494 w 10000"/>
                <a:gd name="connsiteY92" fmla="*/ 6478 h 10000"/>
                <a:gd name="connsiteX93" fmla="*/ 3547 w 10000"/>
                <a:gd name="connsiteY93" fmla="*/ 6514 h 10000"/>
                <a:gd name="connsiteX94" fmla="*/ 3743 w 10000"/>
                <a:gd name="connsiteY94" fmla="*/ 6647 h 10000"/>
                <a:gd name="connsiteX95" fmla="*/ 3797 w 10000"/>
                <a:gd name="connsiteY95" fmla="*/ 6683 h 10000"/>
                <a:gd name="connsiteX96" fmla="*/ 3957 w 10000"/>
                <a:gd name="connsiteY96" fmla="*/ 6779 h 10000"/>
                <a:gd name="connsiteX97" fmla="*/ 4029 w 10000"/>
                <a:gd name="connsiteY97" fmla="*/ 6828 h 10000"/>
                <a:gd name="connsiteX98" fmla="*/ 4100 w 10000"/>
                <a:gd name="connsiteY98" fmla="*/ 6876 h 10000"/>
                <a:gd name="connsiteX99" fmla="*/ 4100 w 10000"/>
                <a:gd name="connsiteY99" fmla="*/ 6876 h 10000"/>
                <a:gd name="connsiteX100" fmla="*/ 4135 w 10000"/>
                <a:gd name="connsiteY100" fmla="*/ 6900 h 10000"/>
                <a:gd name="connsiteX101" fmla="*/ 4314 w 10000"/>
                <a:gd name="connsiteY101" fmla="*/ 7008 h 10000"/>
                <a:gd name="connsiteX102" fmla="*/ 4456 w 10000"/>
                <a:gd name="connsiteY102" fmla="*/ 7105 h 10000"/>
                <a:gd name="connsiteX103" fmla="*/ 4492 w 10000"/>
                <a:gd name="connsiteY103" fmla="*/ 7117 h 10000"/>
                <a:gd name="connsiteX104" fmla="*/ 4545 w 10000"/>
                <a:gd name="connsiteY104" fmla="*/ 7141 h 10000"/>
                <a:gd name="connsiteX105" fmla="*/ 4652 w 10000"/>
                <a:gd name="connsiteY105" fmla="*/ 7226 h 10000"/>
                <a:gd name="connsiteX106" fmla="*/ 4724 w 10000"/>
                <a:gd name="connsiteY106" fmla="*/ 7274 h 10000"/>
                <a:gd name="connsiteX107" fmla="*/ 4831 w 10000"/>
                <a:gd name="connsiteY107" fmla="*/ 7346 h 10000"/>
                <a:gd name="connsiteX108" fmla="*/ 4831 w 10000"/>
                <a:gd name="connsiteY108" fmla="*/ 7346 h 10000"/>
                <a:gd name="connsiteX109" fmla="*/ 4955 w 10000"/>
                <a:gd name="connsiteY109" fmla="*/ 7407 h 10000"/>
                <a:gd name="connsiteX110" fmla="*/ 5062 w 10000"/>
                <a:gd name="connsiteY110" fmla="*/ 7479 h 10000"/>
                <a:gd name="connsiteX111" fmla="*/ 5134 w 10000"/>
                <a:gd name="connsiteY111" fmla="*/ 7527 h 10000"/>
                <a:gd name="connsiteX112" fmla="*/ 5455 w 10000"/>
                <a:gd name="connsiteY112" fmla="*/ 7720 h 10000"/>
                <a:gd name="connsiteX113" fmla="*/ 5722 w 10000"/>
                <a:gd name="connsiteY113" fmla="*/ 7901 h 10000"/>
                <a:gd name="connsiteX114" fmla="*/ 5793 w 10000"/>
                <a:gd name="connsiteY114" fmla="*/ 7937 h 10000"/>
                <a:gd name="connsiteX115" fmla="*/ 5829 w 10000"/>
                <a:gd name="connsiteY115" fmla="*/ 7949 h 10000"/>
                <a:gd name="connsiteX116" fmla="*/ 6007 w 10000"/>
                <a:gd name="connsiteY116" fmla="*/ 8082 h 10000"/>
                <a:gd name="connsiteX117" fmla="*/ 6007 w 10000"/>
                <a:gd name="connsiteY117" fmla="*/ 8082 h 10000"/>
                <a:gd name="connsiteX118" fmla="*/ 6239 w 10000"/>
                <a:gd name="connsiteY118" fmla="*/ 8215 h 10000"/>
                <a:gd name="connsiteX119" fmla="*/ 6346 w 10000"/>
                <a:gd name="connsiteY119" fmla="*/ 8287 h 10000"/>
                <a:gd name="connsiteX120" fmla="*/ 6471 w 10000"/>
                <a:gd name="connsiteY120" fmla="*/ 8372 h 10000"/>
                <a:gd name="connsiteX121" fmla="*/ 6488 w 10000"/>
                <a:gd name="connsiteY121" fmla="*/ 8384 h 10000"/>
                <a:gd name="connsiteX122" fmla="*/ 6488 w 10000"/>
                <a:gd name="connsiteY122" fmla="*/ 8396 h 10000"/>
                <a:gd name="connsiteX123" fmla="*/ 6702 w 10000"/>
                <a:gd name="connsiteY123" fmla="*/ 8504 h 10000"/>
                <a:gd name="connsiteX124" fmla="*/ 6702 w 10000"/>
                <a:gd name="connsiteY124" fmla="*/ 8516 h 10000"/>
                <a:gd name="connsiteX125" fmla="*/ 6738 w 10000"/>
                <a:gd name="connsiteY125" fmla="*/ 8528 h 10000"/>
                <a:gd name="connsiteX126" fmla="*/ 6809 w 10000"/>
                <a:gd name="connsiteY126" fmla="*/ 8589 h 10000"/>
                <a:gd name="connsiteX127" fmla="*/ 6827 w 10000"/>
                <a:gd name="connsiteY127" fmla="*/ 8601 h 10000"/>
                <a:gd name="connsiteX128" fmla="*/ 6845 w 10000"/>
                <a:gd name="connsiteY128" fmla="*/ 8613 h 10000"/>
                <a:gd name="connsiteX129" fmla="*/ 6916 w 10000"/>
                <a:gd name="connsiteY129" fmla="*/ 8649 h 10000"/>
                <a:gd name="connsiteX130" fmla="*/ 6916 w 10000"/>
                <a:gd name="connsiteY130" fmla="*/ 8661 h 10000"/>
                <a:gd name="connsiteX131" fmla="*/ 7077 w 10000"/>
                <a:gd name="connsiteY131" fmla="*/ 8758 h 10000"/>
                <a:gd name="connsiteX132" fmla="*/ 7094 w 10000"/>
                <a:gd name="connsiteY132" fmla="*/ 8770 h 10000"/>
                <a:gd name="connsiteX133" fmla="*/ 7201 w 10000"/>
                <a:gd name="connsiteY133" fmla="*/ 8830 h 10000"/>
                <a:gd name="connsiteX134" fmla="*/ 7201 w 10000"/>
                <a:gd name="connsiteY134" fmla="*/ 8830 h 10000"/>
                <a:gd name="connsiteX135" fmla="*/ 7237 w 10000"/>
                <a:gd name="connsiteY135" fmla="*/ 8854 h 10000"/>
                <a:gd name="connsiteX136" fmla="*/ 7255 w 10000"/>
                <a:gd name="connsiteY136" fmla="*/ 8878 h 10000"/>
                <a:gd name="connsiteX137" fmla="*/ 7273 w 10000"/>
                <a:gd name="connsiteY137" fmla="*/ 8878 h 10000"/>
                <a:gd name="connsiteX138" fmla="*/ 7273 w 10000"/>
                <a:gd name="connsiteY138" fmla="*/ 8878 h 10000"/>
                <a:gd name="connsiteX139" fmla="*/ 7308 w 10000"/>
                <a:gd name="connsiteY139" fmla="*/ 8902 h 10000"/>
                <a:gd name="connsiteX140" fmla="*/ 7308 w 10000"/>
                <a:gd name="connsiteY140" fmla="*/ 8902 h 10000"/>
                <a:gd name="connsiteX141" fmla="*/ 7308 w 10000"/>
                <a:gd name="connsiteY141" fmla="*/ 8902 h 10000"/>
                <a:gd name="connsiteX142" fmla="*/ 7433 w 10000"/>
                <a:gd name="connsiteY142" fmla="*/ 8987 h 10000"/>
                <a:gd name="connsiteX143" fmla="*/ 7522 w 10000"/>
                <a:gd name="connsiteY143" fmla="*/ 9047 h 10000"/>
                <a:gd name="connsiteX144" fmla="*/ 7683 w 10000"/>
                <a:gd name="connsiteY144" fmla="*/ 9131 h 10000"/>
                <a:gd name="connsiteX145" fmla="*/ 7683 w 10000"/>
                <a:gd name="connsiteY145" fmla="*/ 9144 h 10000"/>
                <a:gd name="connsiteX146" fmla="*/ 7683 w 10000"/>
                <a:gd name="connsiteY146" fmla="*/ 9144 h 10000"/>
                <a:gd name="connsiteX147" fmla="*/ 7701 w 10000"/>
                <a:gd name="connsiteY147" fmla="*/ 9156 h 10000"/>
                <a:gd name="connsiteX148" fmla="*/ 7718 w 10000"/>
                <a:gd name="connsiteY148" fmla="*/ 9156 h 10000"/>
                <a:gd name="connsiteX149" fmla="*/ 7718 w 10000"/>
                <a:gd name="connsiteY149" fmla="*/ 9156 h 10000"/>
                <a:gd name="connsiteX150" fmla="*/ 7754 w 10000"/>
                <a:gd name="connsiteY150" fmla="*/ 9192 h 10000"/>
                <a:gd name="connsiteX151" fmla="*/ 7879 w 10000"/>
                <a:gd name="connsiteY151" fmla="*/ 9264 h 10000"/>
                <a:gd name="connsiteX152" fmla="*/ 7932 w 10000"/>
                <a:gd name="connsiteY152" fmla="*/ 9300 h 10000"/>
                <a:gd name="connsiteX153" fmla="*/ 8021 w 10000"/>
                <a:gd name="connsiteY153" fmla="*/ 9349 h 10000"/>
                <a:gd name="connsiteX154" fmla="*/ 8128 w 10000"/>
                <a:gd name="connsiteY154" fmla="*/ 9409 h 10000"/>
                <a:gd name="connsiteX155" fmla="*/ 8128 w 10000"/>
                <a:gd name="connsiteY155" fmla="*/ 9409 h 10000"/>
                <a:gd name="connsiteX156" fmla="*/ 8146 w 10000"/>
                <a:gd name="connsiteY156" fmla="*/ 9433 h 10000"/>
                <a:gd name="connsiteX157" fmla="*/ 8146 w 10000"/>
                <a:gd name="connsiteY157" fmla="*/ 9433 h 10000"/>
                <a:gd name="connsiteX158" fmla="*/ 8182 w 10000"/>
                <a:gd name="connsiteY158" fmla="*/ 9457 h 10000"/>
                <a:gd name="connsiteX159" fmla="*/ 8217 w 10000"/>
                <a:gd name="connsiteY159" fmla="*/ 9481 h 10000"/>
                <a:gd name="connsiteX160" fmla="*/ 8235 w 10000"/>
                <a:gd name="connsiteY160" fmla="*/ 9481 h 10000"/>
                <a:gd name="connsiteX161" fmla="*/ 8324 w 10000"/>
                <a:gd name="connsiteY161" fmla="*/ 9554 h 10000"/>
                <a:gd name="connsiteX162" fmla="*/ 8520 w 10000"/>
                <a:gd name="connsiteY162" fmla="*/ 9662 h 10000"/>
                <a:gd name="connsiteX163" fmla="*/ 8538 w 10000"/>
                <a:gd name="connsiteY163" fmla="*/ 9674 h 10000"/>
                <a:gd name="connsiteX164" fmla="*/ 8556 w 10000"/>
                <a:gd name="connsiteY164" fmla="*/ 9674 h 10000"/>
                <a:gd name="connsiteX165" fmla="*/ 8663 w 10000"/>
                <a:gd name="connsiteY165" fmla="*/ 9759 h 10000"/>
                <a:gd name="connsiteX166" fmla="*/ 8663 w 10000"/>
                <a:gd name="connsiteY166" fmla="*/ 9759 h 10000"/>
                <a:gd name="connsiteX167" fmla="*/ 8752 w 10000"/>
                <a:gd name="connsiteY167" fmla="*/ 9819 h 10000"/>
                <a:gd name="connsiteX168" fmla="*/ 8752 w 10000"/>
                <a:gd name="connsiteY168" fmla="*/ 9819 h 10000"/>
                <a:gd name="connsiteX169" fmla="*/ 8913 w 10000"/>
                <a:gd name="connsiteY169" fmla="*/ 9928 h 10000"/>
                <a:gd name="connsiteX170" fmla="*/ 8984 w 10000"/>
                <a:gd name="connsiteY170" fmla="*/ 9952 h 10000"/>
                <a:gd name="connsiteX171" fmla="*/ 9020 w 10000"/>
                <a:gd name="connsiteY171" fmla="*/ 9976 h 10000"/>
                <a:gd name="connsiteX172" fmla="*/ 9020 w 10000"/>
                <a:gd name="connsiteY172" fmla="*/ 9976 h 10000"/>
                <a:gd name="connsiteX173" fmla="*/ 9055 w 10000"/>
                <a:gd name="connsiteY173" fmla="*/ 10000 h 10000"/>
                <a:gd name="connsiteX174" fmla="*/ 9037 w 10000"/>
                <a:gd name="connsiteY174" fmla="*/ 9988 h 10000"/>
                <a:gd name="connsiteX175" fmla="*/ 9037 w 10000"/>
                <a:gd name="connsiteY175" fmla="*/ 9988 h 10000"/>
                <a:gd name="connsiteX176" fmla="*/ 9037 w 10000"/>
                <a:gd name="connsiteY176" fmla="*/ 9976 h 10000"/>
                <a:gd name="connsiteX177" fmla="*/ 9037 w 10000"/>
                <a:gd name="connsiteY177" fmla="*/ 9964 h 10000"/>
                <a:gd name="connsiteX178" fmla="*/ 9055 w 10000"/>
                <a:gd name="connsiteY178" fmla="*/ 9952 h 10000"/>
                <a:gd name="connsiteX179" fmla="*/ 9055 w 10000"/>
                <a:gd name="connsiteY179" fmla="*/ 9952 h 10000"/>
                <a:gd name="connsiteX180" fmla="*/ 9055 w 10000"/>
                <a:gd name="connsiteY180" fmla="*/ 9940 h 10000"/>
                <a:gd name="connsiteX181" fmla="*/ 9073 w 10000"/>
                <a:gd name="connsiteY181" fmla="*/ 9940 h 10000"/>
                <a:gd name="connsiteX182" fmla="*/ 9073 w 10000"/>
                <a:gd name="connsiteY182" fmla="*/ 9940 h 10000"/>
                <a:gd name="connsiteX183" fmla="*/ 9091 w 10000"/>
                <a:gd name="connsiteY183" fmla="*/ 9928 h 10000"/>
                <a:gd name="connsiteX184" fmla="*/ 9109 w 10000"/>
                <a:gd name="connsiteY184" fmla="*/ 9928 h 10000"/>
                <a:gd name="connsiteX185" fmla="*/ 9109 w 10000"/>
                <a:gd name="connsiteY185" fmla="*/ 9916 h 10000"/>
                <a:gd name="connsiteX186" fmla="*/ 9091 w 10000"/>
                <a:gd name="connsiteY186" fmla="*/ 9903 h 10000"/>
                <a:gd name="connsiteX187" fmla="*/ 9091 w 10000"/>
                <a:gd name="connsiteY187" fmla="*/ 9903 h 10000"/>
                <a:gd name="connsiteX188" fmla="*/ 9091 w 10000"/>
                <a:gd name="connsiteY188" fmla="*/ 9891 h 10000"/>
                <a:gd name="connsiteX189" fmla="*/ 9073 w 10000"/>
                <a:gd name="connsiteY189" fmla="*/ 9891 h 10000"/>
                <a:gd name="connsiteX190" fmla="*/ 9037 w 10000"/>
                <a:gd name="connsiteY190" fmla="*/ 9879 h 10000"/>
                <a:gd name="connsiteX191" fmla="*/ 9020 w 10000"/>
                <a:gd name="connsiteY191" fmla="*/ 9879 h 10000"/>
                <a:gd name="connsiteX192" fmla="*/ 9020 w 10000"/>
                <a:gd name="connsiteY192" fmla="*/ 9879 h 10000"/>
                <a:gd name="connsiteX193" fmla="*/ 9020 w 10000"/>
                <a:gd name="connsiteY193" fmla="*/ 9867 h 10000"/>
                <a:gd name="connsiteX194" fmla="*/ 9020 w 10000"/>
                <a:gd name="connsiteY194" fmla="*/ 9867 h 10000"/>
                <a:gd name="connsiteX195" fmla="*/ 9037 w 10000"/>
                <a:gd name="connsiteY195" fmla="*/ 9855 h 10000"/>
                <a:gd name="connsiteX196" fmla="*/ 9055 w 10000"/>
                <a:gd name="connsiteY196" fmla="*/ 9843 h 10000"/>
                <a:gd name="connsiteX197" fmla="*/ 9055 w 10000"/>
                <a:gd name="connsiteY197" fmla="*/ 9843 h 10000"/>
                <a:gd name="connsiteX198" fmla="*/ 9073 w 10000"/>
                <a:gd name="connsiteY198" fmla="*/ 9843 h 10000"/>
                <a:gd name="connsiteX199" fmla="*/ 9073 w 10000"/>
                <a:gd name="connsiteY199" fmla="*/ 9843 h 10000"/>
                <a:gd name="connsiteX200" fmla="*/ 9091 w 10000"/>
                <a:gd name="connsiteY200" fmla="*/ 9843 h 10000"/>
                <a:gd name="connsiteX201" fmla="*/ 9109 w 10000"/>
                <a:gd name="connsiteY201" fmla="*/ 9843 h 10000"/>
                <a:gd name="connsiteX202" fmla="*/ 9109 w 10000"/>
                <a:gd name="connsiteY202" fmla="*/ 9843 h 10000"/>
                <a:gd name="connsiteX203" fmla="*/ 9127 w 10000"/>
                <a:gd name="connsiteY203" fmla="*/ 9831 h 10000"/>
                <a:gd name="connsiteX204" fmla="*/ 9144 w 10000"/>
                <a:gd name="connsiteY204" fmla="*/ 9831 h 10000"/>
                <a:gd name="connsiteX205" fmla="*/ 9144 w 10000"/>
                <a:gd name="connsiteY205" fmla="*/ 9831 h 10000"/>
                <a:gd name="connsiteX206" fmla="*/ 9144 w 10000"/>
                <a:gd name="connsiteY206" fmla="*/ 9807 h 10000"/>
                <a:gd name="connsiteX207" fmla="*/ 9144 w 10000"/>
                <a:gd name="connsiteY207" fmla="*/ 9807 h 10000"/>
                <a:gd name="connsiteX208" fmla="*/ 9144 w 10000"/>
                <a:gd name="connsiteY208" fmla="*/ 9807 h 10000"/>
                <a:gd name="connsiteX209" fmla="*/ 9162 w 10000"/>
                <a:gd name="connsiteY209" fmla="*/ 9771 h 10000"/>
                <a:gd name="connsiteX210" fmla="*/ 9162 w 10000"/>
                <a:gd name="connsiteY210" fmla="*/ 9759 h 10000"/>
                <a:gd name="connsiteX211" fmla="*/ 9162 w 10000"/>
                <a:gd name="connsiteY211" fmla="*/ 9747 h 10000"/>
                <a:gd name="connsiteX212" fmla="*/ 9144 w 10000"/>
                <a:gd name="connsiteY212" fmla="*/ 9723 h 10000"/>
                <a:gd name="connsiteX213" fmla="*/ 9144 w 10000"/>
                <a:gd name="connsiteY213" fmla="*/ 9723 h 10000"/>
                <a:gd name="connsiteX214" fmla="*/ 9144 w 10000"/>
                <a:gd name="connsiteY214" fmla="*/ 9723 h 10000"/>
                <a:gd name="connsiteX215" fmla="*/ 9144 w 10000"/>
                <a:gd name="connsiteY215" fmla="*/ 9710 h 10000"/>
                <a:gd name="connsiteX216" fmla="*/ 9144 w 10000"/>
                <a:gd name="connsiteY216" fmla="*/ 9710 h 10000"/>
                <a:gd name="connsiteX217" fmla="*/ 9127 w 10000"/>
                <a:gd name="connsiteY217" fmla="*/ 9674 h 10000"/>
                <a:gd name="connsiteX218" fmla="*/ 9127 w 10000"/>
                <a:gd name="connsiteY218" fmla="*/ 9662 h 10000"/>
                <a:gd name="connsiteX219" fmla="*/ 9127 w 10000"/>
                <a:gd name="connsiteY219" fmla="*/ 9638 h 10000"/>
                <a:gd name="connsiteX220" fmla="*/ 9091 w 10000"/>
                <a:gd name="connsiteY220" fmla="*/ 9590 h 10000"/>
                <a:gd name="connsiteX221" fmla="*/ 9109 w 10000"/>
                <a:gd name="connsiteY221" fmla="*/ 9542 h 10000"/>
                <a:gd name="connsiteX222" fmla="*/ 9091 w 10000"/>
                <a:gd name="connsiteY222" fmla="*/ 9505 h 10000"/>
                <a:gd name="connsiteX223" fmla="*/ 9073 w 10000"/>
                <a:gd name="connsiteY223" fmla="*/ 9481 h 10000"/>
                <a:gd name="connsiteX224" fmla="*/ 9037 w 10000"/>
                <a:gd name="connsiteY224" fmla="*/ 9421 h 10000"/>
                <a:gd name="connsiteX225" fmla="*/ 9020 w 10000"/>
                <a:gd name="connsiteY225" fmla="*/ 9397 h 10000"/>
                <a:gd name="connsiteX226" fmla="*/ 9002 w 10000"/>
                <a:gd name="connsiteY226" fmla="*/ 9373 h 10000"/>
                <a:gd name="connsiteX227" fmla="*/ 8984 w 10000"/>
                <a:gd name="connsiteY227" fmla="*/ 9373 h 10000"/>
                <a:gd name="connsiteX228" fmla="*/ 8984 w 10000"/>
                <a:gd name="connsiteY228" fmla="*/ 9349 h 10000"/>
                <a:gd name="connsiteX229" fmla="*/ 8966 w 10000"/>
                <a:gd name="connsiteY229" fmla="*/ 9324 h 10000"/>
                <a:gd name="connsiteX230" fmla="*/ 8966 w 10000"/>
                <a:gd name="connsiteY230" fmla="*/ 9312 h 10000"/>
                <a:gd name="connsiteX231" fmla="*/ 8966 w 10000"/>
                <a:gd name="connsiteY231" fmla="*/ 9312 h 10000"/>
                <a:gd name="connsiteX232" fmla="*/ 8966 w 10000"/>
                <a:gd name="connsiteY232" fmla="*/ 9300 h 10000"/>
                <a:gd name="connsiteX233" fmla="*/ 8966 w 10000"/>
                <a:gd name="connsiteY233" fmla="*/ 9300 h 10000"/>
                <a:gd name="connsiteX234" fmla="*/ 8966 w 10000"/>
                <a:gd name="connsiteY234" fmla="*/ 9276 h 10000"/>
                <a:gd name="connsiteX235" fmla="*/ 8966 w 10000"/>
                <a:gd name="connsiteY235" fmla="*/ 9276 h 10000"/>
                <a:gd name="connsiteX236" fmla="*/ 8984 w 10000"/>
                <a:gd name="connsiteY236" fmla="*/ 9264 h 10000"/>
                <a:gd name="connsiteX237" fmla="*/ 9002 w 10000"/>
                <a:gd name="connsiteY237" fmla="*/ 9252 h 10000"/>
                <a:gd name="connsiteX238" fmla="*/ 9002 w 10000"/>
                <a:gd name="connsiteY238" fmla="*/ 9252 h 10000"/>
                <a:gd name="connsiteX239" fmla="*/ 9002 w 10000"/>
                <a:gd name="connsiteY239" fmla="*/ 9240 h 10000"/>
                <a:gd name="connsiteX240" fmla="*/ 8984 w 10000"/>
                <a:gd name="connsiteY240" fmla="*/ 9240 h 10000"/>
                <a:gd name="connsiteX241" fmla="*/ 8984 w 10000"/>
                <a:gd name="connsiteY241" fmla="*/ 9228 h 10000"/>
                <a:gd name="connsiteX242" fmla="*/ 8984 w 10000"/>
                <a:gd name="connsiteY242" fmla="*/ 9204 h 10000"/>
                <a:gd name="connsiteX243" fmla="*/ 8984 w 10000"/>
                <a:gd name="connsiteY243" fmla="*/ 9204 h 10000"/>
                <a:gd name="connsiteX244" fmla="*/ 8984 w 10000"/>
                <a:gd name="connsiteY244" fmla="*/ 9192 h 10000"/>
                <a:gd name="connsiteX245" fmla="*/ 8984 w 10000"/>
                <a:gd name="connsiteY245" fmla="*/ 9192 h 10000"/>
                <a:gd name="connsiteX246" fmla="*/ 8966 w 10000"/>
                <a:gd name="connsiteY246" fmla="*/ 9192 h 10000"/>
                <a:gd name="connsiteX247" fmla="*/ 8966 w 10000"/>
                <a:gd name="connsiteY247" fmla="*/ 9192 h 10000"/>
                <a:gd name="connsiteX248" fmla="*/ 8966 w 10000"/>
                <a:gd name="connsiteY248" fmla="*/ 9180 h 10000"/>
                <a:gd name="connsiteX249" fmla="*/ 8966 w 10000"/>
                <a:gd name="connsiteY249" fmla="*/ 9180 h 10000"/>
                <a:gd name="connsiteX250" fmla="*/ 8966 w 10000"/>
                <a:gd name="connsiteY250" fmla="*/ 9180 h 10000"/>
                <a:gd name="connsiteX251" fmla="*/ 8966 w 10000"/>
                <a:gd name="connsiteY251" fmla="*/ 9180 h 10000"/>
                <a:gd name="connsiteX252" fmla="*/ 8966 w 10000"/>
                <a:gd name="connsiteY252" fmla="*/ 9180 h 10000"/>
                <a:gd name="connsiteX253" fmla="*/ 8984 w 10000"/>
                <a:gd name="connsiteY253" fmla="*/ 9180 h 10000"/>
                <a:gd name="connsiteX254" fmla="*/ 8984 w 10000"/>
                <a:gd name="connsiteY254" fmla="*/ 9168 h 10000"/>
                <a:gd name="connsiteX255" fmla="*/ 8984 w 10000"/>
                <a:gd name="connsiteY255" fmla="*/ 9168 h 10000"/>
                <a:gd name="connsiteX256" fmla="*/ 8984 w 10000"/>
                <a:gd name="connsiteY256" fmla="*/ 9168 h 10000"/>
                <a:gd name="connsiteX257" fmla="*/ 9002 w 10000"/>
                <a:gd name="connsiteY257" fmla="*/ 9156 h 10000"/>
                <a:gd name="connsiteX258" fmla="*/ 9002 w 10000"/>
                <a:gd name="connsiteY258" fmla="*/ 9131 h 10000"/>
                <a:gd name="connsiteX259" fmla="*/ 9002 w 10000"/>
                <a:gd name="connsiteY259" fmla="*/ 9131 h 10000"/>
                <a:gd name="connsiteX260" fmla="*/ 8984 w 10000"/>
                <a:gd name="connsiteY260" fmla="*/ 9119 h 10000"/>
                <a:gd name="connsiteX261" fmla="*/ 8984 w 10000"/>
                <a:gd name="connsiteY261" fmla="*/ 9119 h 10000"/>
                <a:gd name="connsiteX262" fmla="*/ 8984 w 10000"/>
                <a:gd name="connsiteY262" fmla="*/ 9119 h 10000"/>
                <a:gd name="connsiteX263" fmla="*/ 8984 w 10000"/>
                <a:gd name="connsiteY263" fmla="*/ 9119 h 10000"/>
                <a:gd name="connsiteX264" fmla="*/ 8984 w 10000"/>
                <a:gd name="connsiteY264" fmla="*/ 9119 h 10000"/>
                <a:gd name="connsiteX265" fmla="*/ 8966 w 10000"/>
                <a:gd name="connsiteY265" fmla="*/ 9107 h 10000"/>
                <a:gd name="connsiteX266" fmla="*/ 8966 w 10000"/>
                <a:gd name="connsiteY266" fmla="*/ 9095 h 10000"/>
                <a:gd name="connsiteX267" fmla="*/ 8948 w 10000"/>
                <a:gd name="connsiteY267" fmla="*/ 9095 h 10000"/>
                <a:gd name="connsiteX268" fmla="*/ 8930 w 10000"/>
                <a:gd name="connsiteY268" fmla="*/ 9083 h 10000"/>
                <a:gd name="connsiteX269" fmla="*/ 8930 w 10000"/>
                <a:gd name="connsiteY269" fmla="*/ 9071 h 10000"/>
                <a:gd name="connsiteX270" fmla="*/ 8948 w 10000"/>
                <a:gd name="connsiteY270" fmla="*/ 9047 h 10000"/>
                <a:gd name="connsiteX271" fmla="*/ 8948 w 10000"/>
                <a:gd name="connsiteY271" fmla="*/ 9047 h 10000"/>
                <a:gd name="connsiteX272" fmla="*/ 8948 w 10000"/>
                <a:gd name="connsiteY272" fmla="*/ 9035 h 10000"/>
                <a:gd name="connsiteX273" fmla="*/ 8948 w 10000"/>
                <a:gd name="connsiteY273" fmla="*/ 9035 h 10000"/>
                <a:gd name="connsiteX274" fmla="*/ 8930 w 10000"/>
                <a:gd name="connsiteY274" fmla="*/ 9023 h 10000"/>
                <a:gd name="connsiteX275" fmla="*/ 8913 w 10000"/>
                <a:gd name="connsiteY275" fmla="*/ 9011 h 10000"/>
                <a:gd name="connsiteX276" fmla="*/ 8895 w 10000"/>
                <a:gd name="connsiteY276" fmla="*/ 8999 h 10000"/>
                <a:gd name="connsiteX277" fmla="*/ 8895 w 10000"/>
                <a:gd name="connsiteY277" fmla="*/ 8999 h 10000"/>
                <a:gd name="connsiteX278" fmla="*/ 8913 w 10000"/>
                <a:gd name="connsiteY278" fmla="*/ 8963 h 10000"/>
                <a:gd name="connsiteX279" fmla="*/ 8913 w 10000"/>
                <a:gd name="connsiteY279" fmla="*/ 8938 h 10000"/>
                <a:gd name="connsiteX280" fmla="*/ 8913 w 10000"/>
                <a:gd name="connsiteY280" fmla="*/ 8914 h 10000"/>
                <a:gd name="connsiteX281" fmla="*/ 8913 w 10000"/>
                <a:gd name="connsiteY281" fmla="*/ 8878 h 10000"/>
                <a:gd name="connsiteX282" fmla="*/ 8877 w 10000"/>
                <a:gd name="connsiteY282" fmla="*/ 8854 h 10000"/>
                <a:gd name="connsiteX283" fmla="*/ 8895 w 10000"/>
                <a:gd name="connsiteY283" fmla="*/ 8854 h 10000"/>
                <a:gd name="connsiteX284" fmla="*/ 8895 w 10000"/>
                <a:gd name="connsiteY284" fmla="*/ 8842 h 10000"/>
                <a:gd name="connsiteX285" fmla="*/ 8913 w 10000"/>
                <a:gd name="connsiteY285" fmla="*/ 8830 h 10000"/>
                <a:gd name="connsiteX286" fmla="*/ 8913 w 10000"/>
                <a:gd name="connsiteY286" fmla="*/ 8818 h 10000"/>
                <a:gd name="connsiteX287" fmla="*/ 8913 w 10000"/>
                <a:gd name="connsiteY287" fmla="*/ 8818 h 10000"/>
                <a:gd name="connsiteX288" fmla="*/ 8895 w 10000"/>
                <a:gd name="connsiteY288" fmla="*/ 8806 h 10000"/>
                <a:gd name="connsiteX289" fmla="*/ 8895 w 10000"/>
                <a:gd name="connsiteY289" fmla="*/ 8794 h 10000"/>
                <a:gd name="connsiteX290" fmla="*/ 8895 w 10000"/>
                <a:gd name="connsiteY290" fmla="*/ 8794 h 10000"/>
                <a:gd name="connsiteX291" fmla="*/ 8913 w 10000"/>
                <a:gd name="connsiteY291" fmla="*/ 8794 h 10000"/>
                <a:gd name="connsiteX292" fmla="*/ 8913 w 10000"/>
                <a:gd name="connsiteY292" fmla="*/ 8794 h 10000"/>
                <a:gd name="connsiteX293" fmla="*/ 8913 w 10000"/>
                <a:gd name="connsiteY293" fmla="*/ 8794 h 10000"/>
                <a:gd name="connsiteX294" fmla="*/ 8930 w 10000"/>
                <a:gd name="connsiteY294" fmla="*/ 8782 h 10000"/>
                <a:gd name="connsiteX295" fmla="*/ 8966 w 10000"/>
                <a:gd name="connsiteY295" fmla="*/ 8782 h 10000"/>
                <a:gd name="connsiteX296" fmla="*/ 8966 w 10000"/>
                <a:gd name="connsiteY296" fmla="*/ 8770 h 10000"/>
                <a:gd name="connsiteX297" fmla="*/ 8966 w 10000"/>
                <a:gd name="connsiteY297" fmla="*/ 8770 h 10000"/>
                <a:gd name="connsiteX298" fmla="*/ 8966 w 10000"/>
                <a:gd name="connsiteY298" fmla="*/ 8770 h 10000"/>
                <a:gd name="connsiteX299" fmla="*/ 8966 w 10000"/>
                <a:gd name="connsiteY299" fmla="*/ 8770 h 10000"/>
                <a:gd name="connsiteX300" fmla="*/ 8948 w 10000"/>
                <a:gd name="connsiteY300" fmla="*/ 8758 h 10000"/>
                <a:gd name="connsiteX301" fmla="*/ 8948 w 10000"/>
                <a:gd name="connsiteY301" fmla="*/ 8758 h 10000"/>
                <a:gd name="connsiteX302" fmla="*/ 8895 w 10000"/>
                <a:gd name="connsiteY302" fmla="*/ 8733 h 10000"/>
                <a:gd name="connsiteX303" fmla="*/ 8877 w 10000"/>
                <a:gd name="connsiteY303" fmla="*/ 8709 h 10000"/>
                <a:gd name="connsiteX304" fmla="*/ 8895 w 10000"/>
                <a:gd name="connsiteY304" fmla="*/ 8685 h 10000"/>
                <a:gd name="connsiteX305" fmla="*/ 8877 w 10000"/>
                <a:gd name="connsiteY305" fmla="*/ 8685 h 10000"/>
                <a:gd name="connsiteX306" fmla="*/ 8859 w 10000"/>
                <a:gd name="connsiteY306" fmla="*/ 8661 h 10000"/>
                <a:gd name="connsiteX307" fmla="*/ 8841 w 10000"/>
                <a:gd name="connsiteY307" fmla="*/ 8637 h 10000"/>
                <a:gd name="connsiteX308" fmla="*/ 8841 w 10000"/>
                <a:gd name="connsiteY308" fmla="*/ 8637 h 10000"/>
                <a:gd name="connsiteX309" fmla="*/ 8824 w 10000"/>
                <a:gd name="connsiteY309" fmla="*/ 8625 h 10000"/>
                <a:gd name="connsiteX310" fmla="*/ 8824 w 10000"/>
                <a:gd name="connsiteY310" fmla="*/ 8601 h 10000"/>
                <a:gd name="connsiteX311" fmla="*/ 8824 w 10000"/>
                <a:gd name="connsiteY311" fmla="*/ 8601 h 10000"/>
                <a:gd name="connsiteX312" fmla="*/ 8824 w 10000"/>
                <a:gd name="connsiteY312" fmla="*/ 8577 h 10000"/>
                <a:gd name="connsiteX313" fmla="*/ 8824 w 10000"/>
                <a:gd name="connsiteY313" fmla="*/ 8565 h 10000"/>
                <a:gd name="connsiteX314" fmla="*/ 8824 w 10000"/>
                <a:gd name="connsiteY314" fmla="*/ 8565 h 10000"/>
                <a:gd name="connsiteX315" fmla="*/ 8824 w 10000"/>
                <a:gd name="connsiteY315" fmla="*/ 8565 h 10000"/>
                <a:gd name="connsiteX316" fmla="*/ 8841 w 10000"/>
                <a:gd name="connsiteY316" fmla="*/ 8552 h 10000"/>
                <a:gd name="connsiteX317" fmla="*/ 8859 w 10000"/>
                <a:gd name="connsiteY317" fmla="*/ 8540 h 10000"/>
                <a:gd name="connsiteX318" fmla="*/ 8859 w 10000"/>
                <a:gd name="connsiteY318" fmla="*/ 8540 h 10000"/>
                <a:gd name="connsiteX319" fmla="*/ 8859 w 10000"/>
                <a:gd name="connsiteY319" fmla="*/ 8540 h 10000"/>
                <a:gd name="connsiteX320" fmla="*/ 8841 w 10000"/>
                <a:gd name="connsiteY320" fmla="*/ 8528 h 10000"/>
                <a:gd name="connsiteX321" fmla="*/ 8841 w 10000"/>
                <a:gd name="connsiteY321" fmla="*/ 8528 h 10000"/>
                <a:gd name="connsiteX322" fmla="*/ 8824 w 10000"/>
                <a:gd name="connsiteY322" fmla="*/ 8528 h 10000"/>
                <a:gd name="connsiteX323" fmla="*/ 8824 w 10000"/>
                <a:gd name="connsiteY323" fmla="*/ 8528 h 10000"/>
                <a:gd name="connsiteX324" fmla="*/ 8824 w 10000"/>
                <a:gd name="connsiteY324" fmla="*/ 8528 h 10000"/>
                <a:gd name="connsiteX325" fmla="*/ 8824 w 10000"/>
                <a:gd name="connsiteY325" fmla="*/ 8516 h 10000"/>
                <a:gd name="connsiteX326" fmla="*/ 8824 w 10000"/>
                <a:gd name="connsiteY326" fmla="*/ 8504 h 10000"/>
                <a:gd name="connsiteX327" fmla="*/ 8824 w 10000"/>
                <a:gd name="connsiteY327" fmla="*/ 8504 h 10000"/>
                <a:gd name="connsiteX328" fmla="*/ 8824 w 10000"/>
                <a:gd name="connsiteY328" fmla="*/ 8504 h 10000"/>
                <a:gd name="connsiteX329" fmla="*/ 8824 w 10000"/>
                <a:gd name="connsiteY329" fmla="*/ 8492 h 10000"/>
                <a:gd name="connsiteX330" fmla="*/ 8824 w 10000"/>
                <a:gd name="connsiteY330" fmla="*/ 8492 h 10000"/>
                <a:gd name="connsiteX331" fmla="*/ 8806 w 10000"/>
                <a:gd name="connsiteY331" fmla="*/ 8480 h 10000"/>
                <a:gd name="connsiteX332" fmla="*/ 8788 w 10000"/>
                <a:gd name="connsiteY332" fmla="*/ 8468 h 10000"/>
                <a:gd name="connsiteX333" fmla="*/ 8806 w 10000"/>
                <a:gd name="connsiteY333" fmla="*/ 8468 h 10000"/>
                <a:gd name="connsiteX334" fmla="*/ 8806 w 10000"/>
                <a:gd name="connsiteY334" fmla="*/ 8456 h 10000"/>
                <a:gd name="connsiteX335" fmla="*/ 8806 w 10000"/>
                <a:gd name="connsiteY335" fmla="*/ 8456 h 10000"/>
                <a:gd name="connsiteX336" fmla="*/ 8824 w 10000"/>
                <a:gd name="connsiteY336" fmla="*/ 8444 h 10000"/>
                <a:gd name="connsiteX337" fmla="*/ 8859 w 10000"/>
                <a:gd name="connsiteY337" fmla="*/ 8432 h 10000"/>
                <a:gd name="connsiteX338" fmla="*/ 8877 w 10000"/>
                <a:gd name="connsiteY338" fmla="*/ 8432 h 10000"/>
                <a:gd name="connsiteX339" fmla="*/ 8877 w 10000"/>
                <a:gd name="connsiteY339" fmla="*/ 8432 h 10000"/>
                <a:gd name="connsiteX340" fmla="*/ 8895 w 10000"/>
                <a:gd name="connsiteY340" fmla="*/ 8432 h 10000"/>
                <a:gd name="connsiteX341" fmla="*/ 8895 w 10000"/>
                <a:gd name="connsiteY341" fmla="*/ 8432 h 10000"/>
                <a:gd name="connsiteX342" fmla="*/ 8913 w 10000"/>
                <a:gd name="connsiteY342" fmla="*/ 8432 h 10000"/>
                <a:gd name="connsiteX343" fmla="*/ 8913 w 10000"/>
                <a:gd name="connsiteY343" fmla="*/ 8432 h 10000"/>
                <a:gd name="connsiteX344" fmla="*/ 8913 w 10000"/>
                <a:gd name="connsiteY344" fmla="*/ 8432 h 10000"/>
                <a:gd name="connsiteX345" fmla="*/ 8930 w 10000"/>
                <a:gd name="connsiteY345" fmla="*/ 8432 h 10000"/>
                <a:gd name="connsiteX346" fmla="*/ 8930 w 10000"/>
                <a:gd name="connsiteY346" fmla="*/ 8432 h 10000"/>
                <a:gd name="connsiteX347" fmla="*/ 8930 w 10000"/>
                <a:gd name="connsiteY347" fmla="*/ 8420 h 10000"/>
                <a:gd name="connsiteX348" fmla="*/ 8948 w 10000"/>
                <a:gd name="connsiteY348" fmla="*/ 8420 h 10000"/>
                <a:gd name="connsiteX349" fmla="*/ 8948 w 10000"/>
                <a:gd name="connsiteY349" fmla="*/ 8420 h 10000"/>
                <a:gd name="connsiteX350" fmla="*/ 8966 w 10000"/>
                <a:gd name="connsiteY350" fmla="*/ 8420 h 10000"/>
                <a:gd name="connsiteX351" fmla="*/ 8966 w 10000"/>
                <a:gd name="connsiteY351" fmla="*/ 8408 h 10000"/>
                <a:gd name="connsiteX352" fmla="*/ 9020 w 10000"/>
                <a:gd name="connsiteY352" fmla="*/ 8384 h 10000"/>
                <a:gd name="connsiteX353" fmla="*/ 9020 w 10000"/>
                <a:gd name="connsiteY353" fmla="*/ 8384 h 10000"/>
                <a:gd name="connsiteX354" fmla="*/ 9020 w 10000"/>
                <a:gd name="connsiteY354" fmla="*/ 8396 h 10000"/>
                <a:gd name="connsiteX355" fmla="*/ 9020 w 10000"/>
                <a:gd name="connsiteY355" fmla="*/ 8396 h 10000"/>
                <a:gd name="connsiteX356" fmla="*/ 9037 w 10000"/>
                <a:gd name="connsiteY356" fmla="*/ 8396 h 10000"/>
                <a:gd name="connsiteX357" fmla="*/ 9055 w 10000"/>
                <a:gd name="connsiteY357" fmla="*/ 8384 h 10000"/>
                <a:gd name="connsiteX358" fmla="*/ 9109 w 10000"/>
                <a:gd name="connsiteY358" fmla="*/ 8372 h 10000"/>
                <a:gd name="connsiteX359" fmla="*/ 9127 w 10000"/>
                <a:gd name="connsiteY359" fmla="*/ 8372 h 10000"/>
                <a:gd name="connsiteX360" fmla="*/ 9127 w 10000"/>
                <a:gd name="connsiteY360" fmla="*/ 8359 h 10000"/>
                <a:gd name="connsiteX361" fmla="*/ 9144 w 10000"/>
                <a:gd name="connsiteY361" fmla="*/ 8372 h 10000"/>
                <a:gd name="connsiteX362" fmla="*/ 9144 w 10000"/>
                <a:gd name="connsiteY362" fmla="*/ 8359 h 10000"/>
                <a:gd name="connsiteX363" fmla="*/ 9162 w 10000"/>
                <a:gd name="connsiteY363" fmla="*/ 8359 h 10000"/>
                <a:gd name="connsiteX364" fmla="*/ 9162 w 10000"/>
                <a:gd name="connsiteY364" fmla="*/ 8372 h 10000"/>
                <a:gd name="connsiteX365" fmla="*/ 9162 w 10000"/>
                <a:gd name="connsiteY365" fmla="*/ 8372 h 10000"/>
                <a:gd name="connsiteX366" fmla="*/ 9180 w 10000"/>
                <a:gd name="connsiteY366" fmla="*/ 8372 h 10000"/>
                <a:gd name="connsiteX367" fmla="*/ 9198 w 10000"/>
                <a:gd name="connsiteY367" fmla="*/ 8359 h 10000"/>
                <a:gd name="connsiteX368" fmla="*/ 9216 w 10000"/>
                <a:gd name="connsiteY368" fmla="*/ 8372 h 10000"/>
                <a:gd name="connsiteX369" fmla="*/ 9234 w 10000"/>
                <a:gd name="connsiteY369" fmla="*/ 8372 h 10000"/>
                <a:gd name="connsiteX370" fmla="*/ 9234 w 10000"/>
                <a:gd name="connsiteY370" fmla="*/ 8372 h 10000"/>
                <a:gd name="connsiteX371" fmla="*/ 9234 w 10000"/>
                <a:gd name="connsiteY371" fmla="*/ 8384 h 10000"/>
                <a:gd name="connsiteX372" fmla="*/ 9216 w 10000"/>
                <a:gd name="connsiteY372" fmla="*/ 8384 h 10000"/>
                <a:gd name="connsiteX373" fmla="*/ 9216 w 10000"/>
                <a:gd name="connsiteY373" fmla="*/ 8384 h 10000"/>
                <a:gd name="connsiteX374" fmla="*/ 9216 w 10000"/>
                <a:gd name="connsiteY374" fmla="*/ 8396 h 10000"/>
                <a:gd name="connsiteX375" fmla="*/ 9216 w 10000"/>
                <a:gd name="connsiteY375" fmla="*/ 8396 h 10000"/>
                <a:gd name="connsiteX376" fmla="*/ 9216 w 10000"/>
                <a:gd name="connsiteY376" fmla="*/ 8396 h 10000"/>
                <a:gd name="connsiteX377" fmla="*/ 9234 w 10000"/>
                <a:gd name="connsiteY377" fmla="*/ 8396 h 10000"/>
                <a:gd name="connsiteX378" fmla="*/ 9251 w 10000"/>
                <a:gd name="connsiteY378" fmla="*/ 8396 h 10000"/>
                <a:gd name="connsiteX379" fmla="*/ 9287 w 10000"/>
                <a:gd name="connsiteY379" fmla="*/ 8384 h 10000"/>
                <a:gd name="connsiteX380" fmla="*/ 9287 w 10000"/>
                <a:gd name="connsiteY380" fmla="*/ 8384 h 10000"/>
                <a:gd name="connsiteX381" fmla="*/ 9305 w 10000"/>
                <a:gd name="connsiteY381" fmla="*/ 8384 h 10000"/>
                <a:gd name="connsiteX382" fmla="*/ 9323 w 10000"/>
                <a:gd name="connsiteY382" fmla="*/ 8396 h 10000"/>
                <a:gd name="connsiteX383" fmla="*/ 9323 w 10000"/>
                <a:gd name="connsiteY383" fmla="*/ 8396 h 10000"/>
                <a:gd name="connsiteX384" fmla="*/ 9323 w 10000"/>
                <a:gd name="connsiteY384" fmla="*/ 8396 h 10000"/>
                <a:gd name="connsiteX385" fmla="*/ 9358 w 10000"/>
                <a:gd name="connsiteY385" fmla="*/ 8384 h 10000"/>
                <a:gd name="connsiteX386" fmla="*/ 9376 w 10000"/>
                <a:gd name="connsiteY386" fmla="*/ 8372 h 10000"/>
                <a:gd name="connsiteX387" fmla="*/ 9394 w 10000"/>
                <a:gd name="connsiteY387" fmla="*/ 8372 h 10000"/>
                <a:gd name="connsiteX388" fmla="*/ 9412 w 10000"/>
                <a:gd name="connsiteY388" fmla="*/ 8372 h 10000"/>
                <a:gd name="connsiteX389" fmla="*/ 9447 w 10000"/>
                <a:gd name="connsiteY389" fmla="*/ 8372 h 10000"/>
                <a:gd name="connsiteX390" fmla="*/ 9447 w 10000"/>
                <a:gd name="connsiteY390" fmla="*/ 8372 h 10000"/>
                <a:gd name="connsiteX391" fmla="*/ 9447 w 10000"/>
                <a:gd name="connsiteY391" fmla="*/ 8372 h 10000"/>
                <a:gd name="connsiteX392" fmla="*/ 9447 w 10000"/>
                <a:gd name="connsiteY392" fmla="*/ 8372 h 10000"/>
                <a:gd name="connsiteX393" fmla="*/ 9465 w 10000"/>
                <a:gd name="connsiteY393" fmla="*/ 8384 h 10000"/>
                <a:gd name="connsiteX394" fmla="*/ 9465 w 10000"/>
                <a:gd name="connsiteY394" fmla="*/ 8396 h 10000"/>
                <a:gd name="connsiteX395" fmla="*/ 9483 w 10000"/>
                <a:gd name="connsiteY395" fmla="*/ 8408 h 10000"/>
                <a:gd name="connsiteX396" fmla="*/ 9501 w 10000"/>
                <a:gd name="connsiteY396" fmla="*/ 8420 h 10000"/>
                <a:gd name="connsiteX397" fmla="*/ 9501 w 10000"/>
                <a:gd name="connsiteY397" fmla="*/ 8420 h 10000"/>
                <a:gd name="connsiteX398" fmla="*/ 9519 w 10000"/>
                <a:gd name="connsiteY398" fmla="*/ 8420 h 10000"/>
                <a:gd name="connsiteX399" fmla="*/ 9554 w 10000"/>
                <a:gd name="connsiteY399" fmla="*/ 8456 h 10000"/>
                <a:gd name="connsiteX400" fmla="*/ 9554 w 10000"/>
                <a:gd name="connsiteY400" fmla="*/ 8468 h 10000"/>
                <a:gd name="connsiteX401" fmla="*/ 9554 w 10000"/>
                <a:gd name="connsiteY401" fmla="*/ 8480 h 10000"/>
                <a:gd name="connsiteX402" fmla="*/ 9554 w 10000"/>
                <a:gd name="connsiteY402" fmla="*/ 8480 h 10000"/>
                <a:gd name="connsiteX403" fmla="*/ 9554 w 10000"/>
                <a:gd name="connsiteY403" fmla="*/ 8492 h 10000"/>
                <a:gd name="connsiteX404" fmla="*/ 9554 w 10000"/>
                <a:gd name="connsiteY404" fmla="*/ 8492 h 10000"/>
                <a:gd name="connsiteX405" fmla="*/ 9554 w 10000"/>
                <a:gd name="connsiteY405" fmla="*/ 8492 h 10000"/>
                <a:gd name="connsiteX406" fmla="*/ 9554 w 10000"/>
                <a:gd name="connsiteY406" fmla="*/ 8492 h 10000"/>
                <a:gd name="connsiteX407" fmla="*/ 9554 w 10000"/>
                <a:gd name="connsiteY407" fmla="*/ 8492 h 10000"/>
                <a:gd name="connsiteX408" fmla="*/ 9572 w 10000"/>
                <a:gd name="connsiteY408" fmla="*/ 8492 h 10000"/>
                <a:gd name="connsiteX409" fmla="*/ 9572 w 10000"/>
                <a:gd name="connsiteY409" fmla="*/ 8492 h 10000"/>
                <a:gd name="connsiteX410" fmla="*/ 9590 w 10000"/>
                <a:gd name="connsiteY410" fmla="*/ 8504 h 10000"/>
                <a:gd name="connsiteX411" fmla="*/ 9590 w 10000"/>
                <a:gd name="connsiteY411" fmla="*/ 8504 h 10000"/>
                <a:gd name="connsiteX412" fmla="*/ 9608 w 10000"/>
                <a:gd name="connsiteY412" fmla="*/ 8504 h 10000"/>
                <a:gd name="connsiteX413" fmla="*/ 9608 w 10000"/>
                <a:gd name="connsiteY413" fmla="*/ 8504 h 10000"/>
                <a:gd name="connsiteX414" fmla="*/ 9626 w 10000"/>
                <a:gd name="connsiteY414" fmla="*/ 8504 h 10000"/>
                <a:gd name="connsiteX415" fmla="*/ 9626 w 10000"/>
                <a:gd name="connsiteY415" fmla="*/ 8504 h 10000"/>
                <a:gd name="connsiteX416" fmla="*/ 9626 w 10000"/>
                <a:gd name="connsiteY416" fmla="*/ 8504 h 10000"/>
                <a:gd name="connsiteX417" fmla="*/ 9626 w 10000"/>
                <a:gd name="connsiteY417" fmla="*/ 8516 h 10000"/>
                <a:gd name="connsiteX418" fmla="*/ 9643 w 10000"/>
                <a:gd name="connsiteY418" fmla="*/ 8528 h 10000"/>
                <a:gd name="connsiteX419" fmla="*/ 9643 w 10000"/>
                <a:gd name="connsiteY419" fmla="*/ 8528 h 10000"/>
                <a:gd name="connsiteX420" fmla="*/ 9661 w 10000"/>
                <a:gd name="connsiteY420" fmla="*/ 8540 h 10000"/>
                <a:gd name="connsiteX421" fmla="*/ 9679 w 10000"/>
                <a:gd name="connsiteY421" fmla="*/ 8540 h 10000"/>
                <a:gd name="connsiteX422" fmla="*/ 9697 w 10000"/>
                <a:gd name="connsiteY422" fmla="*/ 8540 h 10000"/>
                <a:gd name="connsiteX423" fmla="*/ 9733 w 10000"/>
                <a:gd name="connsiteY423" fmla="*/ 8540 h 10000"/>
                <a:gd name="connsiteX424" fmla="*/ 9750 w 10000"/>
                <a:gd name="connsiteY424" fmla="*/ 8540 h 10000"/>
                <a:gd name="connsiteX425" fmla="*/ 9786 w 10000"/>
                <a:gd name="connsiteY425" fmla="*/ 8528 h 10000"/>
                <a:gd name="connsiteX426" fmla="*/ 9804 w 10000"/>
                <a:gd name="connsiteY426" fmla="*/ 8528 h 10000"/>
                <a:gd name="connsiteX427" fmla="*/ 9840 w 10000"/>
                <a:gd name="connsiteY427" fmla="*/ 8528 h 10000"/>
                <a:gd name="connsiteX428" fmla="*/ 9840 w 10000"/>
                <a:gd name="connsiteY428" fmla="*/ 8528 h 10000"/>
                <a:gd name="connsiteX429" fmla="*/ 9857 w 10000"/>
                <a:gd name="connsiteY429" fmla="*/ 8516 h 10000"/>
                <a:gd name="connsiteX430" fmla="*/ 9857 w 10000"/>
                <a:gd name="connsiteY430" fmla="*/ 8504 h 10000"/>
                <a:gd name="connsiteX431" fmla="*/ 9875 w 10000"/>
                <a:gd name="connsiteY431" fmla="*/ 8504 h 10000"/>
                <a:gd name="connsiteX432" fmla="*/ 9857 w 10000"/>
                <a:gd name="connsiteY432" fmla="*/ 8492 h 10000"/>
                <a:gd name="connsiteX433" fmla="*/ 9893 w 10000"/>
                <a:gd name="connsiteY433" fmla="*/ 8456 h 10000"/>
                <a:gd name="connsiteX434" fmla="*/ 9911 w 10000"/>
                <a:gd name="connsiteY434" fmla="*/ 8432 h 10000"/>
                <a:gd name="connsiteX435" fmla="*/ 9893 w 10000"/>
                <a:gd name="connsiteY435" fmla="*/ 8420 h 10000"/>
                <a:gd name="connsiteX436" fmla="*/ 9893 w 10000"/>
                <a:gd name="connsiteY436" fmla="*/ 8420 h 10000"/>
                <a:gd name="connsiteX437" fmla="*/ 9893 w 10000"/>
                <a:gd name="connsiteY437" fmla="*/ 8408 h 10000"/>
                <a:gd name="connsiteX438" fmla="*/ 9893 w 10000"/>
                <a:gd name="connsiteY438" fmla="*/ 8408 h 10000"/>
                <a:gd name="connsiteX439" fmla="*/ 9911 w 10000"/>
                <a:gd name="connsiteY439" fmla="*/ 8396 h 10000"/>
                <a:gd name="connsiteX440" fmla="*/ 9911 w 10000"/>
                <a:gd name="connsiteY440" fmla="*/ 8396 h 10000"/>
                <a:gd name="connsiteX441" fmla="*/ 9911 w 10000"/>
                <a:gd name="connsiteY441" fmla="*/ 8396 h 10000"/>
                <a:gd name="connsiteX442" fmla="*/ 9929 w 10000"/>
                <a:gd name="connsiteY442" fmla="*/ 8347 h 10000"/>
                <a:gd name="connsiteX443" fmla="*/ 9964 w 10000"/>
                <a:gd name="connsiteY443" fmla="*/ 8311 h 10000"/>
                <a:gd name="connsiteX444" fmla="*/ 9982 w 10000"/>
                <a:gd name="connsiteY444" fmla="*/ 8287 h 10000"/>
                <a:gd name="connsiteX445" fmla="*/ 10000 w 10000"/>
                <a:gd name="connsiteY445" fmla="*/ 8287 h 10000"/>
                <a:gd name="connsiteX446" fmla="*/ 10000 w 10000"/>
                <a:gd name="connsiteY446" fmla="*/ 8215 h 10000"/>
                <a:gd name="connsiteX447" fmla="*/ 10000 w 10000"/>
                <a:gd name="connsiteY447" fmla="*/ 8203 h 10000"/>
                <a:gd name="connsiteX448" fmla="*/ 10000 w 10000"/>
                <a:gd name="connsiteY448" fmla="*/ 8179 h 10000"/>
                <a:gd name="connsiteX449" fmla="*/ 10000 w 10000"/>
                <a:gd name="connsiteY449" fmla="*/ 8154 h 10000"/>
                <a:gd name="connsiteX450" fmla="*/ 10000 w 10000"/>
                <a:gd name="connsiteY450" fmla="*/ 8118 h 10000"/>
                <a:gd name="connsiteX451" fmla="*/ 9982 w 10000"/>
                <a:gd name="connsiteY451" fmla="*/ 8094 h 10000"/>
                <a:gd name="connsiteX452" fmla="*/ 9982 w 10000"/>
                <a:gd name="connsiteY452" fmla="*/ 8022 h 10000"/>
                <a:gd name="connsiteX453" fmla="*/ 9982 w 10000"/>
                <a:gd name="connsiteY453" fmla="*/ 7937 h 10000"/>
                <a:gd name="connsiteX454" fmla="*/ 9982 w 10000"/>
                <a:gd name="connsiteY454" fmla="*/ 7901 h 10000"/>
                <a:gd name="connsiteX455" fmla="*/ 9982 w 10000"/>
                <a:gd name="connsiteY455" fmla="*/ 7865 h 10000"/>
                <a:gd name="connsiteX456" fmla="*/ 9964 w 10000"/>
                <a:gd name="connsiteY456" fmla="*/ 7672 h 10000"/>
                <a:gd name="connsiteX457" fmla="*/ 9964 w 10000"/>
                <a:gd name="connsiteY457" fmla="*/ 7648 h 10000"/>
                <a:gd name="connsiteX458" fmla="*/ 9964 w 10000"/>
                <a:gd name="connsiteY458" fmla="*/ 7587 h 10000"/>
                <a:gd name="connsiteX459" fmla="*/ 9947 w 10000"/>
                <a:gd name="connsiteY459" fmla="*/ 7455 h 10000"/>
                <a:gd name="connsiteX460" fmla="*/ 9947 w 10000"/>
                <a:gd name="connsiteY460" fmla="*/ 7419 h 10000"/>
                <a:gd name="connsiteX461" fmla="*/ 9947 w 10000"/>
                <a:gd name="connsiteY461" fmla="*/ 7419 h 10000"/>
                <a:gd name="connsiteX462" fmla="*/ 9947 w 10000"/>
                <a:gd name="connsiteY462" fmla="*/ 7419 h 10000"/>
                <a:gd name="connsiteX463" fmla="*/ 9947 w 10000"/>
                <a:gd name="connsiteY463" fmla="*/ 7407 h 10000"/>
                <a:gd name="connsiteX464" fmla="*/ 9947 w 10000"/>
                <a:gd name="connsiteY464" fmla="*/ 7394 h 10000"/>
                <a:gd name="connsiteX465" fmla="*/ 9947 w 10000"/>
                <a:gd name="connsiteY465" fmla="*/ 7394 h 10000"/>
                <a:gd name="connsiteX466" fmla="*/ 9947 w 10000"/>
                <a:gd name="connsiteY466" fmla="*/ 7358 h 10000"/>
                <a:gd name="connsiteX467" fmla="*/ 9947 w 10000"/>
                <a:gd name="connsiteY467" fmla="*/ 7358 h 10000"/>
                <a:gd name="connsiteX468" fmla="*/ 9947 w 10000"/>
                <a:gd name="connsiteY468" fmla="*/ 7201 h 10000"/>
                <a:gd name="connsiteX469" fmla="*/ 9929 w 10000"/>
                <a:gd name="connsiteY469" fmla="*/ 7129 h 10000"/>
                <a:gd name="connsiteX470" fmla="*/ 9929 w 10000"/>
                <a:gd name="connsiteY470" fmla="*/ 7008 h 10000"/>
                <a:gd name="connsiteX471" fmla="*/ 9929 w 10000"/>
                <a:gd name="connsiteY471" fmla="*/ 7008 h 10000"/>
                <a:gd name="connsiteX472" fmla="*/ 9929 w 10000"/>
                <a:gd name="connsiteY472" fmla="*/ 6996 h 10000"/>
                <a:gd name="connsiteX473" fmla="*/ 9929 w 10000"/>
                <a:gd name="connsiteY473" fmla="*/ 6948 h 10000"/>
                <a:gd name="connsiteX474" fmla="*/ 9929 w 10000"/>
                <a:gd name="connsiteY474" fmla="*/ 6924 h 10000"/>
                <a:gd name="connsiteX475" fmla="*/ 9929 w 10000"/>
                <a:gd name="connsiteY475" fmla="*/ 6888 h 10000"/>
                <a:gd name="connsiteX476" fmla="*/ 9911 w 10000"/>
                <a:gd name="connsiteY476" fmla="*/ 6803 h 10000"/>
                <a:gd name="connsiteX477" fmla="*/ 9911 w 10000"/>
                <a:gd name="connsiteY477" fmla="*/ 6731 h 10000"/>
                <a:gd name="connsiteX478" fmla="*/ 9911 w 10000"/>
                <a:gd name="connsiteY478" fmla="*/ 6731 h 10000"/>
                <a:gd name="connsiteX479" fmla="*/ 9911 w 10000"/>
                <a:gd name="connsiteY479" fmla="*/ 6719 h 10000"/>
                <a:gd name="connsiteX480" fmla="*/ 9911 w 10000"/>
                <a:gd name="connsiteY480" fmla="*/ 6719 h 10000"/>
                <a:gd name="connsiteX481" fmla="*/ 9911 w 10000"/>
                <a:gd name="connsiteY481" fmla="*/ 6610 h 10000"/>
                <a:gd name="connsiteX482" fmla="*/ 9911 w 10000"/>
                <a:gd name="connsiteY482" fmla="*/ 6610 h 10000"/>
                <a:gd name="connsiteX483" fmla="*/ 9911 w 10000"/>
                <a:gd name="connsiteY483" fmla="*/ 6538 h 10000"/>
                <a:gd name="connsiteX484" fmla="*/ 9911 w 10000"/>
                <a:gd name="connsiteY484" fmla="*/ 6514 h 10000"/>
                <a:gd name="connsiteX485" fmla="*/ 9911 w 10000"/>
                <a:gd name="connsiteY485" fmla="*/ 6466 h 10000"/>
                <a:gd name="connsiteX486" fmla="*/ 9911 w 10000"/>
                <a:gd name="connsiteY486" fmla="*/ 6466 h 10000"/>
                <a:gd name="connsiteX487" fmla="*/ 9911 w 10000"/>
                <a:gd name="connsiteY487" fmla="*/ 6441 h 10000"/>
                <a:gd name="connsiteX488" fmla="*/ 9911 w 10000"/>
                <a:gd name="connsiteY488" fmla="*/ 6417 h 10000"/>
                <a:gd name="connsiteX489" fmla="*/ 9911 w 10000"/>
                <a:gd name="connsiteY489" fmla="*/ 6405 h 10000"/>
                <a:gd name="connsiteX490" fmla="*/ 9911 w 10000"/>
                <a:gd name="connsiteY490" fmla="*/ 6405 h 10000"/>
                <a:gd name="connsiteX491" fmla="*/ 9911 w 10000"/>
                <a:gd name="connsiteY491" fmla="*/ 6381 h 10000"/>
                <a:gd name="connsiteX492" fmla="*/ 9911 w 10000"/>
                <a:gd name="connsiteY492" fmla="*/ 6285 h 10000"/>
                <a:gd name="connsiteX493" fmla="*/ 9911 w 10000"/>
                <a:gd name="connsiteY493" fmla="*/ 6273 h 10000"/>
                <a:gd name="connsiteX494" fmla="*/ 9911 w 10000"/>
                <a:gd name="connsiteY494" fmla="*/ 6224 h 10000"/>
                <a:gd name="connsiteX495" fmla="*/ 9893 w 10000"/>
                <a:gd name="connsiteY495" fmla="*/ 6104 h 10000"/>
                <a:gd name="connsiteX496" fmla="*/ 9893 w 10000"/>
                <a:gd name="connsiteY496" fmla="*/ 6068 h 10000"/>
                <a:gd name="connsiteX497" fmla="*/ 9893 w 10000"/>
                <a:gd name="connsiteY497" fmla="*/ 6068 h 10000"/>
                <a:gd name="connsiteX498" fmla="*/ 9893 w 10000"/>
                <a:gd name="connsiteY498" fmla="*/ 6068 h 10000"/>
                <a:gd name="connsiteX499" fmla="*/ 9893 w 10000"/>
                <a:gd name="connsiteY499" fmla="*/ 6055 h 10000"/>
                <a:gd name="connsiteX500" fmla="*/ 9893 w 10000"/>
                <a:gd name="connsiteY500" fmla="*/ 6043 h 10000"/>
                <a:gd name="connsiteX501" fmla="*/ 9893 w 10000"/>
                <a:gd name="connsiteY501" fmla="*/ 5983 h 10000"/>
                <a:gd name="connsiteX502" fmla="*/ 9893 w 10000"/>
                <a:gd name="connsiteY502" fmla="*/ 5959 h 10000"/>
                <a:gd name="connsiteX503" fmla="*/ 9893 w 10000"/>
                <a:gd name="connsiteY503" fmla="*/ 5911 h 10000"/>
                <a:gd name="connsiteX504" fmla="*/ 9893 w 10000"/>
                <a:gd name="connsiteY504" fmla="*/ 5887 h 10000"/>
                <a:gd name="connsiteX505" fmla="*/ 9893 w 10000"/>
                <a:gd name="connsiteY505" fmla="*/ 5790 h 10000"/>
                <a:gd name="connsiteX506" fmla="*/ 9893 w 10000"/>
                <a:gd name="connsiteY506" fmla="*/ 5706 h 10000"/>
                <a:gd name="connsiteX507" fmla="*/ 9875 w 10000"/>
                <a:gd name="connsiteY507" fmla="*/ 5501 h 10000"/>
                <a:gd name="connsiteX508" fmla="*/ 9875 w 10000"/>
                <a:gd name="connsiteY508" fmla="*/ 5501 h 10000"/>
                <a:gd name="connsiteX509" fmla="*/ 9875 w 10000"/>
                <a:gd name="connsiteY509" fmla="*/ 5344 h 10000"/>
                <a:gd name="connsiteX510" fmla="*/ 9875 w 10000"/>
                <a:gd name="connsiteY510" fmla="*/ 5332 h 10000"/>
                <a:gd name="connsiteX511" fmla="*/ 9857 w 10000"/>
                <a:gd name="connsiteY511" fmla="*/ 5127 h 10000"/>
                <a:gd name="connsiteX512" fmla="*/ 9857 w 10000"/>
                <a:gd name="connsiteY512" fmla="*/ 5127 h 10000"/>
                <a:gd name="connsiteX513" fmla="*/ 9857 w 10000"/>
                <a:gd name="connsiteY513" fmla="*/ 4994 h 10000"/>
                <a:gd name="connsiteX514" fmla="*/ 9840 w 10000"/>
                <a:gd name="connsiteY514" fmla="*/ 4934 h 10000"/>
                <a:gd name="connsiteX515" fmla="*/ 9840 w 10000"/>
                <a:gd name="connsiteY515" fmla="*/ 4934 h 10000"/>
                <a:gd name="connsiteX516" fmla="*/ 9840 w 10000"/>
                <a:gd name="connsiteY516" fmla="*/ 4885 h 10000"/>
                <a:gd name="connsiteX517" fmla="*/ 9840 w 10000"/>
                <a:gd name="connsiteY517" fmla="*/ 4885 h 10000"/>
                <a:gd name="connsiteX518" fmla="*/ 9840 w 10000"/>
                <a:gd name="connsiteY518" fmla="*/ 4753 h 10000"/>
                <a:gd name="connsiteX519" fmla="*/ 9840 w 10000"/>
                <a:gd name="connsiteY519" fmla="*/ 4668 h 10000"/>
                <a:gd name="connsiteX520" fmla="*/ 9840 w 10000"/>
                <a:gd name="connsiteY520" fmla="*/ 4644 h 10000"/>
                <a:gd name="connsiteX521" fmla="*/ 9822 w 10000"/>
                <a:gd name="connsiteY521" fmla="*/ 4463 h 10000"/>
                <a:gd name="connsiteX522" fmla="*/ 9822 w 10000"/>
                <a:gd name="connsiteY522" fmla="*/ 4463 h 10000"/>
                <a:gd name="connsiteX523" fmla="*/ 9822 w 10000"/>
                <a:gd name="connsiteY523" fmla="*/ 4463 h 10000"/>
                <a:gd name="connsiteX524" fmla="*/ 9822 w 10000"/>
                <a:gd name="connsiteY524" fmla="*/ 4270 h 10000"/>
                <a:gd name="connsiteX525" fmla="*/ 9786 w 10000"/>
                <a:gd name="connsiteY525" fmla="*/ 3571 h 10000"/>
                <a:gd name="connsiteX526" fmla="*/ 9786 w 10000"/>
                <a:gd name="connsiteY526" fmla="*/ 3510 h 10000"/>
                <a:gd name="connsiteX527" fmla="*/ 9768 w 10000"/>
                <a:gd name="connsiteY527" fmla="*/ 3245 h 10000"/>
                <a:gd name="connsiteX528" fmla="*/ 9768 w 10000"/>
                <a:gd name="connsiteY528" fmla="*/ 3197 h 10000"/>
                <a:gd name="connsiteX529" fmla="*/ 9768 w 10000"/>
                <a:gd name="connsiteY529" fmla="*/ 3172 h 10000"/>
                <a:gd name="connsiteX530" fmla="*/ 9768 w 10000"/>
                <a:gd name="connsiteY530" fmla="*/ 3148 h 10000"/>
                <a:gd name="connsiteX531" fmla="*/ 9768 w 10000"/>
                <a:gd name="connsiteY531" fmla="*/ 3100 h 10000"/>
                <a:gd name="connsiteX532" fmla="*/ 9750 w 10000"/>
                <a:gd name="connsiteY532" fmla="*/ 2992 h 10000"/>
                <a:gd name="connsiteX533" fmla="*/ 9750 w 10000"/>
                <a:gd name="connsiteY533" fmla="*/ 2992 h 10000"/>
                <a:gd name="connsiteX534" fmla="*/ 9750 w 10000"/>
                <a:gd name="connsiteY534" fmla="*/ 2883 h 10000"/>
                <a:gd name="connsiteX535" fmla="*/ 9750 w 10000"/>
                <a:gd name="connsiteY535" fmla="*/ 2859 h 10000"/>
                <a:gd name="connsiteX536" fmla="*/ 9750 w 10000"/>
                <a:gd name="connsiteY536" fmla="*/ 2811 h 10000"/>
                <a:gd name="connsiteX537" fmla="*/ 9750 w 10000"/>
                <a:gd name="connsiteY537" fmla="*/ 2714 h 10000"/>
                <a:gd name="connsiteX538" fmla="*/ 9733 w 10000"/>
                <a:gd name="connsiteY538" fmla="*/ 2714 h 10000"/>
                <a:gd name="connsiteX539" fmla="*/ 9733 w 10000"/>
                <a:gd name="connsiteY539" fmla="*/ 2690 h 10000"/>
                <a:gd name="connsiteX540" fmla="*/ 9733 w 10000"/>
                <a:gd name="connsiteY540" fmla="*/ 2521 h 10000"/>
                <a:gd name="connsiteX541" fmla="*/ 9715 w 10000"/>
                <a:gd name="connsiteY541" fmla="*/ 2280 h 10000"/>
                <a:gd name="connsiteX542" fmla="*/ 9715 w 10000"/>
                <a:gd name="connsiteY542" fmla="*/ 2244 h 10000"/>
                <a:gd name="connsiteX543" fmla="*/ 9715 w 10000"/>
                <a:gd name="connsiteY543" fmla="*/ 2232 h 10000"/>
                <a:gd name="connsiteX544" fmla="*/ 9715 w 10000"/>
                <a:gd name="connsiteY544" fmla="*/ 2147 h 10000"/>
                <a:gd name="connsiteX545" fmla="*/ 9715 w 10000"/>
                <a:gd name="connsiteY545" fmla="*/ 2147 h 10000"/>
                <a:gd name="connsiteX546" fmla="*/ 9715 w 10000"/>
                <a:gd name="connsiteY546" fmla="*/ 2135 h 10000"/>
                <a:gd name="connsiteX547" fmla="*/ 9697 w 10000"/>
                <a:gd name="connsiteY547" fmla="*/ 1858 h 10000"/>
                <a:gd name="connsiteX548" fmla="*/ 9697 w 10000"/>
                <a:gd name="connsiteY548" fmla="*/ 1821 h 10000"/>
                <a:gd name="connsiteX549" fmla="*/ 9697 w 10000"/>
                <a:gd name="connsiteY549" fmla="*/ 1821 h 10000"/>
                <a:gd name="connsiteX550" fmla="*/ 9697 w 10000"/>
                <a:gd name="connsiteY550" fmla="*/ 1809 h 10000"/>
                <a:gd name="connsiteX551" fmla="*/ 9697 w 10000"/>
                <a:gd name="connsiteY551" fmla="*/ 1797 h 10000"/>
                <a:gd name="connsiteX552" fmla="*/ 9697 w 10000"/>
                <a:gd name="connsiteY552" fmla="*/ 1785 h 10000"/>
                <a:gd name="connsiteX553" fmla="*/ 9697 w 10000"/>
                <a:gd name="connsiteY553" fmla="*/ 1773 h 10000"/>
                <a:gd name="connsiteX554" fmla="*/ 9697 w 10000"/>
                <a:gd name="connsiteY554" fmla="*/ 1773 h 10000"/>
                <a:gd name="connsiteX555" fmla="*/ 9697 w 10000"/>
                <a:gd name="connsiteY555" fmla="*/ 1773 h 10000"/>
                <a:gd name="connsiteX556" fmla="*/ 9697 w 10000"/>
                <a:gd name="connsiteY556" fmla="*/ 1749 h 10000"/>
                <a:gd name="connsiteX557" fmla="*/ 9697 w 10000"/>
                <a:gd name="connsiteY557" fmla="*/ 1737 h 10000"/>
                <a:gd name="connsiteX558" fmla="*/ 9679 w 10000"/>
                <a:gd name="connsiteY558" fmla="*/ 1508 h 10000"/>
                <a:gd name="connsiteX559" fmla="*/ 9679 w 10000"/>
                <a:gd name="connsiteY559" fmla="*/ 1423 h 10000"/>
                <a:gd name="connsiteX560" fmla="*/ 9679 w 10000"/>
                <a:gd name="connsiteY560" fmla="*/ 1423 h 10000"/>
                <a:gd name="connsiteX561" fmla="*/ 9661 w 10000"/>
                <a:gd name="connsiteY561" fmla="*/ 1122 h 10000"/>
                <a:gd name="connsiteX562" fmla="*/ 9661 w 10000"/>
                <a:gd name="connsiteY562" fmla="*/ 1122 h 10000"/>
                <a:gd name="connsiteX563" fmla="*/ 9661 w 10000"/>
                <a:gd name="connsiteY563" fmla="*/ 1110 h 10000"/>
                <a:gd name="connsiteX564" fmla="*/ 9643 w 10000"/>
                <a:gd name="connsiteY564" fmla="*/ 712 h 10000"/>
                <a:gd name="connsiteX565" fmla="*/ 9643 w 10000"/>
                <a:gd name="connsiteY565" fmla="*/ 712 h 10000"/>
                <a:gd name="connsiteX566" fmla="*/ 9643 w 10000"/>
                <a:gd name="connsiteY566" fmla="*/ 543 h 10000"/>
                <a:gd name="connsiteX567" fmla="*/ 9643 w 10000"/>
                <a:gd name="connsiteY567" fmla="*/ 543 h 10000"/>
                <a:gd name="connsiteX568" fmla="*/ 9643 w 10000"/>
                <a:gd name="connsiteY568" fmla="*/ 531 h 10000"/>
                <a:gd name="connsiteX569" fmla="*/ 9626 w 10000"/>
                <a:gd name="connsiteY569" fmla="*/ 350 h 10000"/>
                <a:gd name="connsiteX570" fmla="*/ 9626 w 10000"/>
                <a:gd name="connsiteY570" fmla="*/ 205 h 10000"/>
                <a:gd name="connsiteX571" fmla="*/ 9626 w 10000"/>
                <a:gd name="connsiteY571" fmla="*/ 205 h 10000"/>
                <a:gd name="connsiteX572" fmla="*/ 9626 w 10000"/>
                <a:gd name="connsiteY572" fmla="*/ 157 h 10000"/>
                <a:gd name="connsiteX573" fmla="*/ 9608 w 10000"/>
                <a:gd name="connsiteY573" fmla="*/ 0 h 10000"/>
                <a:gd name="connsiteX574" fmla="*/ 9590 w 10000"/>
                <a:gd name="connsiteY574" fmla="*/ 0 h 10000"/>
                <a:gd name="connsiteX575" fmla="*/ 9572 w 10000"/>
                <a:gd name="connsiteY575" fmla="*/ 0 h 10000"/>
                <a:gd name="connsiteX576" fmla="*/ 9572 w 10000"/>
                <a:gd name="connsiteY576" fmla="*/ 0 h 10000"/>
                <a:gd name="connsiteX577" fmla="*/ 9501 w 10000"/>
                <a:gd name="connsiteY577" fmla="*/ 12 h 10000"/>
                <a:gd name="connsiteX578" fmla="*/ 9501 w 10000"/>
                <a:gd name="connsiteY578" fmla="*/ 12 h 10000"/>
                <a:gd name="connsiteX579" fmla="*/ 9234 w 10000"/>
                <a:gd name="connsiteY579" fmla="*/ 12 h 10000"/>
                <a:gd name="connsiteX580" fmla="*/ 9234 w 10000"/>
                <a:gd name="connsiteY580" fmla="*/ 12 h 10000"/>
                <a:gd name="connsiteX581" fmla="*/ 8948 w 10000"/>
                <a:gd name="connsiteY581" fmla="*/ 12 h 10000"/>
                <a:gd name="connsiteX582" fmla="*/ 8895 w 10000"/>
                <a:gd name="connsiteY582" fmla="*/ 24 h 10000"/>
                <a:gd name="connsiteX583" fmla="*/ 8895 w 10000"/>
                <a:gd name="connsiteY583" fmla="*/ 24 h 10000"/>
                <a:gd name="connsiteX584" fmla="*/ 8734 w 10000"/>
                <a:gd name="connsiteY584" fmla="*/ 24 h 10000"/>
                <a:gd name="connsiteX585" fmla="*/ 8645 w 10000"/>
                <a:gd name="connsiteY585" fmla="*/ 24 h 10000"/>
                <a:gd name="connsiteX586" fmla="*/ 8610 w 10000"/>
                <a:gd name="connsiteY586" fmla="*/ 24 h 10000"/>
                <a:gd name="connsiteX587" fmla="*/ 8610 w 10000"/>
                <a:gd name="connsiteY587" fmla="*/ 24 h 10000"/>
                <a:gd name="connsiteX588" fmla="*/ 8556 w 10000"/>
                <a:gd name="connsiteY588" fmla="*/ 24 h 10000"/>
                <a:gd name="connsiteX589" fmla="*/ 8538 w 10000"/>
                <a:gd name="connsiteY589" fmla="*/ 24 h 10000"/>
                <a:gd name="connsiteX590" fmla="*/ 8414 w 10000"/>
                <a:gd name="connsiteY590" fmla="*/ 24 h 10000"/>
                <a:gd name="connsiteX591" fmla="*/ 8360 w 10000"/>
                <a:gd name="connsiteY591" fmla="*/ 24 h 10000"/>
                <a:gd name="connsiteX592" fmla="*/ 8289 w 10000"/>
                <a:gd name="connsiteY592" fmla="*/ 24 h 10000"/>
                <a:gd name="connsiteX593" fmla="*/ 8253 w 10000"/>
                <a:gd name="connsiteY593" fmla="*/ 24 h 10000"/>
                <a:gd name="connsiteX594" fmla="*/ 8235 w 10000"/>
                <a:gd name="connsiteY594" fmla="*/ 24 h 10000"/>
                <a:gd name="connsiteX595" fmla="*/ 8128 w 10000"/>
                <a:gd name="connsiteY595" fmla="*/ 24 h 10000"/>
                <a:gd name="connsiteX596" fmla="*/ 8057 w 10000"/>
                <a:gd name="connsiteY596" fmla="*/ 36 h 10000"/>
                <a:gd name="connsiteX597" fmla="*/ 8039 w 10000"/>
                <a:gd name="connsiteY597" fmla="*/ 36 h 10000"/>
                <a:gd name="connsiteX598" fmla="*/ 7701 w 10000"/>
                <a:gd name="connsiteY598" fmla="*/ 36 h 10000"/>
                <a:gd name="connsiteX599" fmla="*/ 7683 w 10000"/>
                <a:gd name="connsiteY599" fmla="*/ 36 h 10000"/>
                <a:gd name="connsiteX600" fmla="*/ 7611 w 10000"/>
                <a:gd name="connsiteY600" fmla="*/ 36 h 10000"/>
                <a:gd name="connsiteX601" fmla="*/ 7201 w 10000"/>
                <a:gd name="connsiteY601" fmla="*/ 48 h 10000"/>
                <a:gd name="connsiteX602" fmla="*/ 7184 w 10000"/>
                <a:gd name="connsiteY602" fmla="*/ 48 h 10000"/>
                <a:gd name="connsiteX603" fmla="*/ 7112 w 10000"/>
                <a:gd name="connsiteY603" fmla="*/ 48 h 10000"/>
                <a:gd name="connsiteX604" fmla="*/ 6970 w 10000"/>
                <a:gd name="connsiteY604" fmla="*/ 48 h 10000"/>
                <a:gd name="connsiteX605" fmla="*/ 6934 w 10000"/>
                <a:gd name="connsiteY605" fmla="*/ 48 h 10000"/>
                <a:gd name="connsiteX606" fmla="*/ 6738 w 10000"/>
                <a:gd name="connsiteY606" fmla="*/ 48 h 10000"/>
                <a:gd name="connsiteX607" fmla="*/ 6720 w 10000"/>
                <a:gd name="connsiteY607" fmla="*/ 48 h 10000"/>
                <a:gd name="connsiteX608" fmla="*/ 6702 w 10000"/>
                <a:gd name="connsiteY608" fmla="*/ 48 h 10000"/>
                <a:gd name="connsiteX609" fmla="*/ 6542 w 10000"/>
                <a:gd name="connsiteY609" fmla="*/ 48 h 10000"/>
                <a:gd name="connsiteX610" fmla="*/ 6542 w 10000"/>
                <a:gd name="connsiteY610" fmla="*/ 48 h 10000"/>
                <a:gd name="connsiteX611" fmla="*/ 6506 w 10000"/>
                <a:gd name="connsiteY611" fmla="*/ 48 h 10000"/>
                <a:gd name="connsiteX612" fmla="*/ 6506 w 10000"/>
                <a:gd name="connsiteY612" fmla="*/ 48 h 10000"/>
                <a:gd name="connsiteX613" fmla="*/ 6488 w 10000"/>
                <a:gd name="connsiteY613" fmla="*/ 48 h 10000"/>
                <a:gd name="connsiteX614" fmla="*/ 6488 w 10000"/>
                <a:gd name="connsiteY614" fmla="*/ 48 h 10000"/>
                <a:gd name="connsiteX615" fmla="*/ 6471 w 10000"/>
                <a:gd name="connsiteY615" fmla="*/ 48 h 10000"/>
                <a:gd name="connsiteX616" fmla="*/ 6471 w 10000"/>
                <a:gd name="connsiteY616" fmla="*/ 48 h 10000"/>
                <a:gd name="connsiteX617" fmla="*/ 6453 w 10000"/>
                <a:gd name="connsiteY617" fmla="*/ 48 h 10000"/>
                <a:gd name="connsiteX618" fmla="*/ 6453 w 10000"/>
                <a:gd name="connsiteY618" fmla="*/ 48 h 10000"/>
                <a:gd name="connsiteX619" fmla="*/ 6275 w 10000"/>
                <a:gd name="connsiteY619" fmla="*/ 48 h 10000"/>
                <a:gd name="connsiteX620" fmla="*/ 6275 w 10000"/>
                <a:gd name="connsiteY620" fmla="*/ 48 h 10000"/>
                <a:gd name="connsiteX621" fmla="*/ 5989 w 10000"/>
                <a:gd name="connsiteY621" fmla="*/ 48 h 10000"/>
                <a:gd name="connsiteX622" fmla="*/ 5936 w 10000"/>
                <a:gd name="connsiteY622" fmla="*/ 60 h 10000"/>
                <a:gd name="connsiteX623" fmla="*/ 5918 w 10000"/>
                <a:gd name="connsiteY623" fmla="*/ 60 h 10000"/>
                <a:gd name="connsiteX624" fmla="*/ 5882 w 10000"/>
                <a:gd name="connsiteY624" fmla="*/ 60 h 10000"/>
                <a:gd name="connsiteX625" fmla="*/ 5793 w 10000"/>
                <a:gd name="connsiteY625" fmla="*/ 60 h 10000"/>
                <a:gd name="connsiteX626" fmla="*/ 5758 w 10000"/>
                <a:gd name="connsiteY626" fmla="*/ 60 h 10000"/>
                <a:gd name="connsiteX627" fmla="*/ 5740 w 10000"/>
                <a:gd name="connsiteY627" fmla="*/ 60 h 10000"/>
                <a:gd name="connsiteX628" fmla="*/ 5740 w 10000"/>
                <a:gd name="connsiteY628" fmla="*/ 60 h 10000"/>
                <a:gd name="connsiteX629" fmla="*/ 5686 w 10000"/>
                <a:gd name="connsiteY629" fmla="*/ 60 h 10000"/>
                <a:gd name="connsiteX630" fmla="*/ 5597 w 10000"/>
                <a:gd name="connsiteY630" fmla="*/ 60 h 10000"/>
                <a:gd name="connsiteX631" fmla="*/ 5597 w 10000"/>
                <a:gd name="connsiteY631" fmla="*/ 60 h 10000"/>
                <a:gd name="connsiteX632" fmla="*/ 5526 w 10000"/>
                <a:gd name="connsiteY632" fmla="*/ 60 h 10000"/>
                <a:gd name="connsiteX633" fmla="*/ 5526 w 10000"/>
                <a:gd name="connsiteY633" fmla="*/ 60 h 10000"/>
                <a:gd name="connsiteX634" fmla="*/ 5152 w 10000"/>
                <a:gd name="connsiteY634" fmla="*/ 60 h 10000"/>
                <a:gd name="connsiteX635" fmla="*/ 5009 w 10000"/>
                <a:gd name="connsiteY635" fmla="*/ 48 h 10000"/>
                <a:gd name="connsiteX636" fmla="*/ 4938 w 10000"/>
                <a:gd name="connsiteY636" fmla="*/ 60 h 10000"/>
                <a:gd name="connsiteX637" fmla="*/ 4920 w 10000"/>
                <a:gd name="connsiteY637" fmla="*/ 48 h 10000"/>
                <a:gd name="connsiteX638" fmla="*/ 4920 w 10000"/>
                <a:gd name="connsiteY638" fmla="*/ 48 h 10000"/>
                <a:gd name="connsiteX639" fmla="*/ 4902 w 10000"/>
                <a:gd name="connsiteY639" fmla="*/ 48 h 10000"/>
                <a:gd name="connsiteX640" fmla="*/ 4884 w 10000"/>
                <a:gd name="connsiteY640" fmla="*/ 48 h 10000"/>
                <a:gd name="connsiteX641" fmla="*/ 4866 w 10000"/>
                <a:gd name="connsiteY641" fmla="*/ 48 h 10000"/>
                <a:gd name="connsiteX642" fmla="*/ 4866 w 10000"/>
                <a:gd name="connsiteY642" fmla="*/ 48 h 10000"/>
                <a:gd name="connsiteX643" fmla="*/ 4831 w 10000"/>
                <a:gd name="connsiteY643" fmla="*/ 48 h 10000"/>
                <a:gd name="connsiteX644" fmla="*/ 4635 w 10000"/>
                <a:gd name="connsiteY644" fmla="*/ 48 h 10000"/>
                <a:gd name="connsiteX645" fmla="*/ 4599 w 10000"/>
                <a:gd name="connsiteY645" fmla="*/ 48 h 10000"/>
                <a:gd name="connsiteX646" fmla="*/ 4314 w 10000"/>
                <a:gd name="connsiteY646" fmla="*/ 48 h 10000"/>
                <a:gd name="connsiteX647" fmla="*/ 4242 w 10000"/>
                <a:gd name="connsiteY647" fmla="*/ 48 h 10000"/>
                <a:gd name="connsiteX648" fmla="*/ 4135 w 10000"/>
                <a:gd name="connsiteY648" fmla="*/ 48 h 10000"/>
                <a:gd name="connsiteX649" fmla="*/ 4118 w 10000"/>
                <a:gd name="connsiteY649" fmla="*/ 48 h 10000"/>
                <a:gd name="connsiteX650" fmla="*/ 3975 w 10000"/>
                <a:gd name="connsiteY650" fmla="*/ 48 h 10000"/>
                <a:gd name="connsiteX651" fmla="*/ 3975 w 10000"/>
                <a:gd name="connsiteY651" fmla="*/ 48 h 10000"/>
                <a:gd name="connsiteX652" fmla="*/ 3957 w 10000"/>
                <a:gd name="connsiteY652" fmla="*/ 48 h 10000"/>
                <a:gd name="connsiteX653" fmla="*/ 3957 w 10000"/>
                <a:gd name="connsiteY653" fmla="*/ 48 h 10000"/>
                <a:gd name="connsiteX654" fmla="*/ 3904 w 10000"/>
                <a:gd name="connsiteY654" fmla="*/ 48 h 10000"/>
                <a:gd name="connsiteX655" fmla="*/ 3904 w 10000"/>
                <a:gd name="connsiteY655" fmla="*/ 48 h 10000"/>
                <a:gd name="connsiteX656" fmla="*/ 3779 w 10000"/>
                <a:gd name="connsiteY656" fmla="*/ 48 h 10000"/>
                <a:gd name="connsiteX657" fmla="*/ 3565 w 10000"/>
                <a:gd name="connsiteY657" fmla="*/ 48 h 10000"/>
                <a:gd name="connsiteX658" fmla="*/ 3173 w 10000"/>
                <a:gd name="connsiteY658" fmla="*/ 48 h 10000"/>
                <a:gd name="connsiteX659" fmla="*/ 3066 w 10000"/>
                <a:gd name="connsiteY659" fmla="*/ 48 h 10000"/>
                <a:gd name="connsiteX660" fmla="*/ 3066 w 10000"/>
                <a:gd name="connsiteY660" fmla="*/ 48 h 10000"/>
                <a:gd name="connsiteX661" fmla="*/ 2585 w 10000"/>
                <a:gd name="connsiteY661" fmla="*/ 48 h 10000"/>
                <a:gd name="connsiteX662" fmla="*/ 2513 w 10000"/>
                <a:gd name="connsiteY662" fmla="*/ 48 h 10000"/>
                <a:gd name="connsiteX663" fmla="*/ 2406 w 10000"/>
                <a:gd name="connsiteY663" fmla="*/ 48 h 10000"/>
                <a:gd name="connsiteX664" fmla="*/ 2353 w 10000"/>
                <a:gd name="connsiteY664" fmla="*/ 48 h 10000"/>
                <a:gd name="connsiteX665" fmla="*/ 2282 w 10000"/>
                <a:gd name="connsiteY665" fmla="*/ 48 h 10000"/>
                <a:gd name="connsiteX666" fmla="*/ 2139 w 10000"/>
                <a:gd name="connsiteY666" fmla="*/ 48 h 10000"/>
                <a:gd name="connsiteX667" fmla="*/ 2139 w 10000"/>
                <a:gd name="connsiteY667" fmla="*/ 48 h 10000"/>
                <a:gd name="connsiteX668" fmla="*/ 2103 w 10000"/>
                <a:gd name="connsiteY668" fmla="*/ 48 h 10000"/>
                <a:gd name="connsiteX669" fmla="*/ 2050 w 10000"/>
                <a:gd name="connsiteY669" fmla="*/ 36 h 10000"/>
                <a:gd name="connsiteX670" fmla="*/ 1800 w 10000"/>
                <a:gd name="connsiteY670" fmla="*/ 36 h 10000"/>
                <a:gd name="connsiteX671" fmla="*/ 1462 w 10000"/>
                <a:gd name="connsiteY671" fmla="*/ 36 h 10000"/>
                <a:gd name="connsiteX672" fmla="*/ 1426 w 10000"/>
                <a:gd name="connsiteY672" fmla="*/ 24 h 10000"/>
                <a:gd name="connsiteX673" fmla="*/ 1408 w 10000"/>
                <a:gd name="connsiteY673" fmla="*/ 24 h 10000"/>
                <a:gd name="connsiteX674" fmla="*/ 1283 w 10000"/>
                <a:gd name="connsiteY674" fmla="*/ 24 h 10000"/>
                <a:gd name="connsiteX675" fmla="*/ 1230 w 10000"/>
                <a:gd name="connsiteY675" fmla="*/ 24 h 10000"/>
                <a:gd name="connsiteX676" fmla="*/ 1230 w 10000"/>
                <a:gd name="connsiteY676" fmla="*/ 24 h 10000"/>
                <a:gd name="connsiteX677" fmla="*/ 1087 w 10000"/>
                <a:gd name="connsiteY677" fmla="*/ 24 h 10000"/>
                <a:gd name="connsiteX678" fmla="*/ 642 w 10000"/>
                <a:gd name="connsiteY678" fmla="*/ 12 h 10000"/>
                <a:gd name="connsiteX679" fmla="*/ 553 w 10000"/>
                <a:gd name="connsiteY679" fmla="*/ 0 h 10000"/>
                <a:gd name="connsiteX680" fmla="*/ 463 w 10000"/>
                <a:gd name="connsiteY680" fmla="*/ 0 h 10000"/>
                <a:gd name="connsiteX681" fmla="*/ 410 w 10000"/>
                <a:gd name="connsiteY681" fmla="*/ 0 h 10000"/>
                <a:gd name="connsiteX682" fmla="*/ 410 w 10000"/>
                <a:gd name="connsiteY682" fmla="*/ 0 h 10000"/>
                <a:gd name="connsiteX683" fmla="*/ 232 w 10000"/>
                <a:gd name="connsiteY683" fmla="*/ 0 h 10000"/>
                <a:gd name="connsiteX684" fmla="*/ 214 w 10000"/>
                <a:gd name="connsiteY684" fmla="*/ 0 h 10000"/>
                <a:gd name="connsiteX685" fmla="*/ 196 w 10000"/>
                <a:gd name="connsiteY685" fmla="*/ 169 h 10000"/>
                <a:gd name="connsiteX686" fmla="*/ 196 w 10000"/>
                <a:gd name="connsiteY686" fmla="*/ 350 h 10000"/>
                <a:gd name="connsiteX687" fmla="*/ 178 w 10000"/>
                <a:gd name="connsiteY687" fmla="*/ 531 h 10000"/>
                <a:gd name="connsiteX688" fmla="*/ 178 w 10000"/>
                <a:gd name="connsiteY688" fmla="*/ 543 h 10000"/>
                <a:gd name="connsiteX689" fmla="*/ 178 w 10000"/>
                <a:gd name="connsiteY689" fmla="*/ 627 h 10000"/>
                <a:gd name="connsiteX690" fmla="*/ 178 w 10000"/>
                <a:gd name="connsiteY690" fmla="*/ 712 h 10000"/>
                <a:gd name="connsiteX691" fmla="*/ 143 w 10000"/>
                <a:gd name="connsiteY691" fmla="*/ 1158 h 10000"/>
                <a:gd name="connsiteX692" fmla="*/ 125 w 10000"/>
                <a:gd name="connsiteY692" fmla="*/ 1399 h 10000"/>
                <a:gd name="connsiteX693" fmla="*/ 125 w 10000"/>
                <a:gd name="connsiteY693" fmla="*/ 1604 h 10000"/>
                <a:gd name="connsiteX694" fmla="*/ 125 w 10000"/>
                <a:gd name="connsiteY694" fmla="*/ 1604 h 10000"/>
                <a:gd name="connsiteX695" fmla="*/ 125 w 10000"/>
                <a:gd name="connsiteY695" fmla="*/ 1604 h 10000"/>
                <a:gd name="connsiteX696" fmla="*/ 125 w 10000"/>
                <a:gd name="connsiteY696" fmla="*/ 1737 h 10000"/>
                <a:gd name="connsiteX697" fmla="*/ 125 w 10000"/>
                <a:gd name="connsiteY697" fmla="*/ 1785 h 10000"/>
                <a:gd name="connsiteX698" fmla="*/ 125 w 10000"/>
                <a:gd name="connsiteY698" fmla="*/ 1821 h 10000"/>
                <a:gd name="connsiteX699" fmla="*/ 125 w 10000"/>
                <a:gd name="connsiteY699" fmla="*/ 2147 h 10000"/>
                <a:gd name="connsiteX700" fmla="*/ 107 w 10000"/>
                <a:gd name="connsiteY700" fmla="*/ 2280 h 10000"/>
                <a:gd name="connsiteX701" fmla="*/ 107 w 10000"/>
                <a:gd name="connsiteY701" fmla="*/ 2400 h 10000"/>
                <a:gd name="connsiteX702" fmla="*/ 107 w 10000"/>
                <a:gd name="connsiteY702" fmla="*/ 2400 h 10000"/>
                <a:gd name="connsiteX703" fmla="*/ 107 w 10000"/>
                <a:gd name="connsiteY703" fmla="*/ 2473 h 10000"/>
                <a:gd name="connsiteX704" fmla="*/ 107 w 10000"/>
                <a:gd name="connsiteY704" fmla="*/ 2473 h 10000"/>
                <a:gd name="connsiteX705" fmla="*/ 89 w 10000"/>
                <a:gd name="connsiteY705" fmla="*/ 2630 h 10000"/>
                <a:gd name="connsiteX706" fmla="*/ 89 w 10000"/>
                <a:gd name="connsiteY706" fmla="*/ 2678 h 10000"/>
                <a:gd name="connsiteX707" fmla="*/ 89 w 10000"/>
                <a:gd name="connsiteY707" fmla="*/ 2726 h 10000"/>
                <a:gd name="connsiteX708" fmla="*/ 89 w 10000"/>
                <a:gd name="connsiteY708" fmla="*/ 2726 h 10000"/>
                <a:gd name="connsiteX709" fmla="*/ 89 w 10000"/>
                <a:gd name="connsiteY709" fmla="*/ 2738 h 10000"/>
                <a:gd name="connsiteX710" fmla="*/ 89 w 10000"/>
                <a:gd name="connsiteY710" fmla="*/ 2738 h 10000"/>
                <a:gd name="connsiteX711" fmla="*/ 71 w 10000"/>
                <a:gd name="connsiteY711" fmla="*/ 2919 h 10000"/>
                <a:gd name="connsiteX712" fmla="*/ 71 w 10000"/>
                <a:gd name="connsiteY712" fmla="*/ 2967 h 10000"/>
                <a:gd name="connsiteX713" fmla="*/ 71 w 10000"/>
                <a:gd name="connsiteY713" fmla="*/ 3064 h 10000"/>
                <a:gd name="connsiteX714" fmla="*/ 53 w 10000"/>
                <a:gd name="connsiteY714" fmla="*/ 3160 h 10000"/>
                <a:gd name="connsiteX715" fmla="*/ 53 w 10000"/>
                <a:gd name="connsiteY715" fmla="*/ 3160 h 10000"/>
                <a:gd name="connsiteX716" fmla="*/ 53 w 10000"/>
                <a:gd name="connsiteY716" fmla="*/ 3233 h 10000"/>
                <a:gd name="connsiteX717" fmla="*/ 53 w 10000"/>
                <a:gd name="connsiteY717" fmla="*/ 3245 h 10000"/>
                <a:gd name="connsiteX718" fmla="*/ 53 w 10000"/>
                <a:gd name="connsiteY718" fmla="*/ 3305 h 10000"/>
                <a:gd name="connsiteX719" fmla="*/ 53 w 10000"/>
                <a:gd name="connsiteY719" fmla="*/ 3317 h 10000"/>
                <a:gd name="connsiteX720" fmla="*/ 53 w 10000"/>
                <a:gd name="connsiteY720" fmla="*/ 3341 h 10000"/>
                <a:gd name="connsiteX721" fmla="*/ 53 w 10000"/>
                <a:gd name="connsiteY721" fmla="*/ 3366 h 10000"/>
                <a:gd name="connsiteX722" fmla="*/ 36 w 10000"/>
                <a:gd name="connsiteY722" fmla="*/ 3414 h 10000"/>
                <a:gd name="connsiteX723" fmla="*/ 36 w 10000"/>
                <a:gd name="connsiteY723" fmla="*/ 3498 h 10000"/>
                <a:gd name="connsiteX724" fmla="*/ 36 w 10000"/>
                <a:gd name="connsiteY724" fmla="*/ 3510 h 10000"/>
                <a:gd name="connsiteX725" fmla="*/ 36 w 10000"/>
                <a:gd name="connsiteY725" fmla="*/ 3510 h 10000"/>
                <a:gd name="connsiteX726" fmla="*/ 36 w 10000"/>
                <a:gd name="connsiteY726" fmla="*/ 3522 h 10000"/>
                <a:gd name="connsiteX727" fmla="*/ 36 w 10000"/>
                <a:gd name="connsiteY727" fmla="*/ 3559 h 10000"/>
                <a:gd name="connsiteX728" fmla="*/ 36 w 10000"/>
                <a:gd name="connsiteY728" fmla="*/ 3559 h 10000"/>
                <a:gd name="connsiteX729" fmla="*/ 36 w 10000"/>
                <a:gd name="connsiteY729" fmla="*/ 3571 h 10000"/>
                <a:gd name="connsiteX730" fmla="*/ 36 w 10000"/>
                <a:gd name="connsiteY730" fmla="*/ 3571 h 10000"/>
                <a:gd name="connsiteX731" fmla="*/ 36 w 10000"/>
                <a:gd name="connsiteY731" fmla="*/ 3571 h 10000"/>
                <a:gd name="connsiteX732" fmla="*/ 36 w 10000"/>
                <a:gd name="connsiteY732" fmla="*/ 3583 h 10000"/>
                <a:gd name="connsiteX733" fmla="*/ 36 w 10000"/>
                <a:gd name="connsiteY733" fmla="*/ 3595 h 10000"/>
                <a:gd name="connsiteX734" fmla="*/ 36 w 10000"/>
                <a:gd name="connsiteY734" fmla="*/ 3607 h 10000"/>
                <a:gd name="connsiteX735" fmla="*/ 36 w 10000"/>
                <a:gd name="connsiteY735" fmla="*/ 3643 h 10000"/>
                <a:gd name="connsiteX736" fmla="*/ 36 w 10000"/>
                <a:gd name="connsiteY736" fmla="*/ 3643 h 10000"/>
                <a:gd name="connsiteX737" fmla="*/ 18 w 10000"/>
                <a:gd name="connsiteY737" fmla="*/ 3703 h 10000"/>
                <a:gd name="connsiteX738" fmla="*/ 18 w 10000"/>
                <a:gd name="connsiteY738" fmla="*/ 3727 h 10000"/>
                <a:gd name="connsiteX739" fmla="*/ 18 w 10000"/>
                <a:gd name="connsiteY739" fmla="*/ 3739 h 10000"/>
                <a:gd name="connsiteX740" fmla="*/ 18 w 10000"/>
                <a:gd name="connsiteY740" fmla="*/ 3812 h 10000"/>
                <a:gd name="connsiteX741" fmla="*/ 18 w 10000"/>
                <a:gd name="connsiteY741" fmla="*/ 3836 h 10000"/>
                <a:gd name="connsiteX742" fmla="*/ 18 w 10000"/>
                <a:gd name="connsiteY742" fmla="*/ 3836 h 10000"/>
                <a:gd name="connsiteX743" fmla="*/ 18 w 10000"/>
                <a:gd name="connsiteY743" fmla="*/ 3836 h 10000"/>
                <a:gd name="connsiteX744" fmla="*/ 18 w 10000"/>
                <a:gd name="connsiteY744" fmla="*/ 3836 h 10000"/>
                <a:gd name="connsiteX745" fmla="*/ 18 w 10000"/>
                <a:gd name="connsiteY745" fmla="*/ 3872 h 10000"/>
                <a:gd name="connsiteX746" fmla="*/ 18 w 10000"/>
                <a:gd name="connsiteY746" fmla="*/ 3884 h 10000"/>
                <a:gd name="connsiteX747" fmla="*/ 18 w 10000"/>
                <a:gd name="connsiteY747" fmla="*/ 3884 h 10000"/>
                <a:gd name="connsiteX748" fmla="*/ 18 w 10000"/>
                <a:gd name="connsiteY748" fmla="*/ 3884 h 10000"/>
                <a:gd name="connsiteX749" fmla="*/ 18 w 10000"/>
                <a:gd name="connsiteY749" fmla="*/ 3920 h 10000"/>
                <a:gd name="connsiteX750" fmla="*/ 18 w 10000"/>
                <a:gd name="connsiteY750" fmla="*/ 3920 h 10000"/>
                <a:gd name="connsiteX751" fmla="*/ 0 w 10000"/>
                <a:gd name="connsiteY751" fmla="*/ 3945 h 10000"/>
                <a:gd name="connsiteX752" fmla="*/ 0 w 10000"/>
                <a:gd name="connsiteY752" fmla="*/ 394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</a:cxnLst>
              <a:rect l="l" t="t" r="r" b="b"/>
              <a:pathLst>
                <a:path w="10000" h="10000">
                  <a:moveTo>
                    <a:pt x="0" y="3945"/>
                  </a:moveTo>
                  <a:lnTo>
                    <a:pt x="0" y="3957"/>
                  </a:lnTo>
                  <a:lnTo>
                    <a:pt x="0" y="3957"/>
                  </a:lnTo>
                  <a:lnTo>
                    <a:pt x="0" y="3957"/>
                  </a:lnTo>
                  <a:lnTo>
                    <a:pt x="0" y="3957"/>
                  </a:lnTo>
                  <a:lnTo>
                    <a:pt x="0" y="3969"/>
                  </a:lnTo>
                  <a:lnTo>
                    <a:pt x="0" y="4041"/>
                  </a:lnTo>
                  <a:lnTo>
                    <a:pt x="0" y="4125"/>
                  </a:lnTo>
                  <a:lnTo>
                    <a:pt x="0" y="4174"/>
                  </a:lnTo>
                  <a:lnTo>
                    <a:pt x="0" y="4282"/>
                  </a:lnTo>
                  <a:cubicBezTo>
                    <a:pt x="18" y="4294"/>
                    <a:pt x="35" y="4306"/>
                    <a:pt x="53" y="4318"/>
                  </a:cubicBezTo>
                  <a:cubicBezTo>
                    <a:pt x="65" y="4322"/>
                    <a:pt x="77" y="4327"/>
                    <a:pt x="89" y="4331"/>
                  </a:cubicBezTo>
                  <a:lnTo>
                    <a:pt x="89" y="4331"/>
                  </a:lnTo>
                  <a:lnTo>
                    <a:pt x="89" y="4331"/>
                  </a:lnTo>
                  <a:lnTo>
                    <a:pt x="89" y="4343"/>
                  </a:lnTo>
                  <a:lnTo>
                    <a:pt x="107" y="4343"/>
                  </a:lnTo>
                  <a:lnTo>
                    <a:pt x="107" y="4343"/>
                  </a:lnTo>
                  <a:lnTo>
                    <a:pt x="125" y="4367"/>
                  </a:lnTo>
                  <a:lnTo>
                    <a:pt x="143" y="4379"/>
                  </a:lnTo>
                  <a:lnTo>
                    <a:pt x="143" y="4379"/>
                  </a:lnTo>
                  <a:lnTo>
                    <a:pt x="143" y="4379"/>
                  </a:lnTo>
                  <a:lnTo>
                    <a:pt x="250" y="4439"/>
                  </a:lnTo>
                  <a:lnTo>
                    <a:pt x="357" y="4499"/>
                  </a:lnTo>
                  <a:cubicBezTo>
                    <a:pt x="369" y="4507"/>
                    <a:pt x="380" y="4516"/>
                    <a:pt x="392" y="4524"/>
                  </a:cubicBezTo>
                  <a:lnTo>
                    <a:pt x="499" y="4596"/>
                  </a:lnTo>
                  <a:lnTo>
                    <a:pt x="499" y="4596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53" y="4632"/>
                  </a:lnTo>
                  <a:lnTo>
                    <a:pt x="553" y="4632"/>
                  </a:lnTo>
                  <a:cubicBezTo>
                    <a:pt x="559" y="4640"/>
                    <a:pt x="564" y="4648"/>
                    <a:pt x="570" y="4656"/>
                  </a:cubicBezTo>
                  <a:lnTo>
                    <a:pt x="570" y="4656"/>
                  </a:lnTo>
                  <a:lnTo>
                    <a:pt x="588" y="4656"/>
                  </a:lnTo>
                  <a:lnTo>
                    <a:pt x="588" y="4668"/>
                  </a:lnTo>
                  <a:lnTo>
                    <a:pt x="606" y="4668"/>
                  </a:lnTo>
                  <a:lnTo>
                    <a:pt x="660" y="4704"/>
                  </a:lnTo>
                  <a:lnTo>
                    <a:pt x="660" y="4704"/>
                  </a:lnTo>
                  <a:lnTo>
                    <a:pt x="660" y="4704"/>
                  </a:lnTo>
                  <a:cubicBezTo>
                    <a:pt x="678" y="4716"/>
                    <a:pt x="695" y="4729"/>
                    <a:pt x="713" y="4741"/>
                  </a:cubicBezTo>
                  <a:lnTo>
                    <a:pt x="713" y="4741"/>
                  </a:lnTo>
                  <a:lnTo>
                    <a:pt x="713" y="4741"/>
                  </a:lnTo>
                  <a:lnTo>
                    <a:pt x="713" y="4741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84" y="4777"/>
                  </a:lnTo>
                  <a:lnTo>
                    <a:pt x="820" y="4789"/>
                  </a:lnTo>
                  <a:lnTo>
                    <a:pt x="820" y="4789"/>
                  </a:lnTo>
                  <a:cubicBezTo>
                    <a:pt x="838" y="4805"/>
                    <a:pt x="855" y="4821"/>
                    <a:pt x="873" y="4837"/>
                  </a:cubicBezTo>
                  <a:lnTo>
                    <a:pt x="891" y="4837"/>
                  </a:lnTo>
                  <a:lnTo>
                    <a:pt x="891" y="4837"/>
                  </a:lnTo>
                  <a:cubicBezTo>
                    <a:pt x="933" y="4865"/>
                    <a:pt x="974" y="4894"/>
                    <a:pt x="1016" y="4922"/>
                  </a:cubicBezTo>
                  <a:lnTo>
                    <a:pt x="1016" y="4922"/>
                  </a:lnTo>
                  <a:lnTo>
                    <a:pt x="1070" y="4958"/>
                  </a:lnTo>
                  <a:lnTo>
                    <a:pt x="1070" y="4970"/>
                  </a:lnTo>
                  <a:lnTo>
                    <a:pt x="1070" y="4970"/>
                  </a:lnTo>
                  <a:lnTo>
                    <a:pt x="1159" y="5018"/>
                  </a:lnTo>
                  <a:lnTo>
                    <a:pt x="1212" y="5042"/>
                  </a:lnTo>
                  <a:lnTo>
                    <a:pt x="1230" y="5054"/>
                  </a:lnTo>
                  <a:cubicBezTo>
                    <a:pt x="1278" y="5082"/>
                    <a:pt x="1325" y="5111"/>
                    <a:pt x="1373" y="5139"/>
                  </a:cubicBezTo>
                  <a:cubicBezTo>
                    <a:pt x="1385" y="5151"/>
                    <a:pt x="1396" y="5163"/>
                    <a:pt x="1408" y="5175"/>
                  </a:cubicBezTo>
                  <a:lnTo>
                    <a:pt x="1462" y="5199"/>
                  </a:lnTo>
                  <a:lnTo>
                    <a:pt x="1480" y="5223"/>
                  </a:lnTo>
                  <a:lnTo>
                    <a:pt x="1569" y="5271"/>
                  </a:lnTo>
                  <a:cubicBezTo>
                    <a:pt x="1581" y="5283"/>
                    <a:pt x="1592" y="5296"/>
                    <a:pt x="1604" y="5308"/>
                  </a:cubicBezTo>
                  <a:lnTo>
                    <a:pt x="1693" y="5344"/>
                  </a:lnTo>
                  <a:lnTo>
                    <a:pt x="1693" y="5344"/>
                  </a:lnTo>
                  <a:lnTo>
                    <a:pt x="1747" y="5380"/>
                  </a:lnTo>
                  <a:lnTo>
                    <a:pt x="1854" y="5452"/>
                  </a:lnTo>
                  <a:cubicBezTo>
                    <a:pt x="1884" y="5472"/>
                    <a:pt x="1913" y="5493"/>
                    <a:pt x="1943" y="5513"/>
                  </a:cubicBezTo>
                  <a:lnTo>
                    <a:pt x="1943" y="5513"/>
                  </a:lnTo>
                  <a:lnTo>
                    <a:pt x="1979" y="5549"/>
                  </a:lnTo>
                  <a:lnTo>
                    <a:pt x="2032" y="5573"/>
                  </a:lnTo>
                  <a:lnTo>
                    <a:pt x="2086" y="5609"/>
                  </a:lnTo>
                  <a:lnTo>
                    <a:pt x="2246" y="5694"/>
                  </a:lnTo>
                  <a:lnTo>
                    <a:pt x="2317" y="5742"/>
                  </a:lnTo>
                  <a:lnTo>
                    <a:pt x="2424" y="5826"/>
                  </a:lnTo>
                  <a:cubicBezTo>
                    <a:pt x="2466" y="5850"/>
                    <a:pt x="2507" y="5875"/>
                    <a:pt x="2549" y="5899"/>
                  </a:cubicBezTo>
                  <a:lnTo>
                    <a:pt x="2834" y="6080"/>
                  </a:lnTo>
                  <a:lnTo>
                    <a:pt x="3102" y="6236"/>
                  </a:lnTo>
                  <a:cubicBezTo>
                    <a:pt x="3120" y="6244"/>
                    <a:pt x="3137" y="6253"/>
                    <a:pt x="3155" y="6261"/>
                  </a:cubicBezTo>
                  <a:lnTo>
                    <a:pt x="3191" y="6285"/>
                  </a:lnTo>
                  <a:lnTo>
                    <a:pt x="3209" y="6309"/>
                  </a:lnTo>
                  <a:lnTo>
                    <a:pt x="3209" y="6309"/>
                  </a:lnTo>
                  <a:cubicBezTo>
                    <a:pt x="3233" y="6329"/>
                    <a:pt x="3256" y="6349"/>
                    <a:pt x="3280" y="6369"/>
                  </a:cubicBezTo>
                  <a:lnTo>
                    <a:pt x="3298" y="6369"/>
                  </a:lnTo>
                  <a:lnTo>
                    <a:pt x="3298" y="6369"/>
                  </a:lnTo>
                  <a:lnTo>
                    <a:pt x="3422" y="6454"/>
                  </a:lnTo>
                  <a:lnTo>
                    <a:pt x="3476" y="6478"/>
                  </a:lnTo>
                  <a:lnTo>
                    <a:pt x="3494" y="6478"/>
                  </a:lnTo>
                  <a:cubicBezTo>
                    <a:pt x="3512" y="6490"/>
                    <a:pt x="3529" y="6502"/>
                    <a:pt x="3547" y="6514"/>
                  </a:cubicBezTo>
                  <a:lnTo>
                    <a:pt x="3743" y="6647"/>
                  </a:lnTo>
                  <a:lnTo>
                    <a:pt x="3797" y="6683"/>
                  </a:lnTo>
                  <a:lnTo>
                    <a:pt x="3957" y="6779"/>
                  </a:lnTo>
                  <a:cubicBezTo>
                    <a:pt x="3981" y="6795"/>
                    <a:pt x="4005" y="6812"/>
                    <a:pt x="4029" y="6828"/>
                  </a:cubicBezTo>
                  <a:lnTo>
                    <a:pt x="4100" y="6876"/>
                  </a:lnTo>
                  <a:lnTo>
                    <a:pt x="4100" y="6876"/>
                  </a:lnTo>
                  <a:cubicBezTo>
                    <a:pt x="4112" y="6884"/>
                    <a:pt x="4123" y="6892"/>
                    <a:pt x="4135" y="6900"/>
                  </a:cubicBezTo>
                  <a:lnTo>
                    <a:pt x="4314" y="7008"/>
                  </a:lnTo>
                  <a:lnTo>
                    <a:pt x="4456" y="7105"/>
                  </a:lnTo>
                  <a:lnTo>
                    <a:pt x="4492" y="7117"/>
                  </a:lnTo>
                  <a:lnTo>
                    <a:pt x="4545" y="7141"/>
                  </a:lnTo>
                  <a:cubicBezTo>
                    <a:pt x="4581" y="7169"/>
                    <a:pt x="4616" y="7198"/>
                    <a:pt x="4652" y="7226"/>
                  </a:cubicBezTo>
                  <a:lnTo>
                    <a:pt x="4724" y="7274"/>
                  </a:lnTo>
                  <a:lnTo>
                    <a:pt x="4831" y="7346"/>
                  </a:lnTo>
                  <a:lnTo>
                    <a:pt x="4831" y="7346"/>
                  </a:lnTo>
                  <a:lnTo>
                    <a:pt x="4955" y="7407"/>
                  </a:lnTo>
                  <a:lnTo>
                    <a:pt x="5062" y="7479"/>
                  </a:lnTo>
                  <a:lnTo>
                    <a:pt x="5134" y="7527"/>
                  </a:lnTo>
                  <a:lnTo>
                    <a:pt x="5455" y="7720"/>
                  </a:lnTo>
                  <a:lnTo>
                    <a:pt x="5722" y="7901"/>
                  </a:lnTo>
                  <a:lnTo>
                    <a:pt x="5793" y="7937"/>
                  </a:lnTo>
                  <a:lnTo>
                    <a:pt x="5829" y="7949"/>
                  </a:lnTo>
                  <a:lnTo>
                    <a:pt x="6007" y="8082"/>
                  </a:lnTo>
                  <a:lnTo>
                    <a:pt x="6007" y="8082"/>
                  </a:lnTo>
                  <a:lnTo>
                    <a:pt x="6239" y="8215"/>
                  </a:lnTo>
                  <a:lnTo>
                    <a:pt x="6346" y="8287"/>
                  </a:lnTo>
                  <a:cubicBezTo>
                    <a:pt x="6388" y="8315"/>
                    <a:pt x="6429" y="8344"/>
                    <a:pt x="6471" y="8372"/>
                  </a:cubicBezTo>
                  <a:cubicBezTo>
                    <a:pt x="6477" y="8376"/>
                    <a:pt x="6482" y="8380"/>
                    <a:pt x="6488" y="8384"/>
                  </a:cubicBezTo>
                  <a:lnTo>
                    <a:pt x="6488" y="8396"/>
                  </a:lnTo>
                  <a:lnTo>
                    <a:pt x="6702" y="8504"/>
                  </a:lnTo>
                  <a:lnTo>
                    <a:pt x="6702" y="8516"/>
                  </a:lnTo>
                  <a:lnTo>
                    <a:pt x="6738" y="8528"/>
                  </a:lnTo>
                  <a:cubicBezTo>
                    <a:pt x="6762" y="8548"/>
                    <a:pt x="6785" y="8569"/>
                    <a:pt x="6809" y="8589"/>
                  </a:cubicBezTo>
                  <a:lnTo>
                    <a:pt x="6827" y="8601"/>
                  </a:lnTo>
                  <a:lnTo>
                    <a:pt x="6845" y="8613"/>
                  </a:lnTo>
                  <a:lnTo>
                    <a:pt x="6916" y="8649"/>
                  </a:lnTo>
                  <a:lnTo>
                    <a:pt x="6916" y="8661"/>
                  </a:lnTo>
                  <a:lnTo>
                    <a:pt x="7077" y="8758"/>
                  </a:lnTo>
                  <a:cubicBezTo>
                    <a:pt x="7083" y="8762"/>
                    <a:pt x="7088" y="8766"/>
                    <a:pt x="7094" y="8770"/>
                  </a:cubicBezTo>
                  <a:lnTo>
                    <a:pt x="7201" y="8830"/>
                  </a:lnTo>
                  <a:lnTo>
                    <a:pt x="7201" y="8830"/>
                  </a:lnTo>
                  <a:lnTo>
                    <a:pt x="7237" y="8854"/>
                  </a:lnTo>
                  <a:lnTo>
                    <a:pt x="7255" y="8878"/>
                  </a:lnTo>
                  <a:lnTo>
                    <a:pt x="7273" y="8878"/>
                  </a:lnTo>
                  <a:lnTo>
                    <a:pt x="7273" y="8878"/>
                  </a:lnTo>
                  <a:cubicBezTo>
                    <a:pt x="7285" y="8886"/>
                    <a:pt x="7296" y="8894"/>
                    <a:pt x="7308" y="8902"/>
                  </a:cubicBezTo>
                  <a:lnTo>
                    <a:pt x="7308" y="8902"/>
                  </a:lnTo>
                  <a:lnTo>
                    <a:pt x="7308" y="8902"/>
                  </a:lnTo>
                  <a:cubicBezTo>
                    <a:pt x="7350" y="8930"/>
                    <a:pt x="7391" y="8959"/>
                    <a:pt x="7433" y="8987"/>
                  </a:cubicBezTo>
                  <a:lnTo>
                    <a:pt x="7522" y="9047"/>
                  </a:lnTo>
                  <a:lnTo>
                    <a:pt x="7683" y="9131"/>
                  </a:lnTo>
                  <a:lnTo>
                    <a:pt x="7683" y="9144"/>
                  </a:lnTo>
                  <a:lnTo>
                    <a:pt x="7683" y="9144"/>
                  </a:lnTo>
                  <a:lnTo>
                    <a:pt x="7701" y="9156"/>
                  </a:lnTo>
                  <a:lnTo>
                    <a:pt x="7718" y="9156"/>
                  </a:lnTo>
                  <a:lnTo>
                    <a:pt x="7718" y="9156"/>
                  </a:lnTo>
                  <a:lnTo>
                    <a:pt x="7754" y="9192"/>
                  </a:lnTo>
                  <a:lnTo>
                    <a:pt x="7879" y="9264"/>
                  </a:lnTo>
                  <a:cubicBezTo>
                    <a:pt x="7897" y="9276"/>
                    <a:pt x="7914" y="9288"/>
                    <a:pt x="7932" y="9300"/>
                  </a:cubicBezTo>
                  <a:cubicBezTo>
                    <a:pt x="7962" y="9316"/>
                    <a:pt x="7991" y="9333"/>
                    <a:pt x="8021" y="9349"/>
                  </a:cubicBezTo>
                  <a:lnTo>
                    <a:pt x="8128" y="9409"/>
                  </a:lnTo>
                  <a:lnTo>
                    <a:pt x="8128" y="9409"/>
                  </a:lnTo>
                  <a:lnTo>
                    <a:pt x="8146" y="9433"/>
                  </a:lnTo>
                  <a:lnTo>
                    <a:pt x="8146" y="9433"/>
                  </a:lnTo>
                  <a:lnTo>
                    <a:pt x="8182" y="9457"/>
                  </a:lnTo>
                  <a:cubicBezTo>
                    <a:pt x="8194" y="9465"/>
                    <a:pt x="8205" y="9473"/>
                    <a:pt x="8217" y="9481"/>
                  </a:cubicBezTo>
                  <a:lnTo>
                    <a:pt x="8235" y="9481"/>
                  </a:lnTo>
                  <a:cubicBezTo>
                    <a:pt x="8265" y="9505"/>
                    <a:pt x="8294" y="9530"/>
                    <a:pt x="8324" y="9554"/>
                  </a:cubicBezTo>
                  <a:lnTo>
                    <a:pt x="8520" y="9662"/>
                  </a:lnTo>
                  <a:lnTo>
                    <a:pt x="8538" y="9674"/>
                  </a:lnTo>
                  <a:lnTo>
                    <a:pt x="8556" y="9674"/>
                  </a:lnTo>
                  <a:cubicBezTo>
                    <a:pt x="8592" y="9702"/>
                    <a:pt x="8627" y="9731"/>
                    <a:pt x="8663" y="9759"/>
                  </a:cubicBezTo>
                  <a:lnTo>
                    <a:pt x="8663" y="9759"/>
                  </a:lnTo>
                  <a:lnTo>
                    <a:pt x="8752" y="9819"/>
                  </a:lnTo>
                  <a:lnTo>
                    <a:pt x="8752" y="9819"/>
                  </a:lnTo>
                  <a:cubicBezTo>
                    <a:pt x="8806" y="9855"/>
                    <a:pt x="8859" y="9892"/>
                    <a:pt x="8913" y="9928"/>
                  </a:cubicBezTo>
                  <a:lnTo>
                    <a:pt x="8984" y="9952"/>
                  </a:lnTo>
                  <a:lnTo>
                    <a:pt x="9020" y="9976"/>
                  </a:lnTo>
                  <a:lnTo>
                    <a:pt x="9020" y="9976"/>
                  </a:lnTo>
                  <a:cubicBezTo>
                    <a:pt x="9032" y="9984"/>
                    <a:pt x="9043" y="9992"/>
                    <a:pt x="9055" y="10000"/>
                  </a:cubicBezTo>
                  <a:lnTo>
                    <a:pt x="9037" y="9988"/>
                  </a:lnTo>
                  <a:lnTo>
                    <a:pt x="9037" y="9988"/>
                  </a:lnTo>
                  <a:lnTo>
                    <a:pt x="9037" y="9976"/>
                  </a:lnTo>
                  <a:lnTo>
                    <a:pt x="9037" y="9964"/>
                  </a:lnTo>
                  <a:lnTo>
                    <a:pt x="9055" y="9952"/>
                  </a:lnTo>
                  <a:lnTo>
                    <a:pt x="9055" y="9952"/>
                  </a:lnTo>
                  <a:lnTo>
                    <a:pt x="9055" y="9940"/>
                  </a:lnTo>
                  <a:lnTo>
                    <a:pt x="9073" y="9940"/>
                  </a:lnTo>
                  <a:lnTo>
                    <a:pt x="9073" y="9940"/>
                  </a:lnTo>
                  <a:lnTo>
                    <a:pt x="9091" y="9928"/>
                  </a:lnTo>
                  <a:lnTo>
                    <a:pt x="9109" y="9928"/>
                  </a:lnTo>
                  <a:lnTo>
                    <a:pt x="9109" y="9916"/>
                  </a:lnTo>
                  <a:cubicBezTo>
                    <a:pt x="9103" y="9912"/>
                    <a:pt x="9097" y="9907"/>
                    <a:pt x="9091" y="9903"/>
                  </a:cubicBezTo>
                  <a:lnTo>
                    <a:pt x="9091" y="9903"/>
                  </a:lnTo>
                  <a:lnTo>
                    <a:pt x="9091" y="9891"/>
                  </a:lnTo>
                  <a:lnTo>
                    <a:pt x="9073" y="9891"/>
                  </a:lnTo>
                  <a:lnTo>
                    <a:pt x="9037" y="9879"/>
                  </a:lnTo>
                  <a:lnTo>
                    <a:pt x="9020" y="9879"/>
                  </a:lnTo>
                  <a:lnTo>
                    <a:pt x="9020" y="9879"/>
                  </a:lnTo>
                  <a:lnTo>
                    <a:pt x="9020" y="9867"/>
                  </a:lnTo>
                  <a:lnTo>
                    <a:pt x="9020" y="9867"/>
                  </a:lnTo>
                  <a:cubicBezTo>
                    <a:pt x="9026" y="9863"/>
                    <a:pt x="9031" y="9859"/>
                    <a:pt x="9037" y="9855"/>
                  </a:cubicBezTo>
                  <a:lnTo>
                    <a:pt x="9055" y="9843"/>
                  </a:lnTo>
                  <a:lnTo>
                    <a:pt x="9055" y="9843"/>
                  </a:lnTo>
                  <a:lnTo>
                    <a:pt x="9073" y="9843"/>
                  </a:lnTo>
                  <a:lnTo>
                    <a:pt x="9073" y="9843"/>
                  </a:lnTo>
                  <a:lnTo>
                    <a:pt x="9091" y="9843"/>
                  </a:lnTo>
                  <a:lnTo>
                    <a:pt x="9109" y="9843"/>
                  </a:lnTo>
                  <a:lnTo>
                    <a:pt x="9109" y="9843"/>
                  </a:lnTo>
                  <a:lnTo>
                    <a:pt x="9127" y="9831"/>
                  </a:lnTo>
                  <a:lnTo>
                    <a:pt x="9144" y="9831"/>
                  </a:lnTo>
                  <a:lnTo>
                    <a:pt x="9144" y="9831"/>
                  </a:lnTo>
                  <a:lnTo>
                    <a:pt x="9144" y="9807"/>
                  </a:lnTo>
                  <a:lnTo>
                    <a:pt x="9144" y="9807"/>
                  </a:lnTo>
                  <a:lnTo>
                    <a:pt x="9144" y="9807"/>
                  </a:lnTo>
                  <a:lnTo>
                    <a:pt x="9162" y="9771"/>
                  </a:lnTo>
                  <a:lnTo>
                    <a:pt x="9162" y="9759"/>
                  </a:lnTo>
                  <a:lnTo>
                    <a:pt x="9162" y="9747"/>
                  </a:lnTo>
                  <a:lnTo>
                    <a:pt x="9144" y="9723"/>
                  </a:lnTo>
                  <a:lnTo>
                    <a:pt x="9144" y="9723"/>
                  </a:lnTo>
                  <a:lnTo>
                    <a:pt x="9144" y="9723"/>
                  </a:lnTo>
                  <a:lnTo>
                    <a:pt x="9144" y="9710"/>
                  </a:lnTo>
                  <a:lnTo>
                    <a:pt x="9144" y="9710"/>
                  </a:lnTo>
                  <a:cubicBezTo>
                    <a:pt x="9138" y="9698"/>
                    <a:pt x="9133" y="9686"/>
                    <a:pt x="9127" y="9674"/>
                  </a:cubicBezTo>
                  <a:lnTo>
                    <a:pt x="9127" y="9662"/>
                  </a:lnTo>
                  <a:lnTo>
                    <a:pt x="9127" y="9638"/>
                  </a:lnTo>
                  <a:lnTo>
                    <a:pt x="9091" y="9590"/>
                  </a:lnTo>
                  <a:lnTo>
                    <a:pt x="9109" y="9542"/>
                  </a:lnTo>
                  <a:cubicBezTo>
                    <a:pt x="9103" y="9530"/>
                    <a:pt x="9097" y="9517"/>
                    <a:pt x="9091" y="9505"/>
                  </a:cubicBezTo>
                  <a:lnTo>
                    <a:pt x="9073" y="9481"/>
                  </a:lnTo>
                  <a:lnTo>
                    <a:pt x="9037" y="9421"/>
                  </a:lnTo>
                  <a:cubicBezTo>
                    <a:pt x="9031" y="9413"/>
                    <a:pt x="9026" y="9405"/>
                    <a:pt x="9020" y="9397"/>
                  </a:cubicBezTo>
                  <a:lnTo>
                    <a:pt x="9002" y="9373"/>
                  </a:lnTo>
                  <a:lnTo>
                    <a:pt x="8984" y="9373"/>
                  </a:lnTo>
                  <a:lnTo>
                    <a:pt x="8984" y="9349"/>
                  </a:lnTo>
                  <a:cubicBezTo>
                    <a:pt x="8978" y="9341"/>
                    <a:pt x="8972" y="9332"/>
                    <a:pt x="8966" y="9324"/>
                  </a:cubicBezTo>
                  <a:lnTo>
                    <a:pt x="8966" y="9312"/>
                  </a:lnTo>
                  <a:lnTo>
                    <a:pt x="8966" y="9312"/>
                  </a:lnTo>
                  <a:lnTo>
                    <a:pt x="8966" y="9300"/>
                  </a:lnTo>
                  <a:lnTo>
                    <a:pt x="8966" y="9300"/>
                  </a:lnTo>
                  <a:lnTo>
                    <a:pt x="8966" y="9276"/>
                  </a:lnTo>
                  <a:lnTo>
                    <a:pt x="8966" y="9276"/>
                  </a:lnTo>
                  <a:lnTo>
                    <a:pt x="8984" y="9264"/>
                  </a:lnTo>
                  <a:lnTo>
                    <a:pt x="9002" y="9252"/>
                  </a:lnTo>
                  <a:lnTo>
                    <a:pt x="9002" y="9252"/>
                  </a:lnTo>
                  <a:lnTo>
                    <a:pt x="9002" y="9240"/>
                  </a:lnTo>
                  <a:lnTo>
                    <a:pt x="8984" y="9240"/>
                  </a:lnTo>
                  <a:lnTo>
                    <a:pt x="8984" y="9228"/>
                  </a:lnTo>
                  <a:lnTo>
                    <a:pt x="8984" y="9204"/>
                  </a:lnTo>
                  <a:lnTo>
                    <a:pt x="8984" y="9204"/>
                  </a:lnTo>
                  <a:lnTo>
                    <a:pt x="8984" y="9192"/>
                  </a:lnTo>
                  <a:lnTo>
                    <a:pt x="8984" y="9192"/>
                  </a:lnTo>
                  <a:lnTo>
                    <a:pt x="8966" y="9192"/>
                  </a:lnTo>
                  <a:lnTo>
                    <a:pt x="8966" y="9192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84" y="9180"/>
                  </a:lnTo>
                  <a:lnTo>
                    <a:pt x="8984" y="9168"/>
                  </a:lnTo>
                  <a:lnTo>
                    <a:pt x="8984" y="9168"/>
                  </a:lnTo>
                  <a:lnTo>
                    <a:pt x="8984" y="9168"/>
                  </a:lnTo>
                  <a:lnTo>
                    <a:pt x="9002" y="9156"/>
                  </a:lnTo>
                  <a:lnTo>
                    <a:pt x="9002" y="9131"/>
                  </a:lnTo>
                  <a:lnTo>
                    <a:pt x="9002" y="9131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66" y="9107"/>
                  </a:lnTo>
                  <a:lnTo>
                    <a:pt x="8966" y="9095"/>
                  </a:lnTo>
                  <a:lnTo>
                    <a:pt x="8948" y="9095"/>
                  </a:lnTo>
                  <a:lnTo>
                    <a:pt x="8930" y="9083"/>
                  </a:lnTo>
                  <a:lnTo>
                    <a:pt x="8930" y="9071"/>
                  </a:lnTo>
                  <a:lnTo>
                    <a:pt x="8948" y="9047"/>
                  </a:lnTo>
                  <a:lnTo>
                    <a:pt x="8948" y="9047"/>
                  </a:lnTo>
                  <a:lnTo>
                    <a:pt x="8948" y="9035"/>
                  </a:lnTo>
                  <a:lnTo>
                    <a:pt x="8948" y="9035"/>
                  </a:lnTo>
                  <a:lnTo>
                    <a:pt x="8930" y="9023"/>
                  </a:lnTo>
                  <a:cubicBezTo>
                    <a:pt x="8924" y="9019"/>
                    <a:pt x="8919" y="9015"/>
                    <a:pt x="8913" y="9011"/>
                  </a:cubicBezTo>
                  <a:lnTo>
                    <a:pt x="8895" y="8999"/>
                  </a:lnTo>
                  <a:lnTo>
                    <a:pt x="8895" y="8999"/>
                  </a:lnTo>
                  <a:lnTo>
                    <a:pt x="8913" y="8963"/>
                  </a:lnTo>
                  <a:lnTo>
                    <a:pt x="8913" y="8938"/>
                  </a:lnTo>
                  <a:lnTo>
                    <a:pt x="8913" y="8914"/>
                  </a:lnTo>
                  <a:lnTo>
                    <a:pt x="8913" y="8878"/>
                  </a:lnTo>
                  <a:lnTo>
                    <a:pt x="8877" y="8854"/>
                  </a:lnTo>
                  <a:lnTo>
                    <a:pt x="8895" y="8854"/>
                  </a:lnTo>
                  <a:lnTo>
                    <a:pt x="8895" y="8842"/>
                  </a:lnTo>
                  <a:lnTo>
                    <a:pt x="8913" y="8830"/>
                  </a:lnTo>
                  <a:lnTo>
                    <a:pt x="8913" y="8818"/>
                  </a:lnTo>
                  <a:lnTo>
                    <a:pt x="8913" y="8818"/>
                  </a:lnTo>
                  <a:lnTo>
                    <a:pt x="8895" y="8806"/>
                  </a:lnTo>
                  <a:lnTo>
                    <a:pt x="8895" y="8794"/>
                  </a:lnTo>
                  <a:lnTo>
                    <a:pt x="8895" y="8794"/>
                  </a:lnTo>
                  <a:lnTo>
                    <a:pt x="8913" y="8794"/>
                  </a:lnTo>
                  <a:lnTo>
                    <a:pt x="8913" y="8794"/>
                  </a:lnTo>
                  <a:lnTo>
                    <a:pt x="8913" y="8794"/>
                  </a:lnTo>
                  <a:cubicBezTo>
                    <a:pt x="8919" y="8790"/>
                    <a:pt x="8924" y="8786"/>
                    <a:pt x="8930" y="8782"/>
                  </a:cubicBezTo>
                  <a:lnTo>
                    <a:pt x="8966" y="8782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48" y="8758"/>
                  </a:lnTo>
                  <a:lnTo>
                    <a:pt x="8948" y="8758"/>
                  </a:lnTo>
                  <a:cubicBezTo>
                    <a:pt x="8930" y="8750"/>
                    <a:pt x="8913" y="8741"/>
                    <a:pt x="8895" y="8733"/>
                  </a:cubicBezTo>
                  <a:lnTo>
                    <a:pt x="8877" y="8709"/>
                  </a:lnTo>
                  <a:lnTo>
                    <a:pt x="8895" y="8685"/>
                  </a:lnTo>
                  <a:lnTo>
                    <a:pt x="8877" y="8685"/>
                  </a:lnTo>
                  <a:lnTo>
                    <a:pt x="8859" y="8661"/>
                  </a:lnTo>
                  <a:lnTo>
                    <a:pt x="8841" y="8637"/>
                  </a:lnTo>
                  <a:lnTo>
                    <a:pt x="8841" y="8637"/>
                  </a:lnTo>
                  <a:cubicBezTo>
                    <a:pt x="8835" y="8633"/>
                    <a:pt x="8830" y="8629"/>
                    <a:pt x="8824" y="8625"/>
                  </a:cubicBezTo>
                  <a:lnTo>
                    <a:pt x="8824" y="8601"/>
                  </a:lnTo>
                  <a:lnTo>
                    <a:pt x="8824" y="8601"/>
                  </a:lnTo>
                  <a:lnTo>
                    <a:pt x="8824" y="8577"/>
                  </a:lnTo>
                  <a:lnTo>
                    <a:pt x="8824" y="8565"/>
                  </a:lnTo>
                  <a:lnTo>
                    <a:pt x="8824" y="8565"/>
                  </a:lnTo>
                  <a:lnTo>
                    <a:pt x="8824" y="8565"/>
                  </a:lnTo>
                  <a:cubicBezTo>
                    <a:pt x="8830" y="8561"/>
                    <a:pt x="8835" y="8556"/>
                    <a:pt x="8841" y="8552"/>
                  </a:cubicBezTo>
                  <a:lnTo>
                    <a:pt x="8859" y="8540"/>
                  </a:lnTo>
                  <a:lnTo>
                    <a:pt x="8859" y="8540"/>
                  </a:lnTo>
                  <a:lnTo>
                    <a:pt x="8859" y="8540"/>
                  </a:lnTo>
                  <a:lnTo>
                    <a:pt x="8841" y="8528"/>
                  </a:lnTo>
                  <a:lnTo>
                    <a:pt x="8841" y="8528"/>
                  </a:lnTo>
                  <a:lnTo>
                    <a:pt x="8824" y="8528"/>
                  </a:lnTo>
                  <a:lnTo>
                    <a:pt x="8824" y="8528"/>
                  </a:lnTo>
                  <a:lnTo>
                    <a:pt x="8824" y="8528"/>
                  </a:lnTo>
                  <a:lnTo>
                    <a:pt x="8824" y="8516"/>
                  </a:lnTo>
                  <a:lnTo>
                    <a:pt x="8824" y="8504"/>
                  </a:lnTo>
                  <a:lnTo>
                    <a:pt x="8824" y="8504"/>
                  </a:lnTo>
                  <a:lnTo>
                    <a:pt x="8824" y="8504"/>
                  </a:lnTo>
                  <a:lnTo>
                    <a:pt x="8824" y="8492"/>
                  </a:lnTo>
                  <a:lnTo>
                    <a:pt x="8824" y="8492"/>
                  </a:lnTo>
                  <a:lnTo>
                    <a:pt x="8806" y="8480"/>
                  </a:lnTo>
                  <a:lnTo>
                    <a:pt x="8788" y="8468"/>
                  </a:lnTo>
                  <a:lnTo>
                    <a:pt x="8806" y="8468"/>
                  </a:lnTo>
                  <a:lnTo>
                    <a:pt x="8806" y="8456"/>
                  </a:lnTo>
                  <a:lnTo>
                    <a:pt x="8806" y="8456"/>
                  </a:lnTo>
                  <a:lnTo>
                    <a:pt x="8824" y="8444"/>
                  </a:lnTo>
                  <a:lnTo>
                    <a:pt x="8859" y="8432"/>
                  </a:lnTo>
                  <a:lnTo>
                    <a:pt x="8877" y="8432"/>
                  </a:lnTo>
                  <a:lnTo>
                    <a:pt x="8877" y="8432"/>
                  </a:lnTo>
                  <a:lnTo>
                    <a:pt x="8895" y="8432"/>
                  </a:lnTo>
                  <a:lnTo>
                    <a:pt x="8895" y="8432"/>
                  </a:lnTo>
                  <a:lnTo>
                    <a:pt x="8913" y="8432"/>
                  </a:lnTo>
                  <a:lnTo>
                    <a:pt x="8913" y="8432"/>
                  </a:lnTo>
                  <a:lnTo>
                    <a:pt x="8913" y="8432"/>
                  </a:lnTo>
                  <a:lnTo>
                    <a:pt x="8930" y="8432"/>
                  </a:lnTo>
                  <a:lnTo>
                    <a:pt x="8930" y="8432"/>
                  </a:lnTo>
                  <a:lnTo>
                    <a:pt x="8930" y="8420"/>
                  </a:lnTo>
                  <a:lnTo>
                    <a:pt x="8948" y="8420"/>
                  </a:lnTo>
                  <a:lnTo>
                    <a:pt x="8948" y="8420"/>
                  </a:lnTo>
                  <a:lnTo>
                    <a:pt x="8966" y="8420"/>
                  </a:lnTo>
                  <a:lnTo>
                    <a:pt x="8966" y="8408"/>
                  </a:lnTo>
                  <a:lnTo>
                    <a:pt x="9020" y="8384"/>
                  </a:lnTo>
                  <a:lnTo>
                    <a:pt x="9020" y="8384"/>
                  </a:lnTo>
                  <a:lnTo>
                    <a:pt x="9020" y="8396"/>
                  </a:lnTo>
                  <a:lnTo>
                    <a:pt x="9020" y="8396"/>
                  </a:lnTo>
                  <a:lnTo>
                    <a:pt x="9037" y="8396"/>
                  </a:lnTo>
                  <a:lnTo>
                    <a:pt x="9055" y="8384"/>
                  </a:lnTo>
                  <a:lnTo>
                    <a:pt x="9109" y="8372"/>
                  </a:lnTo>
                  <a:lnTo>
                    <a:pt x="9127" y="8372"/>
                  </a:lnTo>
                  <a:lnTo>
                    <a:pt x="9127" y="8359"/>
                  </a:lnTo>
                  <a:cubicBezTo>
                    <a:pt x="9133" y="8363"/>
                    <a:pt x="9138" y="8368"/>
                    <a:pt x="9144" y="8372"/>
                  </a:cubicBezTo>
                  <a:lnTo>
                    <a:pt x="9144" y="8359"/>
                  </a:lnTo>
                  <a:lnTo>
                    <a:pt x="9162" y="8359"/>
                  </a:lnTo>
                  <a:lnTo>
                    <a:pt x="9162" y="8372"/>
                  </a:lnTo>
                  <a:lnTo>
                    <a:pt x="9162" y="8372"/>
                  </a:lnTo>
                  <a:lnTo>
                    <a:pt x="9180" y="8372"/>
                  </a:lnTo>
                  <a:cubicBezTo>
                    <a:pt x="9186" y="8368"/>
                    <a:pt x="9192" y="8363"/>
                    <a:pt x="9198" y="8359"/>
                  </a:cubicBezTo>
                  <a:cubicBezTo>
                    <a:pt x="9204" y="8363"/>
                    <a:pt x="9210" y="8368"/>
                    <a:pt x="9216" y="8372"/>
                  </a:cubicBezTo>
                  <a:lnTo>
                    <a:pt x="9234" y="8372"/>
                  </a:lnTo>
                  <a:lnTo>
                    <a:pt x="9234" y="8372"/>
                  </a:lnTo>
                  <a:lnTo>
                    <a:pt x="9234" y="8384"/>
                  </a:lnTo>
                  <a:lnTo>
                    <a:pt x="9216" y="8384"/>
                  </a:lnTo>
                  <a:lnTo>
                    <a:pt x="9216" y="8384"/>
                  </a:lnTo>
                  <a:lnTo>
                    <a:pt x="9216" y="8396"/>
                  </a:lnTo>
                  <a:lnTo>
                    <a:pt x="9216" y="8396"/>
                  </a:lnTo>
                  <a:lnTo>
                    <a:pt x="9216" y="8396"/>
                  </a:lnTo>
                  <a:lnTo>
                    <a:pt x="9234" y="8396"/>
                  </a:lnTo>
                  <a:lnTo>
                    <a:pt x="9251" y="8396"/>
                  </a:lnTo>
                  <a:lnTo>
                    <a:pt x="9287" y="8384"/>
                  </a:lnTo>
                  <a:lnTo>
                    <a:pt x="9287" y="8384"/>
                  </a:lnTo>
                  <a:lnTo>
                    <a:pt x="9305" y="8384"/>
                  </a:lnTo>
                  <a:lnTo>
                    <a:pt x="9323" y="8396"/>
                  </a:lnTo>
                  <a:lnTo>
                    <a:pt x="9323" y="8396"/>
                  </a:lnTo>
                  <a:lnTo>
                    <a:pt x="9323" y="8396"/>
                  </a:lnTo>
                  <a:lnTo>
                    <a:pt x="9358" y="8384"/>
                  </a:lnTo>
                  <a:lnTo>
                    <a:pt x="9376" y="8372"/>
                  </a:lnTo>
                  <a:lnTo>
                    <a:pt x="9394" y="8372"/>
                  </a:lnTo>
                  <a:lnTo>
                    <a:pt x="9412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65" y="8384"/>
                  </a:lnTo>
                  <a:lnTo>
                    <a:pt x="9465" y="8396"/>
                  </a:lnTo>
                  <a:lnTo>
                    <a:pt x="9483" y="8408"/>
                  </a:lnTo>
                  <a:lnTo>
                    <a:pt x="9501" y="8420"/>
                  </a:lnTo>
                  <a:lnTo>
                    <a:pt x="9501" y="8420"/>
                  </a:lnTo>
                  <a:lnTo>
                    <a:pt x="9519" y="8420"/>
                  </a:lnTo>
                  <a:cubicBezTo>
                    <a:pt x="9531" y="8432"/>
                    <a:pt x="9542" y="8444"/>
                    <a:pt x="9554" y="8456"/>
                  </a:cubicBezTo>
                  <a:lnTo>
                    <a:pt x="9554" y="8468"/>
                  </a:lnTo>
                  <a:lnTo>
                    <a:pt x="9554" y="8480"/>
                  </a:lnTo>
                  <a:lnTo>
                    <a:pt x="9554" y="8480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72" y="8492"/>
                  </a:lnTo>
                  <a:lnTo>
                    <a:pt x="9572" y="8492"/>
                  </a:lnTo>
                  <a:lnTo>
                    <a:pt x="9590" y="8504"/>
                  </a:lnTo>
                  <a:lnTo>
                    <a:pt x="9590" y="8504"/>
                  </a:lnTo>
                  <a:lnTo>
                    <a:pt x="9608" y="8504"/>
                  </a:lnTo>
                  <a:lnTo>
                    <a:pt x="9608" y="8504"/>
                  </a:lnTo>
                  <a:lnTo>
                    <a:pt x="9626" y="8504"/>
                  </a:lnTo>
                  <a:lnTo>
                    <a:pt x="9626" y="8504"/>
                  </a:lnTo>
                  <a:lnTo>
                    <a:pt x="9626" y="8504"/>
                  </a:lnTo>
                  <a:lnTo>
                    <a:pt x="9626" y="8516"/>
                  </a:lnTo>
                  <a:cubicBezTo>
                    <a:pt x="9632" y="8520"/>
                    <a:pt x="9637" y="8524"/>
                    <a:pt x="9643" y="8528"/>
                  </a:cubicBezTo>
                  <a:lnTo>
                    <a:pt x="9643" y="8528"/>
                  </a:lnTo>
                  <a:lnTo>
                    <a:pt x="9661" y="8540"/>
                  </a:lnTo>
                  <a:lnTo>
                    <a:pt x="9679" y="8540"/>
                  </a:lnTo>
                  <a:lnTo>
                    <a:pt x="9697" y="8540"/>
                  </a:lnTo>
                  <a:lnTo>
                    <a:pt x="9733" y="8540"/>
                  </a:lnTo>
                  <a:lnTo>
                    <a:pt x="9750" y="8540"/>
                  </a:lnTo>
                  <a:lnTo>
                    <a:pt x="9786" y="8528"/>
                  </a:lnTo>
                  <a:lnTo>
                    <a:pt x="9804" y="8528"/>
                  </a:lnTo>
                  <a:lnTo>
                    <a:pt x="9840" y="8528"/>
                  </a:lnTo>
                  <a:lnTo>
                    <a:pt x="9840" y="8528"/>
                  </a:lnTo>
                  <a:cubicBezTo>
                    <a:pt x="9846" y="8524"/>
                    <a:pt x="9851" y="8520"/>
                    <a:pt x="9857" y="8516"/>
                  </a:cubicBezTo>
                  <a:lnTo>
                    <a:pt x="9857" y="8504"/>
                  </a:lnTo>
                  <a:lnTo>
                    <a:pt x="9875" y="8504"/>
                  </a:lnTo>
                  <a:lnTo>
                    <a:pt x="9857" y="8492"/>
                  </a:lnTo>
                  <a:lnTo>
                    <a:pt x="9893" y="8456"/>
                  </a:lnTo>
                  <a:lnTo>
                    <a:pt x="9911" y="8432"/>
                  </a:lnTo>
                  <a:lnTo>
                    <a:pt x="9893" y="8420"/>
                  </a:lnTo>
                  <a:lnTo>
                    <a:pt x="9893" y="8420"/>
                  </a:lnTo>
                  <a:lnTo>
                    <a:pt x="9893" y="8408"/>
                  </a:lnTo>
                  <a:lnTo>
                    <a:pt x="9893" y="8408"/>
                  </a:lnTo>
                  <a:lnTo>
                    <a:pt x="9911" y="8396"/>
                  </a:lnTo>
                  <a:lnTo>
                    <a:pt x="9911" y="8396"/>
                  </a:lnTo>
                  <a:lnTo>
                    <a:pt x="9911" y="8396"/>
                  </a:lnTo>
                  <a:cubicBezTo>
                    <a:pt x="9917" y="8380"/>
                    <a:pt x="9923" y="8363"/>
                    <a:pt x="9929" y="8347"/>
                  </a:cubicBezTo>
                  <a:cubicBezTo>
                    <a:pt x="9941" y="8335"/>
                    <a:pt x="9952" y="8323"/>
                    <a:pt x="9964" y="8311"/>
                  </a:cubicBezTo>
                  <a:lnTo>
                    <a:pt x="9982" y="8287"/>
                  </a:lnTo>
                  <a:lnTo>
                    <a:pt x="10000" y="8287"/>
                  </a:lnTo>
                  <a:lnTo>
                    <a:pt x="10000" y="8215"/>
                  </a:lnTo>
                  <a:lnTo>
                    <a:pt x="10000" y="8203"/>
                  </a:lnTo>
                  <a:lnTo>
                    <a:pt x="10000" y="8179"/>
                  </a:lnTo>
                  <a:lnTo>
                    <a:pt x="10000" y="8154"/>
                  </a:lnTo>
                  <a:lnTo>
                    <a:pt x="10000" y="8118"/>
                  </a:lnTo>
                  <a:lnTo>
                    <a:pt x="9982" y="8094"/>
                  </a:lnTo>
                  <a:lnTo>
                    <a:pt x="9982" y="8022"/>
                  </a:lnTo>
                  <a:lnTo>
                    <a:pt x="9982" y="7937"/>
                  </a:lnTo>
                  <a:lnTo>
                    <a:pt x="9982" y="7901"/>
                  </a:lnTo>
                  <a:lnTo>
                    <a:pt x="9982" y="7865"/>
                  </a:lnTo>
                  <a:cubicBezTo>
                    <a:pt x="9976" y="7801"/>
                    <a:pt x="9970" y="7736"/>
                    <a:pt x="9964" y="7672"/>
                  </a:cubicBezTo>
                  <a:lnTo>
                    <a:pt x="9964" y="7648"/>
                  </a:lnTo>
                  <a:lnTo>
                    <a:pt x="9964" y="7587"/>
                  </a:lnTo>
                  <a:cubicBezTo>
                    <a:pt x="9958" y="7543"/>
                    <a:pt x="9953" y="7499"/>
                    <a:pt x="9947" y="7455"/>
                  </a:cubicBezTo>
                  <a:lnTo>
                    <a:pt x="9947" y="7419"/>
                  </a:lnTo>
                  <a:lnTo>
                    <a:pt x="9947" y="7419"/>
                  </a:lnTo>
                  <a:lnTo>
                    <a:pt x="9947" y="7419"/>
                  </a:lnTo>
                  <a:lnTo>
                    <a:pt x="9947" y="7407"/>
                  </a:lnTo>
                  <a:lnTo>
                    <a:pt x="9947" y="7394"/>
                  </a:lnTo>
                  <a:lnTo>
                    <a:pt x="9947" y="7394"/>
                  </a:lnTo>
                  <a:lnTo>
                    <a:pt x="9947" y="7358"/>
                  </a:lnTo>
                  <a:lnTo>
                    <a:pt x="9947" y="7358"/>
                  </a:lnTo>
                  <a:lnTo>
                    <a:pt x="9947" y="7201"/>
                  </a:lnTo>
                  <a:lnTo>
                    <a:pt x="9929" y="7129"/>
                  </a:lnTo>
                  <a:lnTo>
                    <a:pt x="9929" y="7008"/>
                  </a:lnTo>
                  <a:lnTo>
                    <a:pt x="9929" y="7008"/>
                  </a:lnTo>
                  <a:lnTo>
                    <a:pt x="9929" y="6996"/>
                  </a:lnTo>
                  <a:lnTo>
                    <a:pt x="9929" y="6948"/>
                  </a:lnTo>
                  <a:lnTo>
                    <a:pt x="9929" y="6924"/>
                  </a:lnTo>
                  <a:lnTo>
                    <a:pt x="9929" y="6888"/>
                  </a:lnTo>
                  <a:cubicBezTo>
                    <a:pt x="9923" y="6860"/>
                    <a:pt x="9917" y="6831"/>
                    <a:pt x="9911" y="6803"/>
                  </a:cubicBezTo>
                  <a:lnTo>
                    <a:pt x="9911" y="6731"/>
                  </a:lnTo>
                  <a:lnTo>
                    <a:pt x="9911" y="6731"/>
                  </a:lnTo>
                  <a:lnTo>
                    <a:pt x="9911" y="6719"/>
                  </a:lnTo>
                  <a:lnTo>
                    <a:pt x="9911" y="6719"/>
                  </a:lnTo>
                  <a:lnTo>
                    <a:pt x="9911" y="6610"/>
                  </a:lnTo>
                  <a:lnTo>
                    <a:pt x="9911" y="6610"/>
                  </a:lnTo>
                  <a:lnTo>
                    <a:pt x="9911" y="6538"/>
                  </a:lnTo>
                  <a:lnTo>
                    <a:pt x="9911" y="6514"/>
                  </a:lnTo>
                  <a:lnTo>
                    <a:pt x="9911" y="6466"/>
                  </a:lnTo>
                  <a:lnTo>
                    <a:pt x="9911" y="6466"/>
                  </a:lnTo>
                  <a:lnTo>
                    <a:pt x="9911" y="6441"/>
                  </a:lnTo>
                  <a:lnTo>
                    <a:pt x="9911" y="6417"/>
                  </a:lnTo>
                  <a:lnTo>
                    <a:pt x="9911" y="6405"/>
                  </a:lnTo>
                  <a:lnTo>
                    <a:pt x="9911" y="6405"/>
                  </a:lnTo>
                  <a:lnTo>
                    <a:pt x="9911" y="6381"/>
                  </a:lnTo>
                  <a:lnTo>
                    <a:pt x="9911" y="6285"/>
                  </a:lnTo>
                  <a:lnTo>
                    <a:pt x="9911" y="6273"/>
                  </a:lnTo>
                  <a:lnTo>
                    <a:pt x="9911" y="6224"/>
                  </a:lnTo>
                  <a:lnTo>
                    <a:pt x="9893" y="6104"/>
                  </a:lnTo>
                  <a:lnTo>
                    <a:pt x="9893" y="6068"/>
                  </a:lnTo>
                  <a:lnTo>
                    <a:pt x="9893" y="6068"/>
                  </a:lnTo>
                  <a:lnTo>
                    <a:pt x="9893" y="6068"/>
                  </a:lnTo>
                  <a:lnTo>
                    <a:pt x="9893" y="6055"/>
                  </a:lnTo>
                  <a:lnTo>
                    <a:pt x="9893" y="6043"/>
                  </a:lnTo>
                  <a:lnTo>
                    <a:pt x="9893" y="5983"/>
                  </a:lnTo>
                  <a:lnTo>
                    <a:pt x="9893" y="5959"/>
                  </a:lnTo>
                  <a:lnTo>
                    <a:pt x="9893" y="5911"/>
                  </a:lnTo>
                  <a:lnTo>
                    <a:pt x="9893" y="5887"/>
                  </a:lnTo>
                  <a:lnTo>
                    <a:pt x="9893" y="5790"/>
                  </a:lnTo>
                  <a:lnTo>
                    <a:pt x="9893" y="5706"/>
                  </a:lnTo>
                  <a:cubicBezTo>
                    <a:pt x="9887" y="5638"/>
                    <a:pt x="9881" y="5569"/>
                    <a:pt x="9875" y="5501"/>
                  </a:cubicBezTo>
                  <a:lnTo>
                    <a:pt x="9875" y="5501"/>
                  </a:lnTo>
                  <a:lnTo>
                    <a:pt x="9875" y="5344"/>
                  </a:lnTo>
                  <a:lnTo>
                    <a:pt x="9875" y="5332"/>
                  </a:lnTo>
                  <a:cubicBezTo>
                    <a:pt x="9869" y="5264"/>
                    <a:pt x="9863" y="5195"/>
                    <a:pt x="9857" y="5127"/>
                  </a:cubicBezTo>
                  <a:lnTo>
                    <a:pt x="9857" y="5127"/>
                  </a:lnTo>
                  <a:lnTo>
                    <a:pt x="9857" y="4994"/>
                  </a:lnTo>
                  <a:cubicBezTo>
                    <a:pt x="9851" y="4974"/>
                    <a:pt x="9846" y="4954"/>
                    <a:pt x="9840" y="4934"/>
                  </a:cubicBezTo>
                  <a:lnTo>
                    <a:pt x="9840" y="4934"/>
                  </a:lnTo>
                  <a:lnTo>
                    <a:pt x="9840" y="4885"/>
                  </a:lnTo>
                  <a:lnTo>
                    <a:pt x="9840" y="4885"/>
                  </a:lnTo>
                  <a:lnTo>
                    <a:pt x="9840" y="4753"/>
                  </a:lnTo>
                  <a:lnTo>
                    <a:pt x="9840" y="4668"/>
                  </a:lnTo>
                  <a:lnTo>
                    <a:pt x="9840" y="4644"/>
                  </a:lnTo>
                  <a:cubicBezTo>
                    <a:pt x="9834" y="4584"/>
                    <a:pt x="9828" y="4523"/>
                    <a:pt x="9822" y="4463"/>
                  </a:cubicBezTo>
                  <a:lnTo>
                    <a:pt x="9822" y="4463"/>
                  </a:lnTo>
                  <a:lnTo>
                    <a:pt x="9822" y="4463"/>
                  </a:lnTo>
                  <a:lnTo>
                    <a:pt x="9822" y="4270"/>
                  </a:lnTo>
                  <a:lnTo>
                    <a:pt x="9786" y="3571"/>
                  </a:lnTo>
                  <a:lnTo>
                    <a:pt x="9786" y="3510"/>
                  </a:lnTo>
                  <a:cubicBezTo>
                    <a:pt x="9780" y="3422"/>
                    <a:pt x="9774" y="3333"/>
                    <a:pt x="9768" y="3245"/>
                  </a:cubicBezTo>
                  <a:lnTo>
                    <a:pt x="9768" y="3197"/>
                  </a:lnTo>
                  <a:lnTo>
                    <a:pt x="9768" y="3172"/>
                  </a:lnTo>
                  <a:lnTo>
                    <a:pt x="9768" y="3148"/>
                  </a:lnTo>
                  <a:lnTo>
                    <a:pt x="9768" y="3100"/>
                  </a:lnTo>
                  <a:lnTo>
                    <a:pt x="9750" y="2992"/>
                  </a:lnTo>
                  <a:lnTo>
                    <a:pt x="9750" y="2992"/>
                  </a:lnTo>
                  <a:lnTo>
                    <a:pt x="9750" y="2883"/>
                  </a:lnTo>
                  <a:lnTo>
                    <a:pt x="9750" y="2859"/>
                  </a:lnTo>
                  <a:lnTo>
                    <a:pt x="9750" y="2811"/>
                  </a:lnTo>
                  <a:lnTo>
                    <a:pt x="9750" y="2714"/>
                  </a:lnTo>
                  <a:lnTo>
                    <a:pt x="9733" y="2714"/>
                  </a:lnTo>
                  <a:lnTo>
                    <a:pt x="9733" y="2690"/>
                  </a:lnTo>
                  <a:lnTo>
                    <a:pt x="9733" y="2521"/>
                  </a:lnTo>
                  <a:cubicBezTo>
                    <a:pt x="9727" y="2441"/>
                    <a:pt x="9721" y="2360"/>
                    <a:pt x="9715" y="2280"/>
                  </a:cubicBezTo>
                  <a:lnTo>
                    <a:pt x="9715" y="2244"/>
                  </a:lnTo>
                  <a:lnTo>
                    <a:pt x="9715" y="2232"/>
                  </a:lnTo>
                  <a:lnTo>
                    <a:pt x="9715" y="2147"/>
                  </a:lnTo>
                  <a:lnTo>
                    <a:pt x="9715" y="2147"/>
                  </a:lnTo>
                  <a:lnTo>
                    <a:pt x="9715" y="2135"/>
                  </a:lnTo>
                  <a:cubicBezTo>
                    <a:pt x="9709" y="2043"/>
                    <a:pt x="9703" y="1950"/>
                    <a:pt x="9697" y="1858"/>
                  </a:cubicBezTo>
                  <a:lnTo>
                    <a:pt x="9697" y="1821"/>
                  </a:lnTo>
                  <a:lnTo>
                    <a:pt x="9697" y="1821"/>
                  </a:lnTo>
                  <a:lnTo>
                    <a:pt x="9697" y="1809"/>
                  </a:lnTo>
                  <a:lnTo>
                    <a:pt x="9697" y="1797"/>
                  </a:lnTo>
                  <a:lnTo>
                    <a:pt x="9697" y="1785"/>
                  </a:lnTo>
                  <a:lnTo>
                    <a:pt x="9697" y="1773"/>
                  </a:lnTo>
                  <a:lnTo>
                    <a:pt x="9697" y="1773"/>
                  </a:lnTo>
                  <a:lnTo>
                    <a:pt x="9697" y="1773"/>
                  </a:lnTo>
                  <a:lnTo>
                    <a:pt x="9697" y="1749"/>
                  </a:lnTo>
                  <a:lnTo>
                    <a:pt x="9697" y="1737"/>
                  </a:lnTo>
                  <a:cubicBezTo>
                    <a:pt x="9691" y="1661"/>
                    <a:pt x="9685" y="1584"/>
                    <a:pt x="9679" y="1508"/>
                  </a:cubicBezTo>
                  <a:lnTo>
                    <a:pt x="9679" y="1423"/>
                  </a:lnTo>
                  <a:lnTo>
                    <a:pt x="9679" y="1423"/>
                  </a:lnTo>
                  <a:cubicBezTo>
                    <a:pt x="9673" y="1323"/>
                    <a:pt x="9667" y="1222"/>
                    <a:pt x="9661" y="1122"/>
                  </a:cubicBezTo>
                  <a:lnTo>
                    <a:pt x="9661" y="1122"/>
                  </a:lnTo>
                  <a:lnTo>
                    <a:pt x="9661" y="1110"/>
                  </a:lnTo>
                  <a:cubicBezTo>
                    <a:pt x="9655" y="977"/>
                    <a:pt x="9649" y="845"/>
                    <a:pt x="9643" y="712"/>
                  </a:cubicBezTo>
                  <a:lnTo>
                    <a:pt x="9643" y="712"/>
                  </a:lnTo>
                  <a:lnTo>
                    <a:pt x="9643" y="543"/>
                  </a:lnTo>
                  <a:lnTo>
                    <a:pt x="9643" y="543"/>
                  </a:lnTo>
                  <a:lnTo>
                    <a:pt x="9643" y="531"/>
                  </a:lnTo>
                  <a:cubicBezTo>
                    <a:pt x="9637" y="471"/>
                    <a:pt x="9632" y="410"/>
                    <a:pt x="9626" y="350"/>
                  </a:cubicBezTo>
                  <a:lnTo>
                    <a:pt x="9626" y="205"/>
                  </a:lnTo>
                  <a:lnTo>
                    <a:pt x="9626" y="205"/>
                  </a:lnTo>
                  <a:lnTo>
                    <a:pt x="9626" y="157"/>
                  </a:lnTo>
                  <a:cubicBezTo>
                    <a:pt x="9620" y="105"/>
                    <a:pt x="9614" y="52"/>
                    <a:pt x="9608" y="0"/>
                  </a:cubicBezTo>
                  <a:lnTo>
                    <a:pt x="9590" y="0"/>
                  </a:lnTo>
                  <a:lnTo>
                    <a:pt x="9572" y="0"/>
                  </a:lnTo>
                  <a:lnTo>
                    <a:pt x="9572" y="0"/>
                  </a:lnTo>
                  <a:lnTo>
                    <a:pt x="9501" y="12"/>
                  </a:lnTo>
                  <a:lnTo>
                    <a:pt x="9501" y="12"/>
                  </a:lnTo>
                  <a:lnTo>
                    <a:pt x="9234" y="12"/>
                  </a:lnTo>
                  <a:lnTo>
                    <a:pt x="9234" y="12"/>
                  </a:lnTo>
                  <a:lnTo>
                    <a:pt x="8948" y="12"/>
                  </a:lnTo>
                  <a:lnTo>
                    <a:pt x="8895" y="24"/>
                  </a:lnTo>
                  <a:lnTo>
                    <a:pt x="8895" y="24"/>
                  </a:lnTo>
                  <a:lnTo>
                    <a:pt x="8734" y="24"/>
                  </a:lnTo>
                  <a:lnTo>
                    <a:pt x="8645" y="24"/>
                  </a:lnTo>
                  <a:lnTo>
                    <a:pt x="8610" y="24"/>
                  </a:lnTo>
                  <a:lnTo>
                    <a:pt x="8610" y="24"/>
                  </a:lnTo>
                  <a:lnTo>
                    <a:pt x="8556" y="24"/>
                  </a:lnTo>
                  <a:lnTo>
                    <a:pt x="8538" y="24"/>
                  </a:lnTo>
                  <a:lnTo>
                    <a:pt x="8414" y="24"/>
                  </a:lnTo>
                  <a:lnTo>
                    <a:pt x="8360" y="24"/>
                  </a:lnTo>
                  <a:lnTo>
                    <a:pt x="8289" y="24"/>
                  </a:lnTo>
                  <a:lnTo>
                    <a:pt x="8253" y="24"/>
                  </a:lnTo>
                  <a:lnTo>
                    <a:pt x="8235" y="24"/>
                  </a:lnTo>
                  <a:lnTo>
                    <a:pt x="8128" y="24"/>
                  </a:lnTo>
                  <a:lnTo>
                    <a:pt x="8057" y="36"/>
                  </a:lnTo>
                  <a:lnTo>
                    <a:pt x="8039" y="36"/>
                  </a:lnTo>
                  <a:lnTo>
                    <a:pt x="7701" y="36"/>
                  </a:lnTo>
                  <a:lnTo>
                    <a:pt x="7683" y="36"/>
                  </a:lnTo>
                  <a:lnTo>
                    <a:pt x="7611" y="36"/>
                  </a:lnTo>
                  <a:lnTo>
                    <a:pt x="7201" y="48"/>
                  </a:lnTo>
                  <a:lnTo>
                    <a:pt x="7184" y="48"/>
                  </a:lnTo>
                  <a:lnTo>
                    <a:pt x="7112" y="48"/>
                  </a:lnTo>
                  <a:lnTo>
                    <a:pt x="6970" y="48"/>
                  </a:lnTo>
                  <a:lnTo>
                    <a:pt x="6934" y="48"/>
                  </a:lnTo>
                  <a:lnTo>
                    <a:pt x="6738" y="48"/>
                  </a:lnTo>
                  <a:lnTo>
                    <a:pt x="6720" y="48"/>
                  </a:lnTo>
                  <a:lnTo>
                    <a:pt x="6702" y="48"/>
                  </a:lnTo>
                  <a:lnTo>
                    <a:pt x="6542" y="48"/>
                  </a:lnTo>
                  <a:lnTo>
                    <a:pt x="6542" y="48"/>
                  </a:lnTo>
                  <a:lnTo>
                    <a:pt x="6506" y="48"/>
                  </a:lnTo>
                  <a:lnTo>
                    <a:pt x="6506" y="48"/>
                  </a:lnTo>
                  <a:lnTo>
                    <a:pt x="6488" y="48"/>
                  </a:lnTo>
                  <a:lnTo>
                    <a:pt x="6488" y="48"/>
                  </a:lnTo>
                  <a:lnTo>
                    <a:pt x="6471" y="48"/>
                  </a:lnTo>
                  <a:lnTo>
                    <a:pt x="6471" y="48"/>
                  </a:lnTo>
                  <a:lnTo>
                    <a:pt x="6453" y="48"/>
                  </a:lnTo>
                  <a:lnTo>
                    <a:pt x="6453" y="48"/>
                  </a:lnTo>
                  <a:lnTo>
                    <a:pt x="6275" y="48"/>
                  </a:lnTo>
                  <a:lnTo>
                    <a:pt x="6275" y="48"/>
                  </a:lnTo>
                  <a:lnTo>
                    <a:pt x="5989" y="48"/>
                  </a:lnTo>
                  <a:lnTo>
                    <a:pt x="5936" y="60"/>
                  </a:lnTo>
                  <a:lnTo>
                    <a:pt x="5918" y="60"/>
                  </a:lnTo>
                  <a:lnTo>
                    <a:pt x="5882" y="60"/>
                  </a:lnTo>
                  <a:lnTo>
                    <a:pt x="5793" y="60"/>
                  </a:lnTo>
                  <a:lnTo>
                    <a:pt x="5758" y="60"/>
                  </a:lnTo>
                  <a:lnTo>
                    <a:pt x="5740" y="60"/>
                  </a:lnTo>
                  <a:lnTo>
                    <a:pt x="5740" y="60"/>
                  </a:lnTo>
                  <a:lnTo>
                    <a:pt x="5686" y="60"/>
                  </a:lnTo>
                  <a:lnTo>
                    <a:pt x="5597" y="60"/>
                  </a:lnTo>
                  <a:lnTo>
                    <a:pt x="5597" y="60"/>
                  </a:lnTo>
                  <a:lnTo>
                    <a:pt x="5526" y="60"/>
                  </a:lnTo>
                  <a:lnTo>
                    <a:pt x="5526" y="60"/>
                  </a:lnTo>
                  <a:lnTo>
                    <a:pt x="5152" y="60"/>
                  </a:lnTo>
                  <a:lnTo>
                    <a:pt x="5009" y="48"/>
                  </a:lnTo>
                  <a:lnTo>
                    <a:pt x="4938" y="60"/>
                  </a:lnTo>
                  <a:lnTo>
                    <a:pt x="4920" y="48"/>
                  </a:lnTo>
                  <a:lnTo>
                    <a:pt x="4920" y="48"/>
                  </a:lnTo>
                  <a:lnTo>
                    <a:pt x="4902" y="48"/>
                  </a:lnTo>
                  <a:lnTo>
                    <a:pt x="4884" y="48"/>
                  </a:lnTo>
                  <a:lnTo>
                    <a:pt x="4866" y="48"/>
                  </a:lnTo>
                  <a:lnTo>
                    <a:pt x="4866" y="48"/>
                  </a:lnTo>
                  <a:lnTo>
                    <a:pt x="4831" y="48"/>
                  </a:lnTo>
                  <a:lnTo>
                    <a:pt x="4635" y="48"/>
                  </a:lnTo>
                  <a:lnTo>
                    <a:pt x="4599" y="48"/>
                  </a:lnTo>
                  <a:lnTo>
                    <a:pt x="4314" y="48"/>
                  </a:lnTo>
                  <a:lnTo>
                    <a:pt x="4242" y="48"/>
                  </a:lnTo>
                  <a:lnTo>
                    <a:pt x="4135" y="48"/>
                  </a:lnTo>
                  <a:lnTo>
                    <a:pt x="4118" y="48"/>
                  </a:lnTo>
                  <a:lnTo>
                    <a:pt x="3975" y="48"/>
                  </a:lnTo>
                  <a:lnTo>
                    <a:pt x="3975" y="48"/>
                  </a:lnTo>
                  <a:lnTo>
                    <a:pt x="3957" y="48"/>
                  </a:lnTo>
                  <a:lnTo>
                    <a:pt x="3957" y="48"/>
                  </a:lnTo>
                  <a:lnTo>
                    <a:pt x="3904" y="48"/>
                  </a:lnTo>
                  <a:lnTo>
                    <a:pt x="3904" y="48"/>
                  </a:lnTo>
                  <a:lnTo>
                    <a:pt x="3779" y="48"/>
                  </a:lnTo>
                  <a:lnTo>
                    <a:pt x="3565" y="48"/>
                  </a:lnTo>
                  <a:lnTo>
                    <a:pt x="3173" y="48"/>
                  </a:lnTo>
                  <a:lnTo>
                    <a:pt x="3066" y="48"/>
                  </a:lnTo>
                  <a:lnTo>
                    <a:pt x="3066" y="48"/>
                  </a:lnTo>
                  <a:lnTo>
                    <a:pt x="2585" y="48"/>
                  </a:lnTo>
                  <a:lnTo>
                    <a:pt x="2513" y="48"/>
                  </a:lnTo>
                  <a:lnTo>
                    <a:pt x="2406" y="48"/>
                  </a:lnTo>
                  <a:lnTo>
                    <a:pt x="2353" y="48"/>
                  </a:lnTo>
                  <a:lnTo>
                    <a:pt x="2282" y="48"/>
                  </a:lnTo>
                  <a:lnTo>
                    <a:pt x="2139" y="48"/>
                  </a:lnTo>
                  <a:lnTo>
                    <a:pt x="2139" y="48"/>
                  </a:lnTo>
                  <a:lnTo>
                    <a:pt x="2103" y="48"/>
                  </a:lnTo>
                  <a:lnTo>
                    <a:pt x="2050" y="36"/>
                  </a:lnTo>
                  <a:lnTo>
                    <a:pt x="1800" y="36"/>
                  </a:lnTo>
                  <a:lnTo>
                    <a:pt x="1462" y="36"/>
                  </a:lnTo>
                  <a:lnTo>
                    <a:pt x="1426" y="24"/>
                  </a:lnTo>
                  <a:lnTo>
                    <a:pt x="1408" y="24"/>
                  </a:lnTo>
                  <a:lnTo>
                    <a:pt x="1283" y="24"/>
                  </a:lnTo>
                  <a:lnTo>
                    <a:pt x="1230" y="24"/>
                  </a:lnTo>
                  <a:lnTo>
                    <a:pt x="1230" y="24"/>
                  </a:lnTo>
                  <a:lnTo>
                    <a:pt x="1087" y="24"/>
                  </a:lnTo>
                  <a:lnTo>
                    <a:pt x="642" y="12"/>
                  </a:lnTo>
                  <a:lnTo>
                    <a:pt x="553" y="0"/>
                  </a:lnTo>
                  <a:lnTo>
                    <a:pt x="463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232" y="0"/>
                  </a:lnTo>
                  <a:lnTo>
                    <a:pt x="214" y="0"/>
                  </a:lnTo>
                  <a:cubicBezTo>
                    <a:pt x="208" y="56"/>
                    <a:pt x="202" y="113"/>
                    <a:pt x="196" y="169"/>
                  </a:cubicBezTo>
                  <a:lnTo>
                    <a:pt x="196" y="350"/>
                  </a:lnTo>
                  <a:cubicBezTo>
                    <a:pt x="190" y="410"/>
                    <a:pt x="184" y="471"/>
                    <a:pt x="178" y="531"/>
                  </a:cubicBezTo>
                  <a:lnTo>
                    <a:pt x="178" y="543"/>
                  </a:lnTo>
                  <a:lnTo>
                    <a:pt x="178" y="627"/>
                  </a:lnTo>
                  <a:lnTo>
                    <a:pt x="178" y="712"/>
                  </a:lnTo>
                  <a:cubicBezTo>
                    <a:pt x="166" y="861"/>
                    <a:pt x="155" y="1009"/>
                    <a:pt x="143" y="1158"/>
                  </a:cubicBezTo>
                  <a:cubicBezTo>
                    <a:pt x="137" y="1238"/>
                    <a:pt x="131" y="1319"/>
                    <a:pt x="125" y="1399"/>
                  </a:cubicBezTo>
                  <a:lnTo>
                    <a:pt x="125" y="1604"/>
                  </a:lnTo>
                  <a:lnTo>
                    <a:pt x="125" y="1604"/>
                  </a:lnTo>
                  <a:lnTo>
                    <a:pt x="125" y="1604"/>
                  </a:lnTo>
                  <a:lnTo>
                    <a:pt x="125" y="1737"/>
                  </a:lnTo>
                  <a:lnTo>
                    <a:pt x="125" y="1785"/>
                  </a:lnTo>
                  <a:lnTo>
                    <a:pt x="125" y="1821"/>
                  </a:lnTo>
                  <a:lnTo>
                    <a:pt x="125" y="2147"/>
                  </a:lnTo>
                  <a:cubicBezTo>
                    <a:pt x="119" y="2191"/>
                    <a:pt x="113" y="2236"/>
                    <a:pt x="107" y="2280"/>
                  </a:cubicBezTo>
                  <a:lnTo>
                    <a:pt x="107" y="2400"/>
                  </a:lnTo>
                  <a:lnTo>
                    <a:pt x="107" y="2400"/>
                  </a:lnTo>
                  <a:lnTo>
                    <a:pt x="107" y="2473"/>
                  </a:lnTo>
                  <a:lnTo>
                    <a:pt x="107" y="2473"/>
                  </a:lnTo>
                  <a:cubicBezTo>
                    <a:pt x="101" y="2525"/>
                    <a:pt x="95" y="2578"/>
                    <a:pt x="89" y="2630"/>
                  </a:cubicBezTo>
                  <a:lnTo>
                    <a:pt x="89" y="2678"/>
                  </a:lnTo>
                  <a:lnTo>
                    <a:pt x="89" y="2726"/>
                  </a:lnTo>
                  <a:lnTo>
                    <a:pt x="89" y="2726"/>
                  </a:lnTo>
                  <a:lnTo>
                    <a:pt x="89" y="2738"/>
                  </a:lnTo>
                  <a:lnTo>
                    <a:pt x="89" y="2738"/>
                  </a:lnTo>
                  <a:cubicBezTo>
                    <a:pt x="83" y="2798"/>
                    <a:pt x="77" y="2859"/>
                    <a:pt x="71" y="2919"/>
                  </a:cubicBezTo>
                  <a:lnTo>
                    <a:pt x="71" y="2967"/>
                  </a:lnTo>
                  <a:lnTo>
                    <a:pt x="71" y="3064"/>
                  </a:lnTo>
                  <a:lnTo>
                    <a:pt x="53" y="3160"/>
                  </a:lnTo>
                  <a:lnTo>
                    <a:pt x="53" y="3160"/>
                  </a:lnTo>
                  <a:lnTo>
                    <a:pt x="53" y="3233"/>
                  </a:lnTo>
                  <a:lnTo>
                    <a:pt x="53" y="3245"/>
                  </a:lnTo>
                  <a:lnTo>
                    <a:pt x="53" y="3305"/>
                  </a:lnTo>
                  <a:lnTo>
                    <a:pt x="53" y="3317"/>
                  </a:lnTo>
                  <a:lnTo>
                    <a:pt x="53" y="3341"/>
                  </a:lnTo>
                  <a:lnTo>
                    <a:pt x="53" y="3366"/>
                  </a:lnTo>
                  <a:cubicBezTo>
                    <a:pt x="47" y="3382"/>
                    <a:pt x="42" y="3398"/>
                    <a:pt x="36" y="3414"/>
                  </a:cubicBezTo>
                  <a:lnTo>
                    <a:pt x="36" y="3498"/>
                  </a:lnTo>
                  <a:lnTo>
                    <a:pt x="36" y="3510"/>
                  </a:lnTo>
                  <a:lnTo>
                    <a:pt x="36" y="3510"/>
                  </a:lnTo>
                  <a:lnTo>
                    <a:pt x="36" y="3522"/>
                  </a:lnTo>
                  <a:lnTo>
                    <a:pt x="36" y="3559"/>
                  </a:lnTo>
                  <a:lnTo>
                    <a:pt x="36" y="3559"/>
                  </a:lnTo>
                  <a:lnTo>
                    <a:pt x="36" y="3571"/>
                  </a:lnTo>
                  <a:lnTo>
                    <a:pt x="36" y="3571"/>
                  </a:lnTo>
                  <a:lnTo>
                    <a:pt x="36" y="3571"/>
                  </a:lnTo>
                  <a:lnTo>
                    <a:pt x="36" y="3583"/>
                  </a:lnTo>
                  <a:lnTo>
                    <a:pt x="36" y="3595"/>
                  </a:lnTo>
                  <a:lnTo>
                    <a:pt x="36" y="3607"/>
                  </a:lnTo>
                  <a:lnTo>
                    <a:pt x="36" y="3643"/>
                  </a:lnTo>
                  <a:lnTo>
                    <a:pt x="36" y="3643"/>
                  </a:lnTo>
                  <a:lnTo>
                    <a:pt x="18" y="3703"/>
                  </a:lnTo>
                  <a:lnTo>
                    <a:pt x="18" y="3727"/>
                  </a:lnTo>
                  <a:lnTo>
                    <a:pt x="18" y="3739"/>
                  </a:lnTo>
                  <a:lnTo>
                    <a:pt x="18" y="3812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72"/>
                  </a:lnTo>
                  <a:lnTo>
                    <a:pt x="18" y="3884"/>
                  </a:lnTo>
                  <a:lnTo>
                    <a:pt x="18" y="3884"/>
                  </a:lnTo>
                  <a:lnTo>
                    <a:pt x="18" y="3884"/>
                  </a:lnTo>
                  <a:lnTo>
                    <a:pt x="18" y="3920"/>
                  </a:lnTo>
                  <a:lnTo>
                    <a:pt x="18" y="3920"/>
                  </a:lnTo>
                  <a:cubicBezTo>
                    <a:pt x="12" y="3928"/>
                    <a:pt x="6" y="3937"/>
                    <a:pt x="0" y="3945"/>
                  </a:cubicBezTo>
                  <a:lnTo>
                    <a:pt x="0" y="39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601C1A9F-C559-CD4F-F51E-69279974C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627438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1 h 96"/>
                <a:gd name="T66" fmla="*/ 2 w 64"/>
                <a:gd name="T67" fmla="*/ 9 h 96"/>
                <a:gd name="T68" fmla="*/ 0 w 64"/>
                <a:gd name="T69" fmla="*/ 6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4 h 96"/>
                <a:gd name="T76" fmla="*/ 11 w 64"/>
                <a:gd name="T77" fmla="*/ 4 h 96"/>
                <a:gd name="T78" fmla="*/ 15 w 64"/>
                <a:gd name="T79" fmla="*/ 4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5 h 96"/>
                <a:gd name="T92" fmla="*/ 39 w 64"/>
                <a:gd name="T93" fmla="*/ 7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2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6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4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7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39" y="9"/>
                  </a:lnTo>
                  <a:lnTo>
                    <a:pt x="39" y="11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noFill/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7A4DE69D-7A19-0427-F050-0CBCA0C24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651" y="3708400"/>
              <a:ext cx="166688" cy="127000"/>
            </a:xfrm>
            <a:custGeom>
              <a:avLst/>
              <a:gdLst>
                <a:gd name="T0" fmla="*/ 33 w 105"/>
                <a:gd name="T1" fmla="*/ 39 h 80"/>
                <a:gd name="T2" fmla="*/ 77 w 105"/>
                <a:gd name="T3" fmla="*/ 80 h 80"/>
                <a:gd name="T4" fmla="*/ 78 w 105"/>
                <a:gd name="T5" fmla="*/ 80 h 80"/>
                <a:gd name="T6" fmla="*/ 78 w 105"/>
                <a:gd name="T7" fmla="*/ 80 h 80"/>
                <a:gd name="T8" fmla="*/ 79 w 105"/>
                <a:gd name="T9" fmla="*/ 79 h 80"/>
                <a:gd name="T10" fmla="*/ 79 w 105"/>
                <a:gd name="T11" fmla="*/ 78 h 80"/>
                <a:gd name="T12" fmla="*/ 80 w 105"/>
                <a:gd name="T13" fmla="*/ 78 h 80"/>
                <a:gd name="T14" fmla="*/ 80 w 105"/>
                <a:gd name="T15" fmla="*/ 78 h 80"/>
                <a:gd name="T16" fmla="*/ 81 w 105"/>
                <a:gd name="T17" fmla="*/ 78 h 80"/>
                <a:gd name="T18" fmla="*/ 81 w 105"/>
                <a:gd name="T19" fmla="*/ 78 h 80"/>
                <a:gd name="T20" fmla="*/ 82 w 105"/>
                <a:gd name="T21" fmla="*/ 78 h 80"/>
                <a:gd name="T22" fmla="*/ 83 w 105"/>
                <a:gd name="T23" fmla="*/ 78 h 80"/>
                <a:gd name="T24" fmla="*/ 83 w 105"/>
                <a:gd name="T25" fmla="*/ 78 h 80"/>
                <a:gd name="T26" fmla="*/ 83 w 105"/>
                <a:gd name="T27" fmla="*/ 77 h 80"/>
                <a:gd name="T28" fmla="*/ 84 w 105"/>
                <a:gd name="T29" fmla="*/ 77 h 80"/>
                <a:gd name="T30" fmla="*/ 85 w 105"/>
                <a:gd name="T31" fmla="*/ 77 h 80"/>
                <a:gd name="T32" fmla="*/ 85 w 105"/>
                <a:gd name="T33" fmla="*/ 77 h 80"/>
                <a:gd name="T34" fmla="*/ 86 w 105"/>
                <a:gd name="T35" fmla="*/ 77 h 80"/>
                <a:gd name="T36" fmla="*/ 86 w 105"/>
                <a:gd name="T37" fmla="*/ 77 h 80"/>
                <a:gd name="T38" fmla="*/ 87 w 105"/>
                <a:gd name="T39" fmla="*/ 77 h 80"/>
                <a:gd name="T40" fmla="*/ 87 w 105"/>
                <a:gd name="T41" fmla="*/ 76 h 80"/>
                <a:gd name="T42" fmla="*/ 87 w 105"/>
                <a:gd name="T43" fmla="*/ 76 h 80"/>
                <a:gd name="T44" fmla="*/ 88 w 105"/>
                <a:gd name="T45" fmla="*/ 75 h 80"/>
                <a:gd name="T46" fmla="*/ 88 w 105"/>
                <a:gd name="T47" fmla="*/ 75 h 80"/>
                <a:gd name="T48" fmla="*/ 89 w 105"/>
                <a:gd name="T49" fmla="*/ 75 h 80"/>
                <a:gd name="T50" fmla="*/ 89 w 105"/>
                <a:gd name="T51" fmla="*/ 76 h 80"/>
                <a:gd name="T52" fmla="*/ 90 w 105"/>
                <a:gd name="T53" fmla="*/ 76 h 80"/>
                <a:gd name="T54" fmla="*/ 91 w 105"/>
                <a:gd name="T55" fmla="*/ 76 h 80"/>
                <a:gd name="T56" fmla="*/ 92 w 105"/>
                <a:gd name="T57" fmla="*/ 75 h 80"/>
                <a:gd name="T58" fmla="*/ 92 w 105"/>
                <a:gd name="T59" fmla="*/ 75 h 80"/>
                <a:gd name="T60" fmla="*/ 92 w 105"/>
                <a:gd name="T61" fmla="*/ 74 h 80"/>
                <a:gd name="T62" fmla="*/ 92 w 105"/>
                <a:gd name="T63" fmla="*/ 74 h 80"/>
                <a:gd name="T64" fmla="*/ 93 w 105"/>
                <a:gd name="T65" fmla="*/ 73 h 80"/>
                <a:gd name="T66" fmla="*/ 93 w 105"/>
                <a:gd name="T67" fmla="*/ 72 h 80"/>
                <a:gd name="T68" fmla="*/ 92 w 105"/>
                <a:gd name="T69" fmla="*/ 72 h 80"/>
                <a:gd name="T70" fmla="*/ 92 w 105"/>
                <a:gd name="T71" fmla="*/ 71 h 80"/>
                <a:gd name="T72" fmla="*/ 91 w 105"/>
                <a:gd name="T73" fmla="*/ 70 h 80"/>
                <a:gd name="T74" fmla="*/ 92 w 105"/>
                <a:gd name="T75" fmla="*/ 69 h 80"/>
                <a:gd name="T76" fmla="*/ 92 w 105"/>
                <a:gd name="T77" fmla="*/ 68 h 80"/>
                <a:gd name="T78" fmla="*/ 92 w 105"/>
                <a:gd name="T79" fmla="*/ 68 h 80"/>
                <a:gd name="T80" fmla="*/ 92 w 105"/>
                <a:gd name="T81" fmla="*/ 67 h 80"/>
                <a:gd name="T82" fmla="*/ 91 w 105"/>
                <a:gd name="T83" fmla="*/ 67 h 80"/>
                <a:gd name="T84" fmla="*/ 90 w 105"/>
                <a:gd name="T85" fmla="*/ 66 h 80"/>
                <a:gd name="T86" fmla="*/ 90 w 105"/>
                <a:gd name="T87" fmla="*/ 65 h 80"/>
                <a:gd name="T88" fmla="*/ 90 w 105"/>
                <a:gd name="T89" fmla="*/ 65 h 80"/>
                <a:gd name="T90" fmla="*/ 91 w 105"/>
                <a:gd name="T91" fmla="*/ 64 h 80"/>
                <a:gd name="T92" fmla="*/ 92 w 105"/>
                <a:gd name="T93" fmla="*/ 63 h 80"/>
                <a:gd name="T94" fmla="*/ 92 w 105"/>
                <a:gd name="T95" fmla="*/ 62 h 80"/>
                <a:gd name="T96" fmla="*/ 93 w 105"/>
                <a:gd name="T97" fmla="*/ 62 h 80"/>
                <a:gd name="T98" fmla="*/ 94 w 105"/>
                <a:gd name="T99" fmla="*/ 62 h 80"/>
                <a:gd name="T100" fmla="*/ 95 w 105"/>
                <a:gd name="T101" fmla="*/ 61 h 80"/>
                <a:gd name="T102" fmla="*/ 96 w 105"/>
                <a:gd name="T103" fmla="*/ 60 h 80"/>
                <a:gd name="T104" fmla="*/ 96 w 105"/>
                <a:gd name="T105" fmla="*/ 60 h 80"/>
                <a:gd name="T106" fmla="*/ 97 w 105"/>
                <a:gd name="T107" fmla="*/ 60 h 80"/>
                <a:gd name="T108" fmla="*/ 98 w 105"/>
                <a:gd name="T109" fmla="*/ 59 h 80"/>
                <a:gd name="T110" fmla="*/ 99 w 105"/>
                <a:gd name="T111" fmla="*/ 59 h 80"/>
                <a:gd name="T112" fmla="*/ 100 w 105"/>
                <a:gd name="T113" fmla="*/ 58 h 80"/>
                <a:gd name="T114" fmla="*/ 101 w 105"/>
                <a:gd name="T115" fmla="*/ 58 h 80"/>
                <a:gd name="T116" fmla="*/ 101 w 105"/>
                <a:gd name="T117" fmla="*/ 58 h 80"/>
                <a:gd name="T118" fmla="*/ 102 w 105"/>
                <a:gd name="T119" fmla="*/ 57 h 80"/>
                <a:gd name="T120" fmla="*/ 102 w 105"/>
                <a:gd name="T121" fmla="*/ 57 h 80"/>
                <a:gd name="T122" fmla="*/ 50 w 105"/>
                <a:gd name="T123" fmla="*/ 33 h 80"/>
                <a:gd name="T124" fmla="*/ 28 w 105"/>
                <a:gd name="T125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80">
                  <a:moveTo>
                    <a:pt x="8" y="1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4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6" y="14"/>
                  </a:lnTo>
                  <a:lnTo>
                    <a:pt x="7" y="15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8" y="2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9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4" y="41"/>
                  </a:lnTo>
                  <a:lnTo>
                    <a:pt x="36" y="43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0" y="47"/>
                  </a:lnTo>
                  <a:lnTo>
                    <a:pt x="43" y="49"/>
                  </a:lnTo>
                  <a:lnTo>
                    <a:pt x="43" y="50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51" y="56"/>
                  </a:lnTo>
                  <a:lnTo>
                    <a:pt x="52" y="57"/>
                  </a:lnTo>
                  <a:lnTo>
                    <a:pt x="54" y="58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8" y="63"/>
                  </a:lnTo>
                  <a:lnTo>
                    <a:pt x="59" y="65"/>
                  </a:lnTo>
                  <a:lnTo>
                    <a:pt x="60" y="65"/>
                  </a:lnTo>
                  <a:lnTo>
                    <a:pt x="60" y="65"/>
                  </a:lnTo>
                  <a:lnTo>
                    <a:pt x="60" y="66"/>
                  </a:lnTo>
                  <a:lnTo>
                    <a:pt x="61" y="66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5" y="70"/>
                  </a:lnTo>
                  <a:lnTo>
                    <a:pt x="66" y="71"/>
                  </a:lnTo>
                  <a:lnTo>
                    <a:pt x="67" y="72"/>
                  </a:lnTo>
                  <a:lnTo>
                    <a:pt x="67" y="72"/>
                  </a:lnTo>
                  <a:lnTo>
                    <a:pt x="68" y="73"/>
                  </a:lnTo>
                  <a:lnTo>
                    <a:pt x="68" y="73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75" y="80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3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3" y="57"/>
                  </a:lnTo>
                  <a:lnTo>
                    <a:pt x="103" y="57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6"/>
                  </a:lnTo>
                  <a:lnTo>
                    <a:pt x="105" y="55"/>
                  </a:lnTo>
                  <a:lnTo>
                    <a:pt x="105" y="54"/>
                  </a:lnTo>
                  <a:lnTo>
                    <a:pt x="104" y="53"/>
                  </a:lnTo>
                  <a:lnTo>
                    <a:pt x="104" y="52"/>
                  </a:lnTo>
                  <a:lnTo>
                    <a:pt x="103" y="51"/>
                  </a:lnTo>
                  <a:lnTo>
                    <a:pt x="103" y="50"/>
                  </a:lnTo>
                  <a:lnTo>
                    <a:pt x="103" y="49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7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03" y="45"/>
                  </a:lnTo>
                  <a:lnTo>
                    <a:pt x="104" y="45"/>
                  </a:lnTo>
                  <a:lnTo>
                    <a:pt x="104" y="44"/>
                  </a:lnTo>
                  <a:lnTo>
                    <a:pt x="104" y="43"/>
                  </a:lnTo>
                  <a:lnTo>
                    <a:pt x="105" y="42"/>
                  </a:lnTo>
                  <a:lnTo>
                    <a:pt x="104" y="42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3" y="42"/>
                  </a:lnTo>
                  <a:lnTo>
                    <a:pt x="93" y="39"/>
                  </a:lnTo>
                  <a:lnTo>
                    <a:pt x="86" y="33"/>
                  </a:lnTo>
                  <a:lnTo>
                    <a:pt x="84" y="33"/>
                  </a:lnTo>
                  <a:lnTo>
                    <a:pt x="83" y="33"/>
                  </a:lnTo>
                  <a:lnTo>
                    <a:pt x="77" y="33"/>
                  </a:lnTo>
                  <a:lnTo>
                    <a:pt x="74" y="33"/>
                  </a:lnTo>
                  <a:lnTo>
                    <a:pt x="72" y="33"/>
                  </a:lnTo>
                  <a:lnTo>
                    <a:pt x="71" y="33"/>
                  </a:lnTo>
                  <a:lnTo>
                    <a:pt x="65" y="33"/>
                  </a:lnTo>
                  <a:lnTo>
                    <a:pt x="64" y="33"/>
                  </a:lnTo>
                  <a:lnTo>
                    <a:pt x="59" y="33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5" y="32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3" y="34"/>
                  </a:lnTo>
                  <a:lnTo>
                    <a:pt x="53" y="35"/>
                  </a:lnTo>
                  <a:lnTo>
                    <a:pt x="52" y="35"/>
                  </a:lnTo>
                  <a:lnTo>
                    <a:pt x="52" y="33"/>
                  </a:lnTo>
                  <a:lnTo>
                    <a:pt x="51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47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6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3" y="28"/>
                  </a:lnTo>
                  <a:lnTo>
                    <a:pt x="43" y="27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1" y="25"/>
                  </a:lnTo>
                  <a:lnTo>
                    <a:pt x="40" y="24"/>
                  </a:lnTo>
                  <a:lnTo>
                    <a:pt x="40" y="23"/>
                  </a:lnTo>
                  <a:lnTo>
                    <a:pt x="40" y="23"/>
                  </a:lnTo>
                  <a:lnTo>
                    <a:pt x="39" y="22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39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7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5" y="8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472">
              <a:extLst>
                <a:ext uri="{FF2B5EF4-FFF2-40B4-BE49-F238E27FC236}">
                  <a16:creationId xmlns:a16="http://schemas.microsoft.com/office/drawing/2014/main" id="{569C20FF-906B-8C38-DB61-00A85FD4B39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109661" y="3764297"/>
              <a:ext cx="96503" cy="9650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633133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repeatCount="2000" autoRev="1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repeatCount="2000" autoRev="1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4" grpId="0" animBg="1"/>
      <p:bldP spid="4" grpId="1" animBg="1"/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D74D85B-B2D4-6E4F-E8F7-C2A4B88715CF}"/>
              </a:ext>
            </a:extLst>
          </p:cNvPr>
          <p:cNvGrpSpPr/>
          <p:nvPr/>
        </p:nvGrpSpPr>
        <p:grpSpPr>
          <a:xfrm>
            <a:off x="5760720" y="1188720"/>
            <a:ext cx="6403260" cy="5577840"/>
            <a:chOff x="5760720" y="1188720"/>
            <a:chExt cx="6403260" cy="55778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F066023-49B2-4F37-C19D-F6A8B39CF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760720" y="1188720"/>
              <a:ext cx="6403260" cy="557784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2785185-CFB2-0894-B545-25A013A0184B}"/>
                </a:ext>
              </a:extLst>
            </p:cNvPr>
            <p:cNvSpPr/>
            <p:nvPr/>
          </p:nvSpPr>
          <p:spPr bwMode="auto">
            <a:xfrm>
              <a:off x="10729916" y="6468308"/>
              <a:ext cx="1371600" cy="228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2 MILES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A6CFD7-07D3-23FF-455B-67279EAA6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>
                <a:hlinkClick r:id="rId3"/>
              </a:rPr>
              <a:t>KML_3Point-Flow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342A4-AC9C-54A5-F6AF-93A4F98E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486400" cy="5303520"/>
          </a:xfrm>
        </p:spPr>
        <p:txBody>
          <a:bodyPr/>
          <a:lstStyle/>
          <a:p>
            <a:r>
              <a:rPr lang="en-US" sz="2400" dirty="0">
                <a:hlinkClick r:id="rId3"/>
              </a:rPr>
              <a:t>KML_3Point-Flow.v4.xlsm</a:t>
            </a:r>
            <a:r>
              <a:rPr lang="en-US" sz="2400" dirty="0"/>
              <a:t>, estimates plane from water levels</a:t>
            </a:r>
          </a:p>
          <a:p>
            <a:r>
              <a:rPr lang="en-US" sz="2400" dirty="0"/>
              <a:t>User supplies for each well</a:t>
            </a:r>
          </a:p>
          <a:p>
            <a:pPr lvl="1"/>
            <a:r>
              <a:rPr lang="en-US" sz="2000" dirty="0"/>
              <a:t>Name, easting, northing, &amp; water level</a:t>
            </a:r>
          </a:p>
          <a:p>
            <a:r>
              <a:rPr lang="en-US" sz="2400" dirty="0"/>
              <a:t>Refresh button</a:t>
            </a:r>
          </a:p>
          <a:p>
            <a:pPr lvl="1"/>
            <a:r>
              <a:rPr lang="en-US" sz="2000" dirty="0"/>
              <a:t>Minimizes weighted </a:t>
            </a:r>
            <a:r>
              <a:rPr lang="en-US" sz="2000" i="1" dirty="0"/>
              <a:t>SS</a:t>
            </a:r>
          </a:p>
          <a:p>
            <a:pPr lvl="1"/>
            <a:r>
              <a:rPr lang="en-US" sz="2000" dirty="0"/>
              <a:t>Recalculates contours for plane</a:t>
            </a:r>
          </a:p>
          <a:p>
            <a:r>
              <a:rPr lang="en-US" sz="2400" dirty="0"/>
              <a:t>Evaluate fit with scatter plot</a:t>
            </a:r>
          </a:p>
          <a:p>
            <a:r>
              <a:rPr lang="en-US" sz="2400" dirty="0"/>
              <a:t>Either adjust weight or remove wells</a:t>
            </a:r>
          </a:p>
          <a:p>
            <a:r>
              <a:rPr lang="en-US" sz="2400" dirty="0"/>
              <a:t>Evaluate flow direction and contours with map chart</a:t>
            </a:r>
          </a:p>
          <a:p>
            <a:r>
              <a:rPr lang="en-US" sz="2400" dirty="0"/>
              <a:t>Write KML with “</a:t>
            </a:r>
            <a:r>
              <a:rPr lang="en-US" sz="2400" i="1" dirty="0"/>
              <a:t>Write KML</a:t>
            </a:r>
            <a:r>
              <a:rPr lang="en-US" sz="2400" dirty="0"/>
              <a:t>” button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DF46B2-80F6-E3B4-105A-A253D9D35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1" y="1188720"/>
            <a:ext cx="6403260" cy="5577840"/>
          </a:xfrm>
          <a:prstGeom prst="rect">
            <a:avLst/>
          </a:prstGeom>
        </p:spPr>
      </p:pic>
      <p:sp>
        <p:nvSpPr>
          <p:cNvPr id="8" name="WL data">
            <a:extLst>
              <a:ext uri="{FF2B5EF4-FFF2-40B4-BE49-F238E27FC236}">
                <a16:creationId xmlns:a16="http://schemas.microsoft.com/office/drawing/2014/main" id="{7652685D-3122-6DEC-A17B-D7E9E584D126}"/>
              </a:ext>
            </a:extLst>
          </p:cNvPr>
          <p:cNvSpPr/>
          <p:nvPr/>
        </p:nvSpPr>
        <p:spPr bwMode="auto">
          <a:xfrm>
            <a:off x="5875113" y="5472112"/>
            <a:ext cx="2411637" cy="1104447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Weights">
            <a:extLst>
              <a:ext uri="{FF2B5EF4-FFF2-40B4-BE49-F238E27FC236}">
                <a16:creationId xmlns:a16="http://schemas.microsoft.com/office/drawing/2014/main" id="{1B3A4314-43D6-CCEA-818A-404E641659B5}"/>
              </a:ext>
            </a:extLst>
          </p:cNvPr>
          <p:cNvSpPr/>
          <p:nvPr/>
        </p:nvSpPr>
        <p:spPr bwMode="auto">
          <a:xfrm>
            <a:off x="9129715" y="5472112"/>
            <a:ext cx="314324" cy="1104447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Gross FIT">
            <a:extLst>
              <a:ext uri="{FF2B5EF4-FFF2-40B4-BE49-F238E27FC236}">
                <a16:creationId xmlns:a16="http://schemas.microsoft.com/office/drawing/2014/main" id="{ECE0993E-E38A-F3C0-8A31-D968677A2B63}"/>
              </a:ext>
            </a:extLst>
          </p:cNvPr>
          <p:cNvSpPr/>
          <p:nvPr/>
        </p:nvSpPr>
        <p:spPr bwMode="auto">
          <a:xfrm>
            <a:off x="10573197" y="4943476"/>
            <a:ext cx="676396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Write KML">
            <a:extLst>
              <a:ext uri="{FF2B5EF4-FFF2-40B4-BE49-F238E27FC236}">
                <a16:creationId xmlns:a16="http://schemas.microsoft.com/office/drawing/2014/main" id="{0343A24C-C170-802E-E00B-187CB2B7DE75}"/>
              </a:ext>
            </a:extLst>
          </p:cNvPr>
          <p:cNvSpPr/>
          <p:nvPr/>
        </p:nvSpPr>
        <p:spPr bwMode="auto">
          <a:xfrm>
            <a:off x="11089931" y="4938708"/>
            <a:ext cx="676396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X-plot FRAME">
            <a:extLst>
              <a:ext uri="{FF2B5EF4-FFF2-40B4-BE49-F238E27FC236}">
                <a16:creationId xmlns:a16="http://schemas.microsoft.com/office/drawing/2014/main" id="{7633CD9B-F918-B9B0-CBD7-0D49882E3BBD}"/>
              </a:ext>
            </a:extLst>
          </p:cNvPr>
          <p:cNvSpPr/>
          <p:nvPr/>
        </p:nvSpPr>
        <p:spPr bwMode="auto">
          <a:xfrm>
            <a:off x="9129714" y="2085975"/>
            <a:ext cx="2964656" cy="2171700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Map FRAME">
            <a:extLst>
              <a:ext uri="{FF2B5EF4-FFF2-40B4-BE49-F238E27FC236}">
                <a16:creationId xmlns:a16="http://schemas.microsoft.com/office/drawing/2014/main" id="{8F6A9974-196B-6AF6-2FA9-2A9E8185263D}"/>
              </a:ext>
            </a:extLst>
          </p:cNvPr>
          <p:cNvSpPr/>
          <p:nvPr/>
        </p:nvSpPr>
        <p:spPr bwMode="auto">
          <a:xfrm>
            <a:off x="6096000" y="2123122"/>
            <a:ext cx="2605088" cy="2134553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03552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0" grpId="2" animBg="1"/>
      <p:bldP spid="11" grpId="0" animBg="1"/>
      <p:bldP spid="11" grpId="2" animBg="1"/>
      <p:bldP spid="11" grpId="3" animBg="1"/>
      <p:bldP spid="12" grpId="0" animBg="1"/>
      <p:bldP spid="12" grpId="1" animBg="1"/>
      <p:bldP spid="13" grpId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B640B00F-0C04-6F28-E534-E15D21261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0" y="1188720"/>
            <a:ext cx="5692790" cy="5577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8B9A64-17D4-D9BD-F6EF-7A54CAE06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3-Point-Flow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1B44A-1538-3F35-AE55-B1A3A5DC5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159030" cy="530352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Flank of Greenwater Range is example in distribution file</a:t>
            </a:r>
          </a:p>
          <a:p>
            <a:pPr>
              <a:spcBef>
                <a:spcPts val="1200"/>
              </a:spcBef>
            </a:pPr>
            <a:r>
              <a:rPr lang="en-US" dirty="0"/>
              <a:t>Analyze springs in Ash Meadows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Near Devils Hole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Potentiometric surface of full </a:t>
            </a:r>
            <a:br>
              <a:rPr lang="en-US" dirty="0"/>
            </a:br>
            <a:r>
              <a:rPr lang="en-US" dirty="0"/>
              <a:t>data set not a plane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Trim observations to what works</a:t>
            </a:r>
          </a:p>
          <a:p>
            <a:pPr>
              <a:spcBef>
                <a:spcPts val="1200"/>
              </a:spcBef>
            </a:pPr>
            <a:r>
              <a:rPr lang="en-US" dirty="0"/>
              <a:t>Go to subfolder </a:t>
            </a:r>
            <a:br>
              <a:rPr lang="en-US" dirty="0"/>
            </a:br>
            <a:r>
              <a:rPr lang="en-US" dirty="0"/>
              <a:t>.\KML_3Point-Flow.v4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12245C-E71B-B3E8-E355-A61D594637C2}"/>
              </a:ext>
            </a:extLst>
          </p:cNvPr>
          <p:cNvSpPr/>
          <p:nvPr/>
        </p:nvSpPr>
        <p:spPr bwMode="auto">
          <a:xfrm>
            <a:off x="10548938" y="6454021"/>
            <a:ext cx="1571622" cy="2286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grpSp>
        <p:nvGrpSpPr>
          <p:cNvPr id="11" name="N arrow">
            <a:extLst>
              <a:ext uri="{FF2B5EF4-FFF2-40B4-BE49-F238E27FC236}">
                <a16:creationId xmlns:a16="http://schemas.microsoft.com/office/drawing/2014/main" id="{CBA29490-56BA-E311-BFCD-16206AF0722B}"/>
              </a:ext>
            </a:extLst>
          </p:cNvPr>
          <p:cNvGrpSpPr/>
          <p:nvPr/>
        </p:nvGrpSpPr>
        <p:grpSpPr>
          <a:xfrm>
            <a:off x="6640497" y="1865849"/>
            <a:ext cx="224502" cy="1446708"/>
            <a:chOff x="5328280" y="152376"/>
            <a:chExt cx="227786" cy="1248739"/>
          </a:xfrm>
        </p:grpSpPr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392A8AC6-674D-296C-7B1B-0F85802BD202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DBDB78A-4613-15CE-682C-05E9C69FE1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857D61-8120-03AB-C919-A614264B9929}"/>
              </a:ext>
            </a:extLst>
          </p:cNvPr>
          <p:cNvGrpSpPr>
            <a:grpSpLocks noChangeAspect="1"/>
          </p:cNvGrpSpPr>
          <p:nvPr/>
        </p:nvGrpSpPr>
        <p:grpSpPr>
          <a:xfrm>
            <a:off x="10789920" y="91440"/>
            <a:ext cx="618793" cy="914400"/>
            <a:chOff x="5656263" y="2754313"/>
            <a:chExt cx="890588" cy="1316038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0798BEAD-F752-8844-F75D-39BCF7928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263" y="2754313"/>
              <a:ext cx="890588" cy="1316038"/>
            </a:xfrm>
            <a:custGeom>
              <a:avLst/>
              <a:gdLst>
                <a:gd name="T0" fmla="*/ 5 w 561"/>
                <a:gd name="T1" fmla="*/ 359 h 829"/>
                <a:gd name="T2" fmla="*/ 22 w 561"/>
                <a:gd name="T3" fmla="*/ 375 h 829"/>
                <a:gd name="T4" fmla="*/ 33 w 561"/>
                <a:gd name="T5" fmla="*/ 387 h 829"/>
                <a:gd name="T6" fmla="*/ 41 w 561"/>
                <a:gd name="T7" fmla="*/ 394 h 829"/>
                <a:gd name="T8" fmla="*/ 65 w 561"/>
                <a:gd name="T9" fmla="*/ 416 h 829"/>
                <a:gd name="T10" fmla="*/ 104 w 561"/>
                <a:gd name="T11" fmla="*/ 452 h 829"/>
                <a:gd name="T12" fmla="*/ 177 w 561"/>
                <a:gd name="T13" fmla="*/ 519 h 829"/>
                <a:gd name="T14" fmla="*/ 213 w 561"/>
                <a:gd name="T15" fmla="*/ 554 h 829"/>
                <a:gd name="T16" fmla="*/ 271 w 561"/>
                <a:gd name="T17" fmla="*/ 609 h 829"/>
                <a:gd name="T18" fmla="*/ 356 w 561"/>
                <a:gd name="T19" fmla="*/ 687 h 829"/>
                <a:gd name="T20" fmla="*/ 397 w 561"/>
                <a:gd name="T21" fmla="*/ 726 h 829"/>
                <a:gd name="T22" fmla="*/ 422 w 561"/>
                <a:gd name="T23" fmla="*/ 750 h 829"/>
                <a:gd name="T24" fmla="*/ 456 w 561"/>
                <a:gd name="T25" fmla="*/ 780 h 829"/>
                <a:gd name="T26" fmla="*/ 491 w 561"/>
                <a:gd name="T27" fmla="*/ 814 h 829"/>
                <a:gd name="T28" fmla="*/ 508 w 561"/>
                <a:gd name="T29" fmla="*/ 825 h 829"/>
                <a:gd name="T30" fmla="*/ 506 w 561"/>
                <a:gd name="T31" fmla="*/ 819 h 829"/>
                <a:gd name="T32" fmla="*/ 512 w 561"/>
                <a:gd name="T33" fmla="*/ 815 h 829"/>
                <a:gd name="T34" fmla="*/ 513 w 561"/>
                <a:gd name="T35" fmla="*/ 805 h 829"/>
                <a:gd name="T36" fmla="*/ 504 w 561"/>
                <a:gd name="T37" fmla="*/ 777 h 829"/>
                <a:gd name="T38" fmla="*/ 505 w 561"/>
                <a:gd name="T39" fmla="*/ 766 h 829"/>
                <a:gd name="T40" fmla="*/ 503 w 561"/>
                <a:gd name="T41" fmla="*/ 761 h 829"/>
                <a:gd name="T42" fmla="*/ 504 w 561"/>
                <a:gd name="T43" fmla="*/ 756 h 829"/>
                <a:gd name="T44" fmla="*/ 500 w 561"/>
                <a:gd name="T45" fmla="*/ 747 h 829"/>
                <a:gd name="T46" fmla="*/ 500 w 561"/>
                <a:gd name="T47" fmla="*/ 731 h 829"/>
                <a:gd name="T48" fmla="*/ 503 w 561"/>
                <a:gd name="T49" fmla="*/ 727 h 829"/>
                <a:gd name="T50" fmla="*/ 495 w 561"/>
                <a:gd name="T51" fmla="*/ 713 h 829"/>
                <a:gd name="T52" fmla="*/ 495 w 561"/>
                <a:gd name="T53" fmla="*/ 707 h 829"/>
                <a:gd name="T54" fmla="*/ 494 w 561"/>
                <a:gd name="T55" fmla="*/ 701 h 829"/>
                <a:gd name="T56" fmla="*/ 501 w 561"/>
                <a:gd name="T57" fmla="*/ 698 h 829"/>
                <a:gd name="T58" fmla="*/ 512 w 561"/>
                <a:gd name="T59" fmla="*/ 694 h 829"/>
                <a:gd name="T60" fmla="*/ 518 w 561"/>
                <a:gd name="T61" fmla="*/ 695 h 829"/>
                <a:gd name="T62" fmla="*/ 523 w 561"/>
                <a:gd name="T63" fmla="*/ 696 h 829"/>
                <a:gd name="T64" fmla="*/ 532 w 561"/>
                <a:gd name="T65" fmla="*/ 697 h 829"/>
                <a:gd name="T66" fmla="*/ 536 w 561"/>
                <a:gd name="T67" fmla="*/ 704 h 829"/>
                <a:gd name="T68" fmla="*/ 541 w 561"/>
                <a:gd name="T69" fmla="*/ 707 h 829"/>
                <a:gd name="T70" fmla="*/ 554 w 561"/>
                <a:gd name="T71" fmla="*/ 705 h 829"/>
                <a:gd name="T72" fmla="*/ 559 w 561"/>
                <a:gd name="T73" fmla="*/ 689 h 829"/>
                <a:gd name="T74" fmla="*/ 560 w 561"/>
                <a:gd name="T75" fmla="*/ 652 h 829"/>
                <a:gd name="T76" fmla="*/ 558 w 561"/>
                <a:gd name="T77" fmla="*/ 610 h 829"/>
                <a:gd name="T78" fmla="*/ 556 w 561"/>
                <a:gd name="T79" fmla="*/ 557 h 829"/>
                <a:gd name="T80" fmla="*/ 556 w 561"/>
                <a:gd name="T81" fmla="*/ 529 h 829"/>
                <a:gd name="T82" fmla="*/ 555 w 561"/>
                <a:gd name="T83" fmla="*/ 490 h 829"/>
                <a:gd name="T84" fmla="*/ 552 w 561"/>
                <a:gd name="T85" fmla="*/ 409 h 829"/>
                <a:gd name="T86" fmla="*/ 548 w 561"/>
                <a:gd name="T87" fmla="*/ 269 h 829"/>
                <a:gd name="T88" fmla="*/ 546 w 561"/>
                <a:gd name="T89" fmla="*/ 223 h 829"/>
                <a:gd name="T90" fmla="*/ 544 w 561"/>
                <a:gd name="T91" fmla="*/ 149 h 829"/>
                <a:gd name="T92" fmla="*/ 542 w 561"/>
                <a:gd name="T93" fmla="*/ 92 h 829"/>
                <a:gd name="T94" fmla="*/ 537 w 561"/>
                <a:gd name="T95" fmla="*/ 0 h 829"/>
                <a:gd name="T96" fmla="*/ 483 w 561"/>
                <a:gd name="T97" fmla="*/ 2 h 829"/>
                <a:gd name="T98" fmla="*/ 431 w 561"/>
                <a:gd name="T99" fmla="*/ 3 h 829"/>
                <a:gd name="T100" fmla="*/ 365 w 561"/>
                <a:gd name="T101" fmla="*/ 4 h 829"/>
                <a:gd name="T102" fmla="*/ 332 w 561"/>
                <a:gd name="T103" fmla="*/ 5 h 829"/>
                <a:gd name="T104" fmla="*/ 281 w 561"/>
                <a:gd name="T105" fmla="*/ 4 h 829"/>
                <a:gd name="T106" fmla="*/ 238 w 561"/>
                <a:gd name="T107" fmla="*/ 4 h 829"/>
                <a:gd name="T108" fmla="*/ 172 w 561"/>
                <a:gd name="T109" fmla="*/ 4 h 829"/>
                <a:gd name="T110" fmla="*/ 82 w 561"/>
                <a:gd name="T111" fmla="*/ 3 h 829"/>
                <a:gd name="T112" fmla="*/ 13 w 561"/>
                <a:gd name="T113" fmla="*/ 0 h 829"/>
                <a:gd name="T114" fmla="*/ 7 w 561"/>
                <a:gd name="T115" fmla="*/ 133 h 829"/>
                <a:gd name="T116" fmla="*/ 5 w 561"/>
                <a:gd name="T117" fmla="*/ 226 h 829"/>
                <a:gd name="T118" fmla="*/ 3 w 561"/>
                <a:gd name="T119" fmla="*/ 275 h 829"/>
                <a:gd name="T120" fmla="*/ 2 w 561"/>
                <a:gd name="T121" fmla="*/ 296 h 829"/>
                <a:gd name="T122" fmla="*/ 1 w 561"/>
                <a:gd name="T123" fmla="*/ 318 h 829"/>
                <a:gd name="connsiteX0" fmla="*/ 0 w 10000"/>
                <a:gd name="connsiteY0" fmla="*/ 3945 h 10000"/>
                <a:gd name="connsiteX1" fmla="*/ 0 w 10000"/>
                <a:gd name="connsiteY1" fmla="*/ 3957 h 10000"/>
                <a:gd name="connsiteX2" fmla="*/ 0 w 10000"/>
                <a:gd name="connsiteY2" fmla="*/ 3957 h 10000"/>
                <a:gd name="connsiteX3" fmla="*/ 0 w 10000"/>
                <a:gd name="connsiteY3" fmla="*/ 3957 h 10000"/>
                <a:gd name="connsiteX4" fmla="*/ 0 w 10000"/>
                <a:gd name="connsiteY4" fmla="*/ 3957 h 10000"/>
                <a:gd name="connsiteX5" fmla="*/ 0 w 10000"/>
                <a:gd name="connsiteY5" fmla="*/ 3969 h 10000"/>
                <a:gd name="connsiteX6" fmla="*/ 0 w 10000"/>
                <a:gd name="connsiteY6" fmla="*/ 4041 h 10000"/>
                <a:gd name="connsiteX7" fmla="*/ 0 w 10000"/>
                <a:gd name="connsiteY7" fmla="*/ 4125 h 10000"/>
                <a:gd name="connsiteX8" fmla="*/ 0 w 10000"/>
                <a:gd name="connsiteY8" fmla="*/ 4174 h 10000"/>
                <a:gd name="connsiteX9" fmla="*/ 0 w 10000"/>
                <a:gd name="connsiteY9" fmla="*/ 4282 h 10000"/>
                <a:gd name="connsiteX10" fmla="*/ 53 w 10000"/>
                <a:gd name="connsiteY10" fmla="*/ 4318 h 10000"/>
                <a:gd name="connsiteX11" fmla="*/ 89 w 10000"/>
                <a:gd name="connsiteY11" fmla="*/ 4331 h 10000"/>
                <a:gd name="connsiteX12" fmla="*/ 89 w 10000"/>
                <a:gd name="connsiteY12" fmla="*/ 4331 h 10000"/>
                <a:gd name="connsiteX13" fmla="*/ 89 w 10000"/>
                <a:gd name="connsiteY13" fmla="*/ 4331 h 10000"/>
                <a:gd name="connsiteX14" fmla="*/ 89 w 10000"/>
                <a:gd name="connsiteY14" fmla="*/ 4343 h 10000"/>
                <a:gd name="connsiteX15" fmla="*/ 107 w 10000"/>
                <a:gd name="connsiteY15" fmla="*/ 4343 h 10000"/>
                <a:gd name="connsiteX16" fmla="*/ 107 w 10000"/>
                <a:gd name="connsiteY16" fmla="*/ 4343 h 10000"/>
                <a:gd name="connsiteX17" fmla="*/ 125 w 10000"/>
                <a:gd name="connsiteY17" fmla="*/ 4367 h 10000"/>
                <a:gd name="connsiteX18" fmla="*/ 143 w 10000"/>
                <a:gd name="connsiteY18" fmla="*/ 4379 h 10000"/>
                <a:gd name="connsiteX19" fmla="*/ 143 w 10000"/>
                <a:gd name="connsiteY19" fmla="*/ 4379 h 10000"/>
                <a:gd name="connsiteX20" fmla="*/ 143 w 10000"/>
                <a:gd name="connsiteY20" fmla="*/ 4379 h 10000"/>
                <a:gd name="connsiteX21" fmla="*/ 250 w 10000"/>
                <a:gd name="connsiteY21" fmla="*/ 4439 h 10000"/>
                <a:gd name="connsiteX22" fmla="*/ 357 w 10000"/>
                <a:gd name="connsiteY22" fmla="*/ 4499 h 10000"/>
                <a:gd name="connsiteX23" fmla="*/ 392 w 10000"/>
                <a:gd name="connsiteY23" fmla="*/ 4524 h 10000"/>
                <a:gd name="connsiteX24" fmla="*/ 499 w 10000"/>
                <a:gd name="connsiteY24" fmla="*/ 4596 h 10000"/>
                <a:gd name="connsiteX25" fmla="*/ 499 w 10000"/>
                <a:gd name="connsiteY25" fmla="*/ 4596 h 10000"/>
                <a:gd name="connsiteX26" fmla="*/ 517 w 10000"/>
                <a:gd name="connsiteY26" fmla="*/ 4608 h 10000"/>
                <a:gd name="connsiteX27" fmla="*/ 517 w 10000"/>
                <a:gd name="connsiteY27" fmla="*/ 4608 h 10000"/>
                <a:gd name="connsiteX28" fmla="*/ 517 w 10000"/>
                <a:gd name="connsiteY28" fmla="*/ 4608 h 10000"/>
                <a:gd name="connsiteX29" fmla="*/ 517 w 10000"/>
                <a:gd name="connsiteY29" fmla="*/ 4608 h 10000"/>
                <a:gd name="connsiteX30" fmla="*/ 553 w 10000"/>
                <a:gd name="connsiteY30" fmla="*/ 4632 h 10000"/>
                <a:gd name="connsiteX31" fmla="*/ 553 w 10000"/>
                <a:gd name="connsiteY31" fmla="*/ 4632 h 10000"/>
                <a:gd name="connsiteX32" fmla="*/ 570 w 10000"/>
                <a:gd name="connsiteY32" fmla="*/ 4656 h 10000"/>
                <a:gd name="connsiteX33" fmla="*/ 570 w 10000"/>
                <a:gd name="connsiteY33" fmla="*/ 4656 h 10000"/>
                <a:gd name="connsiteX34" fmla="*/ 588 w 10000"/>
                <a:gd name="connsiteY34" fmla="*/ 4656 h 10000"/>
                <a:gd name="connsiteX35" fmla="*/ 588 w 10000"/>
                <a:gd name="connsiteY35" fmla="*/ 4668 h 10000"/>
                <a:gd name="connsiteX36" fmla="*/ 606 w 10000"/>
                <a:gd name="connsiteY36" fmla="*/ 4668 h 10000"/>
                <a:gd name="connsiteX37" fmla="*/ 660 w 10000"/>
                <a:gd name="connsiteY37" fmla="*/ 4704 h 10000"/>
                <a:gd name="connsiteX38" fmla="*/ 660 w 10000"/>
                <a:gd name="connsiteY38" fmla="*/ 4704 h 10000"/>
                <a:gd name="connsiteX39" fmla="*/ 660 w 10000"/>
                <a:gd name="connsiteY39" fmla="*/ 4704 h 10000"/>
                <a:gd name="connsiteX40" fmla="*/ 713 w 10000"/>
                <a:gd name="connsiteY40" fmla="*/ 4741 h 10000"/>
                <a:gd name="connsiteX41" fmla="*/ 713 w 10000"/>
                <a:gd name="connsiteY41" fmla="*/ 4741 h 10000"/>
                <a:gd name="connsiteX42" fmla="*/ 713 w 10000"/>
                <a:gd name="connsiteY42" fmla="*/ 4741 h 10000"/>
                <a:gd name="connsiteX43" fmla="*/ 713 w 10000"/>
                <a:gd name="connsiteY43" fmla="*/ 4741 h 10000"/>
                <a:gd name="connsiteX44" fmla="*/ 731 w 10000"/>
                <a:gd name="connsiteY44" fmla="*/ 4753 h 10000"/>
                <a:gd name="connsiteX45" fmla="*/ 731 w 10000"/>
                <a:gd name="connsiteY45" fmla="*/ 4753 h 10000"/>
                <a:gd name="connsiteX46" fmla="*/ 731 w 10000"/>
                <a:gd name="connsiteY46" fmla="*/ 4753 h 10000"/>
                <a:gd name="connsiteX47" fmla="*/ 731 w 10000"/>
                <a:gd name="connsiteY47" fmla="*/ 4753 h 10000"/>
                <a:gd name="connsiteX48" fmla="*/ 784 w 10000"/>
                <a:gd name="connsiteY48" fmla="*/ 4777 h 10000"/>
                <a:gd name="connsiteX49" fmla="*/ 820 w 10000"/>
                <a:gd name="connsiteY49" fmla="*/ 4789 h 10000"/>
                <a:gd name="connsiteX50" fmla="*/ 820 w 10000"/>
                <a:gd name="connsiteY50" fmla="*/ 4789 h 10000"/>
                <a:gd name="connsiteX51" fmla="*/ 873 w 10000"/>
                <a:gd name="connsiteY51" fmla="*/ 4837 h 10000"/>
                <a:gd name="connsiteX52" fmla="*/ 891 w 10000"/>
                <a:gd name="connsiteY52" fmla="*/ 4837 h 10000"/>
                <a:gd name="connsiteX53" fmla="*/ 891 w 10000"/>
                <a:gd name="connsiteY53" fmla="*/ 4837 h 10000"/>
                <a:gd name="connsiteX54" fmla="*/ 1016 w 10000"/>
                <a:gd name="connsiteY54" fmla="*/ 4922 h 10000"/>
                <a:gd name="connsiteX55" fmla="*/ 1016 w 10000"/>
                <a:gd name="connsiteY55" fmla="*/ 4922 h 10000"/>
                <a:gd name="connsiteX56" fmla="*/ 1070 w 10000"/>
                <a:gd name="connsiteY56" fmla="*/ 4958 h 10000"/>
                <a:gd name="connsiteX57" fmla="*/ 1070 w 10000"/>
                <a:gd name="connsiteY57" fmla="*/ 4970 h 10000"/>
                <a:gd name="connsiteX58" fmla="*/ 1070 w 10000"/>
                <a:gd name="connsiteY58" fmla="*/ 4970 h 10000"/>
                <a:gd name="connsiteX59" fmla="*/ 1159 w 10000"/>
                <a:gd name="connsiteY59" fmla="*/ 5018 h 10000"/>
                <a:gd name="connsiteX60" fmla="*/ 1212 w 10000"/>
                <a:gd name="connsiteY60" fmla="*/ 5042 h 10000"/>
                <a:gd name="connsiteX61" fmla="*/ 1230 w 10000"/>
                <a:gd name="connsiteY61" fmla="*/ 5054 h 10000"/>
                <a:gd name="connsiteX62" fmla="*/ 1373 w 10000"/>
                <a:gd name="connsiteY62" fmla="*/ 5139 h 10000"/>
                <a:gd name="connsiteX63" fmla="*/ 1408 w 10000"/>
                <a:gd name="connsiteY63" fmla="*/ 5175 h 10000"/>
                <a:gd name="connsiteX64" fmla="*/ 1462 w 10000"/>
                <a:gd name="connsiteY64" fmla="*/ 5199 h 10000"/>
                <a:gd name="connsiteX65" fmla="*/ 1480 w 10000"/>
                <a:gd name="connsiteY65" fmla="*/ 5223 h 10000"/>
                <a:gd name="connsiteX66" fmla="*/ 1569 w 10000"/>
                <a:gd name="connsiteY66" fmla="*/ 5271 h 10000"/>
                <a:gd name="connsiteX67" fmla="*/ 1604 w 10000"/>
                <a:gd name="connsiteY67" fmla="*/ 5308 h 10000"/>
                <a:gd name="connsiteX68" fmla="*/ 1693 w 10000"/>
                <a:gd name="connsiteY68" fmla="*/ 5344 h 10000"/>
                <a:gd name="connsiteX69" fmla="*/ 1693 w 10000"/>
                <a:gd name="connsiteY69" fmla="*/ 5344 h 10000"/>
                <a:gd name="connsiteX70" fmla="*/ 1747 w 10000"/>
                <a:gd name="connsiteY70" fmla="*/ 5380 h 10000"/>
                <a:gd name="connsiteX71" fmla="*/ 1854 w 10000"/>
                <a:gd name="connsiteY71" fmla="*/ 5452 h 10000"/>
                <a:gd name="connsiteX72" fmla="*/ 1943 w 10000"/>
                <a:gd name="connsiteY72" fmla="*/ 5513 h 10000"/>
                <a:gd name="connsiteX73" fmla="*/ 1943 w 10000"/>
                <a:gd name="connsiteY73" fmla="*/ 5513 h 10000"/>
                <a:gd name="connsiteX74" fmla="*/ 1979 w 10000"/>
                <a:gd name="connsiteY74" fmla="*/ 5549 h 10000"/>
                <a:gd name="connsiteX75" fmla="*/ 2032 w 10000"/>
                <a:gd name="connsiteY75" fmla="*/ 5573 h 10000"/>
                <a:gd name="connsiteX76" fmla="*/ 2086 w 10000"/>
                <a:gd name="connsiteY76" fmla="*/ 5609 h 10000"/>
                <a:gd name="connsiteX77" fmla="*/ 2246 w 10000"/>
                <a:gd name="connsiteY77" fmla="*/ 5694 h 10000"/>
                <a:gd name="connsiteX78" fmla="*/ 2317 w 10000"/>
                <a:gd name="connsiteY78" fmla="*/ 5742 h 10000"/>
                <a:gd name="connsiteX79" fmla="*/ 2424 w 10000"/>
                <a:gd name="connsiteY79" fmla="*/ 5826 h 10000"/>
                <a:gd name="connsiteX80" fmla="*/ 2549 w 10000"/>
                <a:gd name="connsiteY80" fmla="*/ 5899 h 10000"/>
                <a:gd name="connsiteX81" fmla="*/ 2834 w 10000"/>
                <a:gd name="connsiteY81" fmla="*/ 6080 h 10000"/>
                <a:gd name="connsiteX82" fmla="*/ 3102 w 10000"/>
                <a:gd name="connsiteY82" fmla="*/ 6236 h 10000"/>
                <a:gd name="connsiteX83" fmla="*/ 3155 w 10000"/>
                <a:gd name="connsiteY83" fmla="*/ 6261 h 10000"/>
                <a:gd name="connsiteX84" fmla="*/ 3191 w 10000"/>
                <a:gd name="connsiteY84" fmla="*/ 6285 h 10000"/>
                <a:gd name="connsiteX85" fmla="*/ 3209 w 10000"/>
                <a:gd name="connsiteY85" fmla="*/ 6309 h 10000"/>
                <a:gd name="connsiteX86" fmla="*/ 3209 w 10000"/>
                <a:gd name="connsiteY86" fmla="*/ 6309 h 10000"/>
                <a:gd name="connsiteX87" fmla="*/ 3280 w 10000"/>
                <a:gd name="connsiteY87" fmla="*/ 6369 h 10000"/>
                <a:gd name="connsiteX88" fmla="*/ 3298 w 10000"/>
                <a:gd name="connsiteY88" fmla="*/ 6369 h 10000"/>
                <a:gd name="connsiteX89" fmla="*/ 3298 w 10000"/>
                <a:gd name="connsiteY89" fmla="*/ 6369 h 10000"/>
                <a:gd name="connsiteX90" fmla="*/ 3422 w 10000"/>
                <a:gd name="connsiteY90" fmla="*/ 6454 h 10000"/>
                <a:gd name="connsiteX91" fmla="*/ 3476 w 10000"/>
                <a:gd name="connsiteY91" fmla="*/ 6478 h 10000"/>
                <a:gd name="connsiteX92" fmla="*/ 3494 w 10000"/>
                <a:gd name="connsiteY92" fmla="*/ 6478 h 10000"/>
                <a:gd name="connsiteX93" fmla="*/ 3547 w 10000"/>
                <a:gd name="connsiteY93" fmla="*/ 6514 h 10000"/>
                <a:gd name="connsiteX94" fmla="*/ 3743 w 10000"/>
                <a:gd name="connsiteY94" fmla="*/ 6647 h 10000"/>
                <a:gd name="connsiteX95" fmla="*/ 3797 w 10000"/>
                <a:gd name="connsiteY95" fmla="*/ 6683 h 10000"/>
                <a:gd name="connsiteX96" fmla="*/ 3957 w 10000"/>
                <a:gd name="connsiteY96" fmla="*/ 6779 h 10000"/>
                <a:gd name="connsiteX97" fmla="*/ 4029 w 10000"/>
                <a:gd name="connsiteY97" fmla="*/ 6828 h 10000"/>
                <a:gd name="connsiteX98" fmla="*/ 4100 w 10000"/>
                <a:gd name="connsiteY98" fmla="*/ 6876 h 10000"/>
                <a:gd name="connsiteX99" fmla="*/ 4100 w 10000"/>
                <a:gd name="connsiteY99" fmla="*/ 6876 h 10000"/>
                <a:gd name="connsiteX100" fmla="*/ 4135 w 10000"/>
                <a:gd name="connsiteY100" fmla="*/ 6900 h 10000"/>
                <a:gd name="connsiteX101" fmla="*/ 4314 w 10000"/>
                <a:gd name="connsiteY101" fmla="*/ 7008 h 10000"/>
                <a:gd name="connsiteX102" fmla="*/ 4456 w 10000"/>
                <a:gd name="connsiteY102" fmla="*/ 7105 h 10000"/>
                <a:gd name="connsiteX103" fmla="*/ 4492 w 10000"/>
                <a:gd name="connsiteY103" fmla="*/ 7117 h 10000"/>
                <a:gd name="connsiteX104" fmla="*/ 4545 w 10000"/>
                <a:gd name="connsiteY104" fmla="*/ 7141 h 10000"/>
                <a:gd name="connsiteX105" fmla="*/ 4652 w 10000"/>
                <a:gd name="connsiteY105" fmla="*/ 7226 h 10000"/>
                <a:gd name="connsiteX106" fmla="*/ 4724 w 10000"/>
                <a:gd name="connsiteY106" fmla="*/ 7274 h 10000"/>
                <a:gd name="connsiteX107" fmla="*/ 4831 w 10000"/>
                <a:gd name="connsiteY107" fmla="*/ 7346 h 10000"/>
                <a:gd name="connsiteX108" fmla="*/ 4831 w 10000"/>
                <a:gd name="connsiteY108" fmla="*/ 7346 h 10000"/>
                <a:gd name="connsiteX109" fmla="*/ 4955 w 10000"/>
                <a:gd name="connsiteY109" fmla="*/ 7407 h 10000"/>
                <a:gd name="connsiteX110" fmla="*/ 5062 w 10000"/>
                <a:gd name="connsiteY110" fmla="*/ 7479 h 10000"/>
                <a:gd name="connsiteX111" fmla="*/ 5134 w 10000"/>
                <a:gd name="connsiteY111" fmla="*/ 7527 h 10000"/>
                <a:gd name="connsiteX112" fmla="*/ 5455 w 10000"/>
                <a:gd name="connsiteY112" fmla="*/ 7720 h 10000"/>
                <a:gd name="connsiteX113" fmla="*/ 5722 w 10000"/>
                <a:gd name="connsiteY113" fmla="*/ 7901 h 10000"/>
                <a:gd name="connsiteX114" fmla="*/ 5793 w 10000"/>
                <a:gd name="connsiteY114" fmla="*/ 7937 h 10000"/>
                <a:gd name="connsiteX115" fmla="*/ 5829 w 10000"/>
                <a:gd name="connsiteY115" fmla="*/ 7949 h 10000"/>
                <a:gd name="connsiteX116" fmla="*/ 6007 w 10000"/>
                <a:gd name="connsiteY116" fmla="*/ 8082 h 10000"/>
                <a:gd name="connsiteX117" fmla="*/ 6007 w 10000"/>
                <a:gd name="connsiteY117" fmla="*/ 8082 h 10000"/>
                <a:gd name="connsiteX118" fmla="*/ 6239 w 10000"/>
                <a:gd name="connsiteY118" fmla="*/ 8215 h 10000"/>
                <a:gd name="connsiteX119" fmla="*/ 6346 w 10000"/>
                <a:gd name="connsiteY119" fmla="*/ 8287 h 10000"/>
                <a:gd name="connsiteX120" fmla="*/ 6471 w 10000"/>
                <a:gd name="connsiteY120" fmla="*/ 8372 h 10000"/>
                <a:gd name="connsiteX121" fmla="*/ 6488 w 10000"/>
                <a:gd name="connsiteY121" fmla="*/ 8384 h 10000"/>
                <a:gd name="connsiteX122" fmla="*/ 6488 w 10000"/>
                <a:gd name="connsiteY122" fmla="*/ 8396 h 10000"/>
                <a:gd name="connsiteX123" fmla="*/ 6702 w 10000"/>
                <a:gd name="connsiteY123" fmla="*/ 8504 h 10000"/>
                <a:gd name="connsiteX124" fmla="*/ 6702 w 10000"/>
                <a:gd name="connsiteY124" fmla="*/ 8516 h 10000"/>
                <a:gd name="connsiteX125" fmla="*/ 6738 w 10000"/>
                <a:gd name="connsiteY125" fmla="*/ 8528 h 10000"/>
                <a:gd name="connsiteX126" fmla="*/ 6809 w 10000"/>
                <a:gd name="connsiteY126" fmla="*/ 8589 h 10000"/>
                <a:gd name="connsiteX127" fmla="*/ 6827 w 10000"/>
                <a:gd name="connsiteY127" fmla="*/ 8601 h 10000"/>
                <a:gd name="connsiteX128" fmla="*/ 6845 w 10000"/>
                <a:gd name="connsiteY128" fmla="*/ 8613 h 10000"/>
                <a:gd name="connsiteX129" fmla="*/ 6916 w 10000"/>
                <a:gd name="connsiteY129" fmla="*/ 8649 h 10000"/>
                <a:gd name="connsiteX130" fmla="*/ 6916 w 10000"/>
                <a:gd name="connsiteY130" fmla="*/ 8661 h 10000"/>
                <a:gd name="connsiteX131" fmla="*/ 7077 w 10000"/>
                <a:gd name="connsiteY131" fmla="*/ 8758 h 10000"/>
                <a:gd name="connsiteX132" fmla="*/ 7094 w 10000"/>
                <a:gd name="connsiteY132" fmla="*/ 8770 h 10000"/>
                <a:gd name="connsiteX133" fmla="*/ 7201 w 10000"/>
                <a:gd name="connsiteY133" fmla="*/ 8830 h 10000"/>
                <a:gd name="connsiteX134" fmla="*/ 7201 w 10000"/>
                <a:gd name="connsiteY134" fmla="*/ 8830 h 10000"/>
                <a:gd name="connsiteX135" fmla="*/ 7237 w 10000"/>
                <a:gd name="connsiteY135" fmla="*/ 8854 h 10000"/>
                <a:gd name="connsiteX136" fmla="*/ 7255 w 10000"/>
                <a:gd name="connsiteY136" fmla="*/ 8878 h 10000"/>
                <a:gd name="connsiteX137" fmla="*/ 7273 w 10000"/>
                <a:gd name="connsiteY137" fmla="*/ 8878 h 10000"/>
                <a:gd name="connsiteX138" fmla="*/ 7273 w 10000"/>
                <a:gd name="connsiteY138" fmla="*/ 8878 h 10000"/>
                <a:gd name="connsiteX139" fmla="*/ 7308 w 10000"/>
                <a:gd name="connsiteY139" fmla="*/ 8902 h 10000"/>
                <a:gd name="connsiteX140" fmla="*/ 7308 w 10000"/>
                <a:gd name="connsiteY140" fmla="*/ 8902 h 10000"/>
                <a:gd name="connsiteX141" fmla="*/ 7308 w 10000"/>
                <a:gd name="connsiteY141" fmla="*/ 8902 h 10000"/>
                <a:gd name="connsiteX142" fmla="*/ 7433 w 10000"/>
                <a:gd name="connsiteY142" fmla="*/ 8987 h 10000"/>
                <a:gd name="connsiteX143" fmla="*/ 7522 w 10000"/>
                <a:gd name="connsiteY143" fmla="*/ 9047 h 10000"/>
                <a:gd name="connsiteX144" fmla="*/ 7683 w 10000"/>
                <a:gd name="connsiteY144" fmla="*/ 9131 h 10000"/>
                <a:gd name="connsiteX145" fmla="*/ 7683 w 10000"/>
                <a:gd name="connsiteY145" fmla="*/ 9144 h 10000"/>
                <a:gd name="connsiteX146" fmla="*/ 7683 w 10000"/>
                <a:gd name="connsiteY146" fmla="*/ 9144 h 10000"/>
                <a:gd name="connsiteX147" fmla="*/ 7701 w 10000"/>
                <a:gd name="connsiteY147" fmla="*/ 9156 h 10000"/>
                <a:gd name="connsiteX148" fmla="*/ 7718 w 10000"/>
                <a:gd name="connsiteY148" fmla="*/ 9156 h 10000"/>
                <a:gd name="connsiteX149" fmla="*/ 7718 w 10000"/>
                <a:gd name="connsiteY149" fmla="*/ 9156 h 10000"/>
                <a:gd name="connsiteX150" fmla="*/ 7754 w 10000"/>
                <a:gd name="connsiteY150" fmla="*/ 9192 h 10000"/>
                <a:gd name="connsiteX151" fmla="*/ 7879 w 10000"/>
                <a:gd name="connsiteY151" fmla="*/ 9264 h 10000"/>
                <a:gd name="connsiteX152" fmla="*/ 7932 w 10000"/>
                <a:gd name="connsiteY152" fmla="*/ 9300 h 10000"/>
                <a:gd name="connsiteX153" fmla="*/ 8021 w 10000"/>
                <a:gd name="connsiteY153" fmla="*/ 9349 h 10000"/>
                <a:gd name="connsiteX154" fmla="*/ 8128 w 10000"/>
                <a:gd name="connsiteY154" fmla="*/ 9409 h 10000"/>
                <a:gd name="connsiteX155" fmla="*/ 8128 w 10000"/>
                <a:gd name="connsiteY155" fmla="*/ 9409 h 10000"/>
                <a:gd name="connsiteX156" fmla="*/ 8146 w 10000"/>
                <a:gd name="connsiteY156" fmla="*/ 9433 h 10000"/>
                <a:gd name="connsiteX157" fmla="*/ 8146 w 10000"/>
                <a:gd name="connsiteY157" fmla="*/ 9433 h 10000"/>
                <a:gd name="connsiteX158" fmla="*/ 8182 w 10000"/>
                <a:gd name="connsiteY158" fmla="*/ 9457 h 10000"/>
                <a:gd name="connsiteX159" fmla="*/ 8217 w 10000"/>
                <a:gd name="connsiteY159" fmla="*/ 9481 h 10000"/>
                <a:gd name="connsiteX160" fmla="*/ 8235 w 10000"/>
                <a:gd name="connsiteY160" fmla="*/ 9481 h 10000"/>
                <a:gd name="connsiteX161" fmla="*/ 8324 w 10000"/>
                <a:gd name="connsiteY161" fmla="*/ 9554 h 10000"/>
                <a:gd name="connsiteX162" fmla="*/ 8520 w 10000"/>
                <a:gd name="connsiteY162" fmla="*/ 9662 h 10000"/>
                <a:gd name="connsiteX163" fmla="*/ 8538 w 10000"/>
                <a:gd name="connsiteY163" fmla="*/ 9674 h 10000"/>
                <a:gd name="connsiteX164" fmla="*/ 8556 w 10000"/>
                <a:gd name="connsiteY164" fmla="*/ 9674 h 10000"/>
                <a:gd name="connsiteX165" fmla="*/ 8663 w 10000"/>
                <a:gd name="connsiteY165" fmla="*/ 9759 h 10000"/>
                <a:gd name="connsiteX166" fmla="*/ 8663 w 10000"/>
                <a:gd name="connsiteY166" fmla="*/ 9759 h 10000"/>
                <a:gd name="connsiteX167" fmla="*/ 8752 w 10000"/>
                <a:gd name="connsiteY167" fmla="*/ 9819 h 10000"/>
                <a:gd name="connsiteX168" fmla="*/ 8752 w 10000"/>
                <a:gd name="connsiteY168" fmla="*/ 9819 h 10000"/>
                <a:gd name="connsiteX169" fmla="*/ 8913 w 10000"/>
                <a:gd name="connsiteY169" fmla="*/ 9928 h 10000"/>
                <a:gd name="connsiteX170" fmla="*/ 8984 w 10000"/>
                <a:gd name="connsiteY170" fmla="*/ 9952 h 10000"/>
                <a:gd name="connsiteX171" fmla="*/ 9020 w 10000"/>
                <a:gd name="connsiteY171" fmla="*/ 9976 h 10000"/>
                <a:gd name="connsiteX172" fmla="*/ 9020 w 10000"/>
                <a:gd name="connsiteY172" fmla="*/ 9976 h 10000"/>
                <a:gd name="connsiteX173" fmla="*/ 9055 w 10000"/>
                <a:gd name="connsiteY173" fmla="*/ 10000 h 10000"/>
                <a:gd name="connsiteX174" fmla="*/ 9037 w 10000"/>
                <a:gd name="connsiteY174" fmla="*/ 9988 h 10000"/>
                <a:gd name="connsiteX175" fmla="*/ 9037 w 10000"/>
                <a:gd name="connsiteY175" fmla="*/ 9988 h 10000"/>
                <a:gd name="connsiteX176" fmla="*/ 9037 w 10000"/>
                <a:gd name="connsiteY176" fmla="*/ 9976 h 10000"/>
                <a:gd name="connsiteX177" fmla="*/ 9037 w 10000"/>
                <a:gd name="connsiteY177" fmla="*/ 9964 h 10000"/>
                <a:gd name="connsiteX178" fmla="*/ 9055 w 10000"/>
                <a:gd name="connsiteY178" fmla="*/ 9952 h 10000"/>
                <a:gd name="connsiteX179" fmla="*/ 9055 w 10000"/>
                <a:gd name="connsiteY179" fmla="*/ 9952 h 10000"/>
                <a:gd name="connsiteX180" fmla="*/ 9055 w 10000"/>
                <a:gd name="connsiteY180" fmla="*/ 9940 h 10000"/>
                <a:gd name="connsiteX181" fmla="*/ 9073 w 10000"/>
                <a:gd name="connsiteY181" fmla="*/ 9940 h 10000"/>
                <a:gd name="connsiteX182" fmla="*/ 9073 w 10000"/>
                <a:gd name="connsiteY182" fmla="*/ 9940 h 10000"/>
                <a:gd name="connsiteX183" fmla="*/ 9091 w 10000"/>
                <a:gd name="connsiteY183" fmla="*/ 9928 h 10000"/>
                <a:gd name="connsiteX184" fmla="*/ 9109 w 10000"/>
                <a:gd name="connsiteY184" fmla="*/ 9928 h 10000"/>
                <a:gd name="connsiteX185" fmla="*/ 9109 w 10000"/>
                <a:gd name="connsiteY185" fmla="*/ 9916 h 10000"/>
                <a:gd name="connsiteX186" fmla="*/ 9091 w 10000"/>
                <a:gd name="connsiteY186" fmla="*/ 9903 h 10000"/>
                <a:gd name="connsiteX187" fmla="*/ 9091 w 10000"/>
                <a:gd name="connsiteY187" fmla="*/ 9903 h 10000"/>
                <a:gd name="connsiteX188" fmla="*/ 9091 w 10000"/>
                <a:gd name="connsiteY188" fmla="*/ 9891 h 10000"/>
                <a:gd name="connsiteX189" fmla="*/ 9073 w 10000"/>
                <a:gd name="connsiteY189" fmla="*/ 9891 h 10000"/>
                <a:gd name="connsiteX190" fmla="*/ 9037 w 10000"/>
                <a:gd name="connsiteY190" fmla="*/ 9879 h 10000"/>
                <a:gd name="connsiteX191" fmla="*/ 9020 w 10000"/>
                <a:gd name="connsiteY191" fmla="*/ 9879 h 10000"/>
                <a:gd name="connsiteX192" fmla="*/ 9020 w 10000"/>
                <a:gd name="connsiteY192" fmla="*/ 9879 h 10000"/>
                <a:gd name="connsiteX193" fmla="*/ 9020 w 10000"/>
                <a:gd name="connsiteY193" fmla="*/ 9867 h 10000"/>
                <a:gd name="connsiteX194" fmla="*/ 9020 w 10000"/>
                <a:gd name="connsiteY194" fmla="*/ 9867 h 10000"/>
                <a:gd name="connsiteX195" fmla="*/ 9037 w 10000"/>
                <a:gd name="connsiteY195" fmla="*/ 9855 h 10000"/>
                <a:gd name="connsiteX196" fmla="*/ 9055 w 10000"/>
                <a:gd name="connsiteY196" fmla="*/ 9843 h 10000"/>
                <a:gd name="connsiteX197" fmla="*/ 9055 w 10000"/>
                <a:gd name="connsiteY197" fmla="*/ 9843 h 10000"/>
                <a:gd name="connsiteX198" fmla="*/ 9073 w 10000"/>
                <a:gd name="connsiteY198" fmla="*/ 9843 h 10000"/>
                <a:gd name="connsiteX199" fmla="*/ 9073 w 10000"/>
                <a:gd name="connsiteY199" fmla="*/ 9843 h 10000"/>
                <a:gd name="connsiteX200" fmla="*/ 9091 w 10000"/>
                <a:gd name="connsiteY200" fmla="*/ 9843 h 10000"/>
                <a:gd name="connsiteX201" fmla="*/ 9109 w 10000"/>
                <a:gd name="connsiteY201" fmla="*/ 9843 h 10000"/>
                <a:gd name="connsiteX202" fmla="*/ 9109 w 10000"/>
                <a:gd name="connsiteY202" fmla="*/ 9843 h 10000"/>
                <a:gd name="connsiteX203" fmla="*/ 9127 w 10000"/>
                <a:gd name="connsiteY203" fmla="*/ 9831 h 10000"/>
                <a:gd name="connsiteX204" fmla="*/ 9144 w 10000"/>
                <a:gd name="connsiteY204" fmla="*/ 9831 h 10000"/>
                <a:gd name="connsiteX205" fmla="*/ 9144 w 10000"/>
                <a:gd name="connsiteY205" fmla="*/ 9831 h 10000"/>
                <a:gd name="connsiteX206" fmla="*/ 9144 w 10000"/>
                <a:gd name="connsiteY206" fmla="*/ 9807 h 10000"/>
                <a:gd name="connsiteX207" fmla="*/ 9144 w 10000"/>
                <a:gd name="connsiteY207" fmla="*/ 9807 h 10000"/>
                <a:gd name="connsiteX208" fmla="*/ 9144 w 10000"/>
                <a:gd name="connsiteY208" fmla="*/ 9807 h 10000"/>
                <a:gd name="connsiteX209" fmla="*/ 9162 w 10000"/>
                <a:gd name="connsiteY209" fmla="*/ 9771 h 10000"/>
                <a:gd name="connsiteX210" fmla="*/ 9162 w 10000"/>
                <a:gd name="connsiteY210" fmla="*/ 9759 h 10000"/>
                <a:gd name="connsiteX211" fmla="*/ 9162 w 10000"/>
                <a:gd name="connsiteY211" fmla="*/ 9747 h 10000"/>
                <a:gd name="connsiteX212" fmla="*/ 9144 w 10000"/>
                <a:gd name="connsiteY212" fmla="*/ 9723 h 10000"/>
                <a:gd name="connsiteX213" fmla="*/ 9144 w 10000"/>
                <a:gd name="connsiteY213" fmla="*/ 9723 h 10000"/>
                <a:gd name="connsiteX214" fmla="*/ 9144 w 10000"/>
                <a:gd name="connsiteY214" fmla="*/ 9723 h 10000"/>
                <a:gd name="connsiteX215" fmla="*/ 9144 w 10000"/>
                <a:gd name="connsiteY215" fmla="*/ 9710 h 10000"/>
                <a:gd name="connsiteX216" fmla="*/ 9144 w 10000"/>
                <a:gd name="connsiteY216" fmla="*/ 9710 h 10000"/>
                <a:gd name="connsiteX217" fmla="*/ 9127 w 10000"/>
                <a:gd name="connsiteY217" fmla="*/ 9674 h 10000"/>
                <a:gd name="connsiteX218" fmla="*/ 9127 w 10000"/>
                <a:gd name="connsiteY218" fmla="*/ 9662 h 10000"/>
                <a:gd name="connsiteX219" fmla="*/ 9127 w 10000"/>
                <a:gd name="connsiteY219" fmla="*/ 9638 h 10000"/>
                <a:gd name="connsiteX220" fmla="*/ 9091 w 10000"/>
                <a:gd name="connsiteY220" fmla="*/ 9590 h 10000"/>
                <a:gd name="connsiteX221" fmla="*/ 9109 w 10000"/>
                <a:gd name="connsiteY221" fmla="*/ 9542 h 10000"/>
                <a:gd name="connsiteX222" fmla="*/ 9091 w 10000"/>
                <a:gd name="connsiteY222" fmla="*/ 9505 h 10000"/>
                <a:gd name="connsiteX223" fmla="*/ 9073 w 10000"/>
                <a:gd name="connsiteY223" fmla="*/ 9481 h 10000"/>
                <a:gd name="connsiteX224" fmla="*/ 9037 w 10000"/>
                <a:gd name="connsiteY224" fmla="*/ 9421 h 10000"/>
                <a:gd name="connsiteX225" fmla="*/ 9020 w 10000"/>
                <a:gd name="connsiteY225" fmla="*/ 9397 h 10000"/>
                <a:gd name="connsiteX226" fmla="*/ 9002 w 10000"/>
                <a:gd name="connsiteY226" fmla="*/ 9373 h 10000"/>
                <a:gd name="connsiteX227" fmla="*/ 8984 w 10000"/>
                <a:gd name="connsiteY227" fmla="*/ 9373 h 10000"/>
                <a:gd name="connsiteX228" fmla="*/ 8984 w 10000"/>
                <a:gd name="connsiteY228" fmla="*/ 9349 h 10000"/>
                <a:gd name="connsiteX229" fmla="*/ 8966 w 10000"/>
                <a:gd name="connsiteY229" fmla="*/ 9324 h 10000"/>
                <a:gd name="connsiteX230" fmla="*/ 8966 w 10000"/>
                <a:gd name="connsiteY230" fmla="*/ 9312 h 10000"/>
                <a:gd name="connsiteX231" fmla="*/ 8966 w 10000"/>
                <a:gd name="connsiteY231" fmla="*/ 9312 h 10000"/>
                <a:gd name="connsiteX232" fmla="*/ 8966 w 10000"/>
                <a:gd name="connsiteY232" fmla="*/ 9300 h 10000"/>
                <a:gd name="connsiteX233" fmla="*/ 8966 w 10000"/>
                <a:gd name="connsiteY233" fmla="*/ 9300 h 10000"/>
                <a:gd name="connsiteX234" fmla="*/ 8966 w 10000"/>
                <a:gd name="connsiteY234" fmla="*/ 9276 h 10000"/>
                <a:gd name="connsiteX235" fmla="*/ 8966 w 10000"/>
                <a:gd name="connsiteY235" fmla="*/ 9276 h 10000"/>
                <a:gd name="connsiteX236" fmla="*/ 8984 w 10000"/>
                <a:gd name="connsiteY236" fmla="*/ 9264 h 10000"/>
                <a:gd name="connsiteX237" fmla="*/ 9002 w 10000"/>
                <a:gd name="connsiteY237" fmla="*/ 9252 h 10000"/>
                <a:gd name="connsiteX238" fmla="*/ 9002 w 10000"/>
                <a:gd name="connsiteY238" fmla="*/ 9252 h 10000"/>
                <a:gd name="connsiteX239" fmla="*/ 9002 w 10000"/>
                <a:gd name="connsiteY239" fmla="*/ 9240 h 10000"/>
                <a:gd name="connsiteX240" fmla="*/ 8984 w 10000"/>
                <a:gd name="connsiteY240" fmla="*/ 9240 h 10000"/>
                <a:gd name="connsiteX241" fmla="*/ 8984 w 10000"/>
                <a:gd name="connsiteY241" fmla="*/ 9228 h 10000"/>
                <a:gd name="connsiteX242" fmla="*/ 8984 w 10000"/>
                <a:gd name="connsiteY242" fmla="*/ 9204 h 10000"/>
                <a:gd name="connsiteX243" fmla="*/ 8984 w 10000"/>
                <a:gd name="connsiteY243" fmla="*/ 9204 h 10000"/>
                <a:gd name="connsiteX244" fmla="*/ 8984 w 10000"/>
                <a:gd name="connsiteY244" fmla="*/ 9192 h 10000"/>
                <a:gd name="connsiteX245" fmla="*/ 8984 w 10000"/>
                <a:gd name="connsiteY245" fmla="*/ 9192 h 10000"/>
                <a:gd name="connsiteX246" fmla="*/ 8966 w 10000"/>
                <a:gd name="connsiteY246" fmla="*/ 9192 h 10000"/>
                <a:gd name="connsiteX247" fmla="*/ 8966 w 10000"/>
                <a:gd name="connsiteY247" fmla="*/ 9192 h 10000"/>
                <a:gd name="connsiteX248" fmla="*/ 8966 w 10000"/>
                <a:gd name="connsiteY248" fmla="*/ 9180 h 10000"/>
                <a:gd name="connsiteX249" fmla="*/ 8966 w 10000"/>
                <a:gd name="connsiteY249" fmla="*/ 9180 h 10000"/>
                <a:gd name="connsiteX250" fmla="*/ 8966 w 10000"/>
                <a:gd name="connsiteY250" fmla="*/ 9180 h 10000"/>
                <a:gd name="connsiteX251" fmla="*/ 8966 w 10000"/>
                <a:gd name="connsiteY251" fmla="*/ 9180 h 10000"/>
                <a:gd name="connsiteX252" fmla="*/ 8966 w 10000"/>
                <a:gd name="connsiteY252" fmla="*/ 9180 h 10000"/>
                <a:gd name="connsiteX253" fmla="*/ 8984 w 10000"/>
                <a:gd name="connsiteY253" fmla="*/ 9180 h 10000"/>
                <a:gd name="connsiteX254" fmla="*/ 8984 w 10000"/>
                <a:gd name="connsiteY254" fmla="*/ 9168 h 10000"/>
                <a:gd name="connsiteX255" fmla="*/ 8984 w 10000"/>
                <a:gd name="connsiteY255" fmla="*/ 9168 h 10000"/>
                <a:gd name="connsiteX256" fmla="*/ 8984 w 10000"/>
                <a:gd name="connsiteY256" fmla="*/ 9168 h 10000"/>
                <a:gd name="connsiteX257" fmla="*/ 9002 w 10000"/>
                <a:gd name="connsiteY257" fmla="*/ 9156 h 10000"/>
                <a:gd name="connsiteX258" fmla="*/ 9002 w 10000"/>
                <a:gd name="connsiteY258" fmla="*/ 9131 h 10000"/>
                <a:gd name="connsiteX259" fmla="*/ 9002 w 10000"/>
                <a:gd name="connsiteY259" fmla="*/ 9131 h 10000"/>
                <a:gd name="connsiteX260" fmla="*/ 8984 w 10000"/>
                <a:gd name="connsiteY260" fmla="*/ 9119 h 10000"/>
                <a:gd name="connsiteX261" fmla="*/ 8984 w 10000"/>
                <a:gd name="connsiteY261" fmla="*/ 9119 h 10000"/>
                <a:gd name="connsiteX262" fmla="*/ 8984 w 10000"/>
                <a:gd name="connsiteY262" fmla="*/ 9119 h 10000"/>
                <a:gd name="connsiteX263" fmla="*/ 8984 w 10000"/>
                <a:gd name="connsiteY263" fmla="*/ 9119 h 10000"/>
                <a:gd name="connsiteX264" fmla="*/ 8984 w 10000"/>
                <a:gd name="connsiteY264" fmla="*/ 9119 h 10000"/>
                <a:gd name="connsiteX265" fmla="*/ 8966 w 10000"/>
                <a:gd name="connsiteY265" fmla="*/ 9107 h 10000"/>
                <a:gd name="connsiteX266" fmla="*/ 8966 w 10000"/>
                <a:gd name="connsiteY266" fmla="*/ 9095 h 10000"/>
                <a:gd name="connsiteX267" fmla="*/ 8948 w 10000"/>
                <a:gd name="connsiteY267" fmla="*/ 9095 h 10000"/>
                <a:gd name="connsiteX268" fmla="*/ 8930 w 10000"/>
                <a:gd name="connsiteY268" fmla="*/ 9083 h 10000"/>
                <a:gd name="connsiteX269" fmla="*/ 8930 w 10000"/>
                <a:gd name="connsiteY269" fmla="*/ 9071 h 10000"/>
                <a:gd name="connsiteX270" fmla="*/ 8948 w 10000"/>
                <a:gd name="connsiteY270" fmla="*/ 9047 h 10000"/>
                <a:gd name="connsiteX271" fmla="*/ 8948 w 10000"/>
                <a:gd name="connsiteY271" fmla="*/ 9047 h 10000"/>
                <a:gd name="connsiteX272" fmla="*/ 8948 w 10000"/>
                <a:gd name="connsiteY272" fmla="*/ 9035 h 10000"/>
                <a:gd name="connsiteX273" fmla="*/ 8948 w 10000"/>
                <a:gd name="connsiteY273" fmla="*/ 9035 h 10000"/>
                <a:gd name="connsiteX274" fmla="*/ 8930 w 10000"/>
                <a:gd name="connsiteY274" fmla="*/ 9023 h 10000"/>
                <a:gd name="connsiteX275" fmla="*/ 8913 w 10000"/>
                <a:gd name="connsiteY275" fmla="*/ 9011 h 10000"/>
                <a:gd name="connsiteX276" fmla="*/ 8895 w 10000"/>
                <a:gd name="connsiteY276" fmla="*/ 8999 h 10000"/>
                <a:gd name="connsiteX277" fmla="*/ 8895 w 10000"/>
                <a:gd name="connsiteY277" fmla="*/ 8999 h 10000"/>
                <a:gd name="connsiteX278" fmla="*/ 8913 w 10000"/>
                <a:gd name="connsiteY278" fmla="*/ 8963 h 10000"/>
                <a:gd name="connsiteX279" fmla="*/ 8913 w 10000"/>
                <a:gd name="connsiteY279" fmla="*/ 8938 h 10000"/>
                <a:gd name="connsiteX280" fmla="*/ 8913 w 10000"/>
                <a:gd name="connsiteY280" fmla="*/ 8914 h 10000"/>
                <a:gd name="connsiteX281" fmla="*/ 8913 w 10000"/>
                <a:gd name="connsiteY281" fmla="*/ 8878 h 10000"/>
                <a:gd name="connsiteX282" fmla="*/ 8877 w 10000"/>
                <a:gd name="connsiteY282" fmla="*/ 8854 h 10000"/>
                <a:gd name="connsiteX283" fmla="*/ 8895 w 10000"/>
                <a:gd name="connsiteY283" fmla="*/ 8854 h 10000"/>
                <a:gd name="connsiteX284" fmla="*/ 8895 w 10000"/>
                <a:gd name="connsiteY284" fmla="*/ 8842 h 10000"/>
                <a:gd name="connsiteX285" fmla="*/ 8913 w 10000"/>
                <a:gd name="connsiteY285" fmla="*/ 8830 h 10000"/>
                <a:gd name="connsiteX286" fmla="*/ 8913 w 10000"/>
                <a:gd name="connsiteY286" fmla="*/ 8818 h 10000"/>
                <a:gd name="connsiteX287" fmla="*/ 8913 w 10000"/>
                <a:gd name="connsiteY287" fmla="*/ 8818 h 10000"/>
                <a:gd name="connsiteX288" fmla="*/ 8895 w 10000"/>
                <a:gd name="connsiteY288" fmla="*/ 8806 h 10000"/>
                <a:gd name="connsiteX289" fmla="*/ 8895 w 10000"/>
                <a:gd name="connsiteY289" fmla="*/ 8794 h 10000"/>
                <a:gd name="connsiteX290" fmla="*/ 8895 w 10000"/>
                <a:gd name="connsiteY290" fmla="*/ 8794 h 10000"/>
                <a:gd name="connsiteX291" fmla="*/ 8913 w 10000"/>
                <a:gd name="connsiteY291" fmla="*/ 8794 h 10000"/>
                <a:gd name="connsiteX292" fmla="*/ 8913 w 10000"/>
                <a:gd name="connsiteY292" fmla="*/ 8794 h 10000"/>
                <a:gd name="connsiteX293" fmla="*/ 8913 w 10000"/>
                <a:gd name="connsiteY293" fmla="*/ 8794 h 10000"/>
                <a:gd name="connsiteX294" fmla="*/ 8930 w 10000"/>
                <a:gd name="connsiteY294" fmla="*/ 8782 h 10000"/>
                <a:gd name="connsiteX295" fmla="*/ 8966 w 10000"/>
                <a:gd name="connsiteY295" fmla="*/ 8782 h 10000"/>
                <a:gd name="connsiteX296" fmla="*/ 8966 w 10000"/>
                <a:gd name="connsiteY296" fmla="*/ 8770 h 10000"/>
                <a:gd name="connsiteX297" fmla="*/ 8966 w 10000"/>
                <a:gd name="connsiteY297" fmla="*/ 8770 h 10000"/>
                <a:gd name="connsiteX298" fmla="*/ 8966 w 10000"/>
                <a:gd name="connsiteY298" fmla="*/ 8770 h 10000"/>
                <a:gd name="connsiteX299" fmla="*/ 8966 w 10000"/>
                <a:gd name="connsiteY299" fmla="*/ 8770 h 10000"/>
                <a:gd name="connsiteX300" fmla="*/ 8948 w 10000"/>
                <a:gd name="connsiteY300" fmla="*/ 8758 h 10000"/>
                <a:gd name="connsiteX301" fmla="*/ 8948 w 10000"/>
                <a:gd name="connsiteY301" fmla="*/ 8758 h 10000"/>
                <a:gd name="connsiteX302" fmla="*/ 8895 w 10000"/>
                <a:gd name="connsiteY302" fmla="*/ 8733 h 10000"/>
                <a:gd name="connsiteX303" fmla="*/ 8877 w 10000"/>
                <a:gd name="connsiteY303" fmla="*/ 8709 h 10000"/>
                <a:gd name="connsiteX304" fmla="*/ 8895 w 10000"/>
                <a:gd name="connsiteY304" fmla="*/ 8685 h 10000"/>
                <a:gd name="connsiteX305" fmla="*/ 8877 w 10000"/>
                <a:gd name="connsiteY305" fmla="*/ 8685 h 10000"/>
                <a:gd name="connsiteX306" fmla="*/ 8859 w 10000"/>
                <a:gd name="connsiteY306" fmla="*/ 8661 h 10000"/>
                <a:gd name="connsiteX307" fmla="*/ 8841 w 10000"/>
                <a:gd name="connsiteY307" fmla="*/ 8637 h 10000"/>
                <a:gd name="connsiteX308" fmla="*/ 8841 w 10000"/>
                <a:gd name="connsiteY308" fmla="*/ 8637 h 10000"/>
                <a:gd name="connsiteX309" fmla="*/ 8824 w 10000"/>
                <a:gd name="connsiteY309" fmla="*/ 8625 h 10000"/>
                <a:gd name="connsiteX310" fmla="*/ 8824 w 10000"/>
                <a:gd name="connsiteY310" fmla="*/ 8601 h 10000"/>
                <a:gd name="connsiteX311" fmla="*/ 8824 w 10000"/>
                <a:gd name="connsiteY311" fmla="*/ 8601 h 10000"/>
                <a:gd name="connsiteX312" fmla="*/ 8824 w 10000"/>
                <a:gd name="connsiteY312" fmla="*/ 8577 h 10000"/>
                <a:gd name="connsiteX313" fmla="*/ 8824 w 10000"/>
                <a:gd name="connsiteY313" fmla="*/ 8565 h 10000"/>
                <a:gd name="connsiteX314" fmla="*/ 8824 w 10000"/>
                <a:gd name="connsiteY314" fmla="*/ 8565 h 10000"/>
                <a:gd name="connsiteX315" fmla="*/ 8824 w 10000"/>
                <a:gd name="connsiteY315" fmla="*/ 8565 h 10000"/>
                <a:gd name="connsiteX316" fmla="*/ 8841 w 10000"/>
                <a:gd name="connsiteY316" fmla="*/ 8552 h 10000"/>
                <a:gd name="connsiteX317" fmla="*/ 8859 w 10000"/>
                <a:gd name="connsiteY317" fmla="*/ 8540 h 10000"/>
                <a:gd name="connsiteX318" fmla="*/ 8859 w 10000"/>
                <a:gd name="connsiteY318" fmla="*/ 8540 h 10000"/>
                <a:gd name="connsiteX319" fmla="*/ 8859 w 10000"/>
                <a:gd name="connsiteY319" fmla="*/ 8540 h 10000"/>
                <a:gd name="connsiteX320" fmla="*/ 8841 w 10000"/>
                <a:gd name="connsiteY320" fmla="*/ 8528 h 10000"/>
                <a:gd name="connsiteX321" fmla="*/ 8841 w 10000"/>
                <a:gd name="connsiteY321" fmla="*/ 8528 h 10000"/>
                <a:gd name="connsiteX322" fmla="*/ 8824 w 10000"/>
                <a:gd name="connsiteY322" fmla="*/ 8528 h 10000"/>
                <a:gd name="connsiteX323" fmla="*/ 8824 w 10000"/>
                <a:gd name="connsiteY323" fmla="*/ 8528 h 10000"/>
                <a:gd name="connsiteX324" fmla="*/ 8824 w 10000"/>
                <a:gd name="connsiteY324" fmla="*/ 8528 h 10000"/>
                <a:gd name="connsiteX325" fmla="*/ 8824 w 10000"/>
                <a:gd name="connsiteY325" fmla="*/ 8516 h 10000"/>
                <a:gd name="connsiteX326" fmla="*/ 8824 w 10000"/>
                <a:gd name="connsiteY326" fmla="*/ 8504 h 10000"/>
                <a:gd name="connsiteX327" fmla="*/ 8824 w 10000"/>
                <a:gd name="connsiteY327" fmla="*/ 8504 h 10000"/>
                <a:gd name="connsiteX328" fmla="*/ 8824 w 10000"/>
                <a:gd name="connsiteY328" fmla="*/ 8504 h 10000"/>
                <a:gd name="connsiteX329" fmla="*/ 8824 w 10000"/>
                <a:gd name="connsiteY329" fmla="*/ 8492 h 10000"/>
                <a:gd name="connsiteX330" fmla="*/ 8824 w 10000"/>
                <a:gd name="connsiteY330" fmla="*/ 8492 h 10000"/>
                <a:gd name="connsiteX331" fmla="*/ 8806 w 10000"/>
                <a:gd name="connsiteY331" fmla="*/ 8480 h 10000"/>
                <a:gd name="connsiteX332" fmla="*/ 8788 w 10000"/>
                <a:gd name="connsiteY332" fmla="*/ 8468 h 10000"/>
                <a:gd name="connsiteX333" fmla="*/ 8806 w 10000"/>
                <a:gd name="connsiteY333" fmla="*/ 8468 h 10000"/>
                <a:gd name="connsiteX334" fmla="*/ 8806 w 10000"/>
                <a:gd name="connsiteY334" fmla="*/ 8456 h 10000"/>
                <a:gd name="connsiteX335" fmla="*/ 8806 w 10000"/>
                <a:gd name="connsiteY335" fmla="*/ 8456 h 10000"/>
                <a:gd name="connsiteX336" fmla="*/ 8824 w 10000"/>
                <a:gd name="connsiteY336" fmla="*/ 8444 h 10000"/>
                <a:gd name="connsiteX337" fmla="*/ 8859 w 10000"/>
                <a:gd name="connsiteY337" fmla="*/ 8432 h 10000"/>
                <a:gd name="connsiteX338" fmla="*/ 8877 w 10000"/>
                <a:gd name="connsiteY338" fmla="*/ 8432 h 10000"/>
                <a:gd name="connsiteX339" fmla="*/ 8877 w 10000"/>
                <a:gd name="connsiteY339" fmla="*/ 8432 h 10000"/>
                <a:gd name="connsiteX340" fmla="*/ 8895 w 10000"/>
                <a:gd name="connsiteY340" fmla="*/ 8432 h 10000"/>
                <a:gd name="connsiteX341" fmla="*/ 8895 w 10000"/>
                <a:gd name="connsiteY341" fmla="*/ 8432 h 10000"/>
                <a:gd name="connsiteX342" fmla="*/ 8913 w 10000"/>
                <a:gd name="connsiteY342" fmla="*/ 8432 h 10000"/>
                <a:gd name="connsiteX343" fmla="*/ 8913 w 10000"/>
                <a:gd name="connsiteY343" fmla="*/ 8432 h 10000"/>
                <a:gd name="connsiteX344" fmla="*/ 8913 w 10000"/>
                <a:gd name="connsiteY344" fmla="*/ 8432 h 10000"/>
                <a:gd name="connsiteX345" fmla="*/ 8930 w 10000"/>
                <a:gd name="connsiteY345" fmla="*/ 8432 h 10000"/>
                <a:gd name="connsiteX346" fmla="*/ 8930 w 10000"/>
                <a:gd name="connsiteY346" fmla="*/ 8432 h 10000"/>
                <a:gd name="connsiteX347" fmla="*/ 8930 w 10000"/>
                <a:gd name="connsiteY347" fmla="*/ 8420 h 10000"/>
                <a:gd name="connsiteX348" fmla="*/ 8948 w 10000"/>
                <a:gd name="connsiteY348" fmla="*/ 8420 h 10000"/>
                <a:gd name="connsiteX349" fmla="*/ 8948 w 10000"/>
                <a:gd name="connsiteY349" fmla="*/ 8420 h 10000"/>
                <a:gd name="connsiteX350" fmla="*/ 8966 w 10000"/>
                <a:gd name="connsiteY350" fmla="*/ 8420 h 10000"/>
                <a:gd name="connsiteX351" fmla="*/ 8966 w 10000"/>
                <a:gd name="connsiteY351" fmla="*/ 8408 h 10000"/>
                <a:gd name="connsiteX352" fmla="*/ 9020 w 10000"/>
                <a:gd name="connsiteY352" fmla="*/ 8384 h 10000"/>
                <a:gd name="connsiteX353" fmla="*/ 9020 w 10000"/>
                <a:gd name="connsiteY353" fmla="*/ 8384 h 10000"/>
                <a:gd name="connsiteX354" fmla="*/ 9020 w 10000"/>
                <a:gd name="connsiteY354" fmla="*/ 8396 h 10000"/>
                <a:gd name="connsiteX355" fmla="*/ 9020 w 10000"/>
                <a:gd name="connsiteY355" fmla="*/ 8396 h 10000"/>
                <a:gd name="connsiteX356" fmla="*/ 9037 w 10000"/>
                <a:gd name="connsiteY356" fmla="*/ 8396 h 10000"/>
                <a:gd name="connsiteX357" fmla="*/ 9055 w 10000"/>
                <a:gd name="connsiteY357" fmla="*/ 8384 h 10000"/>
                <a:gd name="connsiteX358" fmla="*/ 9109 w 10000"/>
                <a:gd name="connsiteY358" fmla="*/ 8372 h 10000"/>
                <a:gd name="connsiteX359" fmla="*/ 9127 w 10000"/>
                <a:gd name="connsiteY359" fmla="*/ 8372 h 10000"/>
                <a:gd name="connsiteX360" fmla="*/ 9127 w 10000"/>
                <a:gd name="connsiteY360" fmla="*/ 8359 h 10000"/>
                <a:gd name="connsiteX361" fmla="*/ 9144 w 10000"/>
                <a:gd name="connsiteY361" fmla="*/ 8372 h 10000"/>
                <a:gd name="connsiteX362" fmla="*/ 9144 w 10000"/>
                <a:gd name="connsiteY362" fmla="*/ 8359 h 10000"/>
                <a:gd name="connsiteX363" fmla="*/ 9162 w 10000"/>
                <a:gd name="connsiteY363" fmla="*/ 8359 h 10000"/>
                <a:gd name="connsiteX364" fmla="*/ 9162 w 10000"/>
                <a:gd name="connsiteY364" fmla="*/ 8372 h 10000"/>
                <a:gd name="connsiteX365" fmla="*/ 9162 w 10000"/>
                <a:gd name="connsiteY365" fmla="*/ 8372 h 10000"/>
                <a:gd name="connsiteX366" fmla="*/ 9180 w 10000"/>
                <a:gd name="connsiteY366" fmla="*/ 8372 h 10000"/>
                <a:gd name="connsiteX367" fmla="*/ 9198 w 10000"/>
                <a:gd name="connsiteY367" fmla="*/ 8359 h 10000"/>
                <a:gd name="connsiteX368" fmla="*/ 9216 w 10000"/>
                <a:gd name="connsiteY368" fmla="*/ 8372 h 10000"/>
                <a:gd name="connsiteX369" fmla="*/ 9234 w 10000"/>
                <a:gd name="connsiteY369" fmla="*/ 8372 h 10000"/>
                <a:gd name="connsiteX370" fmla="*/ 9234 w 10000"/>
                <a:gd name="connsiteY370" fmla="*/ 8372 h 10000"/>
                <a:gd name="connsiteX371" fmla="*/ 9234 w 10000"/>
                <a:gd name="connsiteY371" fmla="*/ 8384 h 10000"/>
                <a:gd name="connsiteX372" fmla="*/ 9216 w 10000"/>
                <a:gd name="connsiteY372" fmla="*/ 8384 h 10000"/>
                <a:gd name="connsiteX373" fmla="*/ 9216 w 10000"/>
                <a:gd name="connsiteY373" fmla="*/ 8384 h 10000"/>
                <a:gd name="connsiteX374" fmla="*/ 9216 w 10000"/>
                <a:gd name="connsiteY374" fmla="*/ 8396 h 10000"/>
                <a:gd name="connsiteX375" fmla="*/ 9216 w 10000"/>
                <a:gd name="connsiteY375" fmla="*/ 8396 h 10000"/>
                <a:gd name="connsiteX376" fmla="*/ 9216 w 10000"/>
                <a:gd name="connsiteY376" fmla="*/ 8396 h 10000"/>
                <a:gd name="connsiteX377" fmla="*/ 9234 w 10000"/>
                <a:gd name="connsiteY377" fmla="*/ 8396 h 10000"/>
                <a:gd name="connsiteX378" fmla="*/ 9251 w 10000"/>
                <a:gd name="connsiteY378" fmla="*/ 8396 h 10000"/>
                <a:gd name="connsiteX379" fmla="*/ 9287 w 10000"/>
                <a:gd name="connsiteY379" fmla="*/ 8384 h 10000"/>
                <a:gd name="connsiteX380" fmla="*/ 9287 w 10000"/>
                <a:gd name="connsiteY380" fmla="*/ 8384 h 10000"/>
                <a:gd name="connsiteX381" fmla="*/ 9305 w 10000"/>
                <a:gd name="connsiteY381" fmla="*/ 8384 h 10000"/>
                <a:gd name="connsiteX382" fmla="*/ 9323 w 10000"/>
                <a:gd name="connsiteY382" fmla="*/ 8396 h 10000"/>
                <a:gd name="connsiteX383" fmla="*/ 9323 w 10000"/>
                <a:gd name="connsiteY383" fmla="*/ 8396 h 10000"/>
                <a:gd name="connsiteX384" fmla="*/ 9323 w 10000"/>
                <a:gd name="connsiteY384" fmla="*/ 8396 h 10000"/>
                <a:gd name="connsiteX385" fmla="*/ 9358 w 10000"/>
                <a:gd name="connsiteY385" fmla="*/ 8384 h 10000"/>
                <a:gd name="connsiteX386" fmla="*/ 9376 w 10000"/>
                <a:gd name="connsiteY386" fmla="*/ 8372 h 10000"/>
                <a:gd name="connsiteX387" fmla="*/ 9394 w 10000"/>
                <a:gd name="connsiteY387" fmla="*/ 8372 h 10000"/>
                <a:gd name="connsiteX388" fmla="*/ 9412 w 10000"/>
                <a:gd name="connsiteY388" fmla="*/ 8372 h 10000"/>
                <a:gd name="connsiteX389" fmla="*/ 9447 w 10000"/>
                <a:gd name="connsiteY389" fmla="*/ 8372 h 10000"/>
                <a:gd name="connsiteX390" fmla="*/ 9447 w 10000"/>
                <a:gd name="connsiteY390" fmla="*/ 8372 h 10000"/>
                <a:gd name="connsiteX391" fmla="*/ 9447 w 10000"/>
                <a:gd name="connsiteY391" fmla="*/ 8372 h 10000"/>
                <a:gd name="connsiteX392" fmla="*/ 9447 w 10000"/>
                <a:gd name="connsiteY392" fmla="*/ 8372 h 10000"/>
                <a:gd name="connsiteX393" fmla="*/ 9465 w 10000"/>
                <a:gd name="connsiteY393" fmla="*/ 8384 h 10000"/>
                <a:gd name="connsiteX394" fmla="*/ 9465 w 10000"/>
                <a:gd name="connsiteY394" fmla="*/ 8396 h 10000"/>
                <a:gd name="connsiteX395" fmla="*/ 9483 w 10000"/>
                <a:gd name="connsiteY395" fmla="*/ 8408 h 10000"/>
                <a:gd name="connsiteX396" fmla="*/ 9501 w 10000"/>
                <a:gd name="connsiteY396" fmla="*/ 8420 h 10000"/>
                <a:gd name="connsiteX397" fmla="*/ 9501 w 10000"/>
                <a:gd name="connsiteY397" fmla="*/ 8420 h 10000"/>
                <a:gd name="connsiteX398" fmla="*/ 9519 w 10000"/>
                <a:gd name="connsiteY398" fmla="*/ 8420 h 10000"/>
                <a:gd name="connsiteX399" fmla="*/ 9554 w 10000"/>
                <a:gd name="connsiteY399" fmla="*/ 8456 h 10000"/>
                <a:gd name="connsiteX400" fmla="*/ 9554 w 10000"/>
                <a:gd name="connsiteY400" fmla="*/ 8468 h 10000"/>
                <a:gd name="connsiteX401" fmla="*/ 9554 w 10000"/>
                <a:gd name="connsiteY401" fmla="*/ 8480 h 10000"/>
                <a:gd name="connsiteX402" fmla="*/ 9554 w 10000"/>
                <a:gd name="connsiteY402" fmla="*/ 8480 h 10000"/>
                <a:gd name="connsiteX403" fmla="*/ 9554 w 10000"/>
                <a:gd name="connsiteY403" fmla="*/ 8492 h 10000"/>
                <a:gd name="connsiteX404" fmla="*/ 9554 w 10000"/>
                <a:gd name="connsiteY404" fmla="*/ 8492 h 10000"/>
                <a:gd name="connsiteX405" fmla="*/ 9554 w 10000"/>
                <a:gd name="connsiteY405" fmla="*/ 8492 h 10000"/>
                <a:gd name="connsiteX406" fmla="*/ 9554 w 10000"/>
                <a:gd name="connsiteY406" fmla="*/ 8492 h 10000"/>
                <a:gd name="connsiteX407" fmla="*/ 9554 w 10000"/>
                <a:gd name="connsiteY407" fmla="*/ 8492 h 10000"/>
                <a:gd name="connsiteX408" fmla="*/ 9572 w 10000"/>
                <a:gd name="connsiteY408" fmla="*/ 8492 h 10000"/>
                <a:gd name="connsiteX409" fmla="*/ 9572 w 10000"/>
                <a:gd name="connsiteY409" fmla="*/ 8492 h 10000"/>
                <a:gd name="connsiteX410" fmla="*/ 9590 w 10000"/>
                <a:gd name="connsiteY410" fmla="*/ 8504 h 10000"/>
                <a:gd name="connsiteX411" fmla="*/ 9590 w 10000"/>
                <a:gd name="connsiteY411" fmla="*/ 8504 h 10000"/>
                <a:gd name="connsiteX412" fmla="*/ 9608 w 10000"/>
                <a:gd name="connsiteY412" fmla="*/ 8504 h 10000"/>
                <a:gd name="connsiteX413" fmla="*/ 9608 w 10000"/>
                <a:gd name="connsiteY413" fmla="*/ 8504 h 10000"/>
                <a:gd name="connsiteX414" fmla="*/ 9626 w 10000"/>
                <a:gd name="connsiteY414" fmla="*/ 8504 h 10000"/>
                <a:gd name="connsiteX415" fmla="*/ 9626 w 10000"/>
                <a:gd name="connsiteY415" fmla="*/ 8504 h 10000"/>
                <a:gd name="connsiteX416" fmla="*/ 9626 w 10000"/>
                <a:gd name="connsiteY416" fmla="*/ 8504 h 10000"/>
                <a:gd name="connsiteX417" fmla="*/ 9626 w 10000"/>
                <a:gd name="connsiteY417" fmla="*/ 8516 h 10000"/>
                <a:gd name="connsiteX418" fmla="*/ 9643 w 10000"/>
                <a:gd name="connsiteY418" fmla="*/ 8528 h 10000"/>
                <a:gd name="connsiteX419" fmla="*/ 9643 w 10000"/>
                <a:gd name="connsiteY419" fmla="*/ 8528 h 10000"/>
                <a:gd name="connsiteX420" fmla="*/ 9661 w 10000"/>
                <a:gd name="connsiteY420" fmla="*/ 8540 h 10000"/>
                <a:gd name="connsiteX421" fmla="*/ 9679 w 10000"/>
                <a:gd name="connsiteY421" fmla="*/ 8540 h 10000"/>
                <a:gd name="connsiteX422" fmla="*/ 9697 w 10000"/>
                <a:gd name="connsiteY422" fmla="*/ 8540 h 10000"/>
                <a:gd name="connsiteX423" fmla="*/ 9733 w 10000"/>
                <a:gd name="connsiteY423" fmla="*/ 8540 h 10000"/>
                <a:gd name="connsiteX424" fmla="*/ 9750 w 10000"/>
                <a:gd name="connsiteY424" fmla="*/ 8540 h 10000"/>
                <a:gd name="connsiteX425" fmla="*/ 9786 w 10000"/>
                <a:gd name="connsiteY425" fmla="*/ 8528 h 10000"/>
                <a:gd name="connsiteX426" fmla="*/ 9804 w 10000"/>
                <a:gd name="connsiteY426" fmla="*/ 8528 h 10000"/>
                <a:gd name="connsiteX427" fmla="*/ 9840 w 10000"/>
                <a:gd name="connsiteY427" fmla="*/ 8528 h 10000"/>
                <a:gd name="connsiteX428" fmla="*/ 9840 w 10000"/>
                <a:gd name="connsiteY428" fmla="*/ 8528 h 10000"/>
                <a:gd name="connsiteX429" fmla="*/ 9857 w 10000"/>
                <a:gd name="connsiteY429" fmla="*/ 8516 h 10000"/>
                <a:gd name="connsiteX430" fmla="*/ 9857 w 10000"/>
                <a:gd name="connsiteY430" fmla="*/ 8504 h 10000"/>
                <a:gd name="connsiteX431" fmla="*/ 9875 w 10000"/>
                <a:gd name="connsiteY431" fmla="*/ 8504 h 10000"/>
                <a:gd name="connsiteX432" fmla="*/ 9857 w 10000"/>
                <a:gd name="connsiteY432" fmla="*/ 8492 h 10000"/>
                <a:gd name="connsiteX433" fmla="*/ 9893 w 10000"/>
                <a:gd name="connsiteY433" fmla="*/ 8456 h 10000"/>
                <a:gd name="connsiteX434" fmla="*/ 9911 w 10000"/>
                <a:gd name="connsiteY434" fmla="*/ 8432 h 10000"/>
                <a:gd name="connsiteX435" fmla="*/ 9893 w 10000"/>
                <a:gd name="connsiteY435" fmla="*/ 8420 h 10000"/>
                <a:gd name="connsiteX436" fmla="*/ 9893 w 10000"/>
                <a:gd name="connsiteY436" fmla="*/ 8420 h 10000"/>
                <a:gd name="connsiteX437" fmla="*/ 9893 w 10000"/>
                <a:gd name="connsiteY437" fmla="*/ 8408 h 10000"/>
                <a:gd name="connsiteX438" fmla="*/ 9893 w 10000"/>
                <a:gd name="connsiteY438" fmla="*/ 8408 h 10000"/>
                <a:gd name="connsiteX439" fmla="*/ 9911 w 10000"/>
                <a:gd name="connsiteY439" fmla="*/ 8396 h 10000"/>
                <a:gd name="connsiteX440" fmla="*/ 9911 w 10000"/>
                <a:gd name="connsiteY440" fmla="*/ 8396 h 10000"/>
                <a:gd name="connsiteX441" fmla="*/ 9911 w 10000"/>
                <a:gd name="connsiteY441" fmla="*/ 8396 h 10000"/>
                <a:gd name="connsiteX442" fmla="*/ 9929 w 10000"/>
                <a:gd name="connsiteY442" fmla="*/ 8347 h 10000"/>
                <a:gd name="connsiteX443" fmla="*/ 9964 w 10000"/>
                <a:gd name="connsiteY443" fmla="*/ 8311 h 10000"/>
                <a:gd name="connsiteX444" fmla="*/ 9982 w 10000"/>
                <a:gd name="connsiteY444" fmla="*/ 8287 h 10000"/>
                <a:gd name="connsiteX445" fmla="*/ 10000 w 10000"/>
                <a:gd name="connsiteY445" fmla="*/ 8287 h 10000"/>
                <a:gd name="connsiteX446" fmla="*/ 10000 w 10000"/>
                <a:gd name="connsiteY446" fmla="*/ 8215 h 10000"/>
                <a:gd name="connsiteX447" fmla="*/ 10000 w 10000"/>
                <a:gd name="connsiteY447" fmla="*/ 8203 h 10000"/>
                <a:gd name="connsiteX448" fmla="*/ 10000 w 10000"/>
                <a:gd name="connsiteY448" fmla="*/ 8179 h 10000"/>
                <a:gd name="connsiteX449" fmla="*/ 10000 w 10000"/>
                <a:gd name="connsiteY449" fmla="*/ 8154 h 10000"/>
                <a:gd name="connsiteX450" fmla="*/ 10000 w 10000"/>
                <a:gd name="connsiteY450" fmla="*/ 8118 h 10000"/>
                <a:gd name="connsiteX451" fmla="*/ 9982 w 10000"/>
                <a:gd name="connsiteY451" fmla="*/ 8094 h 10000"/>
                <a:gd name="connsiteX452" fmla="*/ 9982 w 10000"/>
                <a:gd name="connsiteY452" fmla="*/ 8022 h 10000"/>
                <a:gd name="connsiteX453" fmla="*/ 9982 w 10000"/>
                <a:gd name="connsiteY453" fmla="*/ 7937 h 10000"/>
                <a:gd name="connsiteX454" fmla="*/ 9982 w 10000"/>
                <a:gd name="connsiteY454" fmla="*/ 7901 h 10000"/>
                <a:gd name="connsiteX455" fmla="*/ 9982 w 10000"/>
                <a:gd name="connsiteY455" fmla="*/ 7865 h 10000"/>
                <a:gd name="connsiteX456" fmla="*/ 9964 w 10000"/>
                <a:gd name="connsiteY456" fmla="*/ 7672 h 10000"/>
                <a:gd name="connsiteX457" fmla="*/ 9964 w 10000"/>
                <a:gd name="connsiteY457" fmla="*/ 7648 h 10000"/>
                <a:gd name="connsiteX458" fmla="*/ 9964 w 10000"/>
                <a:gd name="connsiteY458" fmla="*/ 7587 h 10000"/>
                <a:gd name="connsiteX459" fmla="*/ 9947 w 10000"/>
                <a:gd name="connsiteY459" fmla="*/ 7455 h 10000"/>
                <a:gd name="connsiteX460" fmla="*/ 9947 w 10000"/>
                <a:gd name="connsiteY460" fmla="*/ 7419 h 10000"/>
                <a:gd name="connsiteX461" fmla="*/ 9947 w 10000"/>
                <a:gd name="connsiteY461" fmla="*/ 7419 h 10000"/>
                <a:gd name="connsiteX462" fmla="*/ 9947 w 10000"/>
                <a:gd name="connsiteY462" fmla="*/ 7419 h 10000"/>
                <a:gd name="connsiteX463" fmla="*/ 9947 w 10000"/>
                <a:gd name="connsiteY463" fmla="*/ 7407 h 10000"/>
                <a:gd name="connsiteX464" fmla="*/ 9947 w 10000"/>
                <a:gd name="connsiteY464" fmla="*/ 7394 h 10000"/>
                <a:gd name="connsiteX465" fmla="*/ 9947 w 10000"/>
                <a:gd name="connsiteY465" fmla="*/ 7394 h 10000"/>
                <a:gd name="connsiteX466" fmla="*/ 9947 w 10000"/>
                <a:gd name="connsiteY466" fmla="*/ 7358 h 10000"/>
                <a:gd name="connsiteX467" fmla="*/ 9947 w 10000"/>
                <a:gd name="connsiteY467" fmla="*/ 7358 h 10000"/>
                <a:gd name="connsiteX468" fmla="*/ 9947 w 10000"/>
                <a:gd name="connsiteY468" fmla="*/ 7201 h 10000"/>
                <a:gd name="connsiteX469" fmla="*/ 9929 w 10000"/>
                <a:gd name="connsiteY469" fmla="*/ 7129 h 10000"/>
                <a:gd name="connsiteX470" fmla="*/ 9929 w 10000"/>
                <a:gd name="connsiteY470" fmla="*/ 7008 h 10000"/>
                <a:gd name="connsiteX471" fmla="*/ 9929 w 10000"/>
                <a:gd name="connsiteY471" fmla="*/ 7008 h 10000"/>
                <a:gd name="connsiteX472" fmla="*/ 9929 w 10000"/>
                <a:gd name="connsiteY472" fmla="*/ 6996 h 10000"/>
                <a:gd name="connsiteX473" fmla="*/ 9929 w 10000"/>
                <a:gd name="connsiteY473" fmla="*/ 6948 h 10000"/>
                <a:gd name="connsiteX474" fmla="*/ 9929 w 10000"/>
                <a:gd name="connsiteY474" fmla="*/ 6924 h 10000"/>
                <a:gd name="connsiteX475" fmla="*/ 9929 w 10000"/>
                <a:gd name="connsiteY475" fmla="*/ 6888 h 10000"/>
                <a:gd name="connsiteX476" fmla="*/ 9911 w 10000"/>
                <a:gd name="connsiteY476" fmla="*/ 6803 h 10000"/>
                <a:gd name="connsiteX477" fmla="*/ 9911 w 10000"/>
                <a:gd name="connsiteY477" fmla="*/ 6731 h 10000"/>
                <a:gd name="connsiteX478" fmla="*/ 9911 w 10000"/>
                <a:gd name="connsiteY478" fmla="*/ 6731 h 10000"/>
                <a:gd name="connsiteX479" fmla="*/ 9911 w 10000"/>
                <a:gd name="connsiteY479" fmla="*/ 6719 h 10000"/>
                <a:gd name="connsiteX480" fmla="*/ 9911 w 10000"/>
                <a:gd name="connsiteY480" fmla="*/ 6719 h 10000"/>
                <a:gd name="connsiteX481" fmla="*/ 9911 w 10000"/>
                <a:gd name="connsiteY481" fmla="*/ 6610 h 10000"/>
                <a:gd name="connsiteX482" fmla="*/ 9911 w 10000"/>
                <a:gd name="connsiteY482" fmla="*/ 6610 h 10000"/>
                <a:gd name="connsiteX483" fmla="*/ 9911 w 10000"/>
                <a:gd name="connsiteY483" fmla="*/ 6538 h 10000"/>
                <a:gd name="connsiteX484" fmla="*/ 9911 w 10000"/>
                <a:gd name="connsiteY484" fmla="*/ 6514 h 10000"/>
                <a:gd name="connsiteX485" fmla="*/ 9911 w 10000"/>
                <a:gd name="connsiteY485" fmla="*/ 6466 h 10000"/>
                <a:gd name="connsiteX486" fmla="*/ 9911 w 10000"/>
                <a:gd name="connsiteY486" fmla="*/ 6466 h 10000"/>
                <a:gd name="connsiteX487" fmla="*/ 9911 w 10000"/>
                <a:gd name="connsiteY487" fmla="*/ 6441 h 10000"/>
                <a:gd name="connsiteX488" fmla="*/ 9911 w 10000"/>
                <a:gd name="connsiteY488" fmla="*/ 6417 h 10000"/>
                <a:gd name="connsiteX489" fmla="*/ 9911 w 10000"/>
                <a:gd name="connsiteY489" fmla="*/ 6405 h 10000"/>
                <a:gd name="connsiteX490" fmla="*/ 9911 w 10000"/>
                <a:gd name="connsiteY490" fmla="*/ 6405 h 10000"/>
                <a:gd name="connsiteX491" fmla="*/ 9911 w 10000"/>
                <a:gd name="connsiteY491" fmla="*/ 6381 h 10000"/>
                <a:gd name="connsiteX492" fmla="*/ 9911 w 10000"/>
                <a:gd name="connsiteY492" fmla="*/ 6285 h 10000"/>
                <a:gd name="connsiteX493" fmla="*/ 9911 w 10000"/>
                <a:gd name="connsiteY493" fmla="*/ 6273 h 10000"/>
                <a:gd name="connsiteX494" fmla="*/ 9911 w 10000"/>
                <a:gd name="connsiteY494" fmla="*/ 6224 h 10000"/>
                <a:gd name="connsiteX495" fmla="*/ 9893 w 10000"/>
                <a:gd name="connsiteY495" fmla="*/ 6104 h 10000"/>
                <a:gd name="connsiteX496" fmla="*/ 9893 w 10000"/>
                <a:gd name="connsiteY496" fmla="*/ 6068 h 10000"/>
                <a:gd name="connsiteX497" fmla="*/ 9893 w 10000"/>
                <a:gd name="connsiteY497" fmla="*/ 6068 h 10000"/>
                <a:gd name="connsiteX498" fmla="*/ 9893 w 10000"/>
                <a:gd name="connsiteY498" fmla="*/ 6068 h 10000"/>
                <a:gd name="connsiteX499" fmla="*/ 9893 w 10000"/>
                <a:gd name="connsiteY499" fmla="*/ 6055 h 10000"/>
                <a:gd name="connsiteX500" fmla="*/ 9893 w 10000"/>
                <a:gd name="connsiteY500" fmla="*/ 6043 h 10000"/>
                <a:gd name="connsiteX501" fmla="*/ 9893 w 10000"/>
                <a:gd name="connsiteY501" fmla="*/ 5983 h 10000"/>
                <a:gd name="connsiteX502" fmla="*/ 9893 w 10000"/>
                <a:gd name="connsiteY502" fmla="*/ 5959 h 10000"/>
                <a:gd name="connsiteX503" fmla="*/ 9893 w 10000"/>
                <a:gd name="connsiteY503" fmla="*/ 5911 h 10000"/>
                <a:gd name="connsiteX504" fmla="*/ 9893 w 10000"/>
                <a:gd name="connsiteY504" fmla="*/ 5887 h 10000"/>
                <a:gd name="connsiteX505" fmla="*/ 9893 w 10000"/>
                <a:gd name="connsiteY505" fmla="*/ 5790 h 10000"/>
                <a:gd name="connsiteX506" fmla="*/ 9893 w 10000"/>
                <a:gd name="connsiteY506" fmla="*/ 5706 h 10000"/>
                <a:gd name="connsiteX507" fmla="*/ 9875 w 10000"/>
                <a:gd name="connsiteY507" fmla="*/ 5501 h 10000"/>
                <a:gd name="connsiteX508" fmla="*/ 9875 w 10000"/>
                <a:gd name="connsiteY508" fmla="*/ 5501 h 10000"/>
                <a:gd name="connsiteX509" fmla="*/ 9875 w 10000"/>
                <a:gd name="connsiteY509" fmla="*/ 5344 h 10000"/>
                <a:gd name="connsiteX510" fmla="*/ 9875 w 10000"/>
                <a:gd name="connsiteY510" fmla="*/ 5332 h 10000"/>
                <a:gd name="connsiteX511" fmla="*/ 9857 w 10000"/>
                <a:gd name="connsiteY511" fmla="*/ 5127 h 10000"/>
                <a:gd name="connsiteX512" fmla="*/ 9857 w 10000"/>
                <a:gd name="connsiteY512" fmla="*/ 5127 h 10000"/>
                <a:gd name="connsiteX513" fmla="*/ 9857 w 10000"/>
                <a:gd name="connsiteY513" fmla="*/ 4994 h 10000"/>
                <a:gd name="connsiteX514" fmla="*/ 9840 w 10000"/>
                <a:gd name="connsiteY514" fmla="*/ 4934 h 10000"/>
                <a:gd name="connsiteX515" fmla="*/ 9840 w 10000"/>
                <a:gd name="connsiteY515" fmla="*/ 4934 h 10000"/>
                <a:gd name="connsiteX516" fmla="*/ 9840 w 10000"/>
                <a:gd name="connsiteY516" fmla="*/ 4885 h 10000"/>
                <a:gd name="connsiteX517" fmla="*/ 9840 w 10000"/>
                <a:gd name="connsiteY517" fmla="*/ 4885 h 10000"/>
                <a:gd name="connsiteX518" fmla="*/ 9840 w 10000"/>
                <a:gd name="connsiteY518" fmla="*/ 4753 h 10000"/>
                <a:gd name="connsiteX519" fmla="*/ 9840 w 10000"/>
                <a:gd name="connsiteY519" fmla="*/ 4668 h 10000"/>
                <a:gd name="connsiteX520" fmla="*/ 9840 w 10000"/>
                <a:gd name="connsiteY520" fmla="*/ 4644 h 10000"/>
                <a:gd name="connsiteX521" fmla="*/ 9822 w 10000"/>
                <a:gd name="connsiteY521" fmla="*/ 4463 h 10000"/>
                <a:gd name="connsiteX522" fmla="*/ 9822 w 10000"/>
                <a:gd name="connsiteY522" fmla="*/ 4463 h 10000"/>
                <a:gd name="connsiteX523" fmla="*/ 9822 w 10000"/>
                <a:gd name="connsiteY523" fmla="*/ 4463 h 10000"/>
                <a:gd name="connsiteX524" fmla="*/ 9822 w 10000"/>
                <a:gd name="connsiteY524" fmla="*/ 4270 h 10000"/>
                <a:gd name="connsiteX525" fmla="*/ 9786 w 10000"/>
                <a:gd name="connsiteY525" fmla="*/ 3571 h 10000"/>
                <a:gd name="connsiteX526" fmla="*/ 9786 w 10000"/>
                <a:gd name="connsiteY526" fmla="*/ 3510 h 10000"/>
                <a:gd name="connsiteX527" fmla="*/ 9768 w 10000"/>
                <a:gd name="connsiteY527" fmla="*/ 3245 h 10000"/>
                <a:gd name="connsiteX528" fmla="*/ 9768 w 10000"/>
                <a:gd name="connsiteY528" fmla="*/ 3197 h 10000"/>
                <a:gd name="connsiteX529" fmla="*/ 9768 w 10000"/>
                <a:gd name="connsiteY529" fmla="*/ 3172 h 10000"/>
                <a:gd name="connsiteX530" fmla="*/ 9768 w 10000"/>
                <a:gd name="connsiteY530" fmla="*/ 3148 h 10000"/>
                <a:gd name="connsiteX531" fmla="*/ 9768 w 10000"/>
                <a:gd name="connsiteY531" fmla="*/ 3100 h 10000"/>
                <a:gd name="connsiteX532" fmla="*/ 9750 w 10000"/>
                <a:gd name="connsiteY532" fmla="*/ 2992 h 10000"/>
                <a:gd name="connsiteX533" fmla="*/ 9750 w 10000"/>
                <a:gd name="connsiteY533" fmla="*/ 2992 h 10000"/>
                <a:gd name="connsiteX534" fmla="*/ 9750 w 10000"/>
                <a:gd name="connsiteY534" fmla="*/ 2883 h 10000"/>
                <a:gd name="connsiteX535" fmla="*/ 9750 w 10000"/>
                <a:gd name="connsiteY535" fmla="*/ 2859 h 10000"/>
                <a:gd name="connsiteX536" fmla="*/ 9750 w 10000"/>
                <a:gd name="connsiteY536" fmla="*/ 2811 h 10000"/>
                <a:gd name="connsiteX537" fmla="*/ 9750 w 10000"/>
                <a:gd name="connsiteY537" fmla="*/ 2714 h 10000"/>
                <a:gd name="connsiteX538" fmla="*/ 9733 w 10000"/>
                <a:gd name="connsiteY538" fmla="*/ 2714 h 10000"/>
                <a:gd name="connsiteX539" fmla="*/ 9733 w 10000"/>
                <a:gd name="connsiteY539" fmla="*/ 2690 h 10000"/>
                <a:gd name="connsiteX540" fmla="*/ 9733 w 10000"/>
                <a:gd name="connsiteY540" fmla="*/ 2521 h 10000"/>
                <a:gd name="connsiteX541" fmla="*/ 9715 w 10000"/>
                <a:gd name="connsiteY541" fmla="*/ 2280 h 10000"/>
                <a:gd name="connsiteX542" fmla="*/ 9715 w 10000"/>
                <a:gd name="connsiteY542" fmla="*/ 2244 h 10000"/>
                <a:gd name="connsiteX543" fmla="*/ 9715 w 10000"/>
                <a:gd name="connsiteY543" fmla="*/ 2232 h 10000"/>
                <a:gd name="connsiteX544" fmla="*/ 9715 w 10000"/>
                <a:gd name="connsiteY544" fmla="*/ 2147 h 10000"/>
                <a:gd name="connsiteX545" fmla="*/ 9715 w 10000"/>
                <a:gd name="connsiteY545" fmla="*/ 2147 h 10000"/>
                <a:gd name="connsiteX546" fmla="*/ 9715 w 10000"/>
                <a:gd name="connsiteY546" fmla="*/ 2135 h 10000"/>
                <a:gd name="connsiteX547" fmla="*/ 9697 w 10000"/>
                <a:gd name="connsiteY547" fmla="*/ 1858 h 10000"/>
                <a:gd name="connsiteX548" fmla="*/ 9697 w 10000"/>
                <a:gd name="connsiteY548" fmla="*/ 1821 h 10000"/>
                <a:gd name="connsiteX549" fmla="*/ 9697 w 10000"/>
                <a:gd name="connsiteY549" fmla="*/ 1821 h 10000"/>
                <a:gd name="connsiteX550" fmla="*/ 9697 w 10000"/>
                <a:gd name="connsiteY550" fmla="*/ 1809 h 10000"/>
                <a:gd name="connsiteX551" fmla="*/ 9697 w 10000"/>
                <a:gd name="connsiteY551" fmla="*/ 1797 h 10000"/>
                <a:gd name="connsiteX552" fmla="*/ 9697 w 10000"/>
                <a:gd name="connsiteY552" fmla="*/ 1785 h 10000"/>
                <a:gd name="connsiteX553" fmla="*/ 9697 w 10000"/>
                <a:gd name="connsiteY553" fmla="*/ 1773 h 10000"/>
                <a:gd name="connsiteX554" fmla="*/ 9697 w 10000"/>
                <a:gd name="connsiteY554" fmla="*/ 1773 h 10000"/>
                <a:gd name="connsiteX555" fmla="*/ 9697 w 10000"/>
                <a:gd name="connsiteY555" fmla="*/ 1773 h 10000"/>
                <a:gd name="connsiteX556" fmla="*/ 9697 w 10000"/>
                <a:gd name="connsiteY556" fmla="*/ 1749 h 10000"/>
                <a:gd name="connsiteX557" fmla="*/ 9697 w 10000"/>
                <a:gd name="connsiteY557" fmla="*/ 1737 h 10000"/>
                <a:gd name="connsiteX558" fmla="*/ 9679 w 10000"/>
                <a:gd name="connsiteY558" fmla="*/ 1508 h 10000"/>
                <a:gd name="connsiteX559" fmla="*/ 9679 w 10000"/>
                <a:gd name="connsiteY559" fmla="*/ 1423 h 10000"/>
                <a:gd name="connsiteX560" fmla="*/ 9679 w 10000"/>
                <a:gd name="connsiteY560" fmla="*/ 1423 h 10000"/>
                <a:gd name="connsiteX561" fmla="*/ 9661 w 10000"/>
                <a:gd name="connsiteY561" fmla="*/ 1122 h 10000"/>
                <a:gd name="connsiteX562" fmla="*/ 9661 w 10000"/>
                <a:gd name="connsiteY562" fmla="*/ 1122 h 10000"/>
                <a:gd name="connsiteX563" fmla="*/ 9661 w 10000"/>
                <a:gd name="connsiteY563" fmla="*/ 1110 h 10000"/>
                <a:gd name="connsiteX564" fmla="*/ 9643 w 10000"/>
                <a:gd name="connsiteY564" fmla="*/ 712 h 10000"/>
                <a:gd name="connsiteX565" fmla="*/ 9643 w 10000"/>
                <a:gd name="connsiteY565" fmla="*/ 712 h 10000"/>
                <a:gd name="connsiteX566" fmla="*/ 9643 w 10000"/>
                <a:gd name="connsiteY566" fmla="*/ 543 h 10000"/>
                <a:gd name="connsiteX567" fmla="*/ 9643 w 10000"/>
                <a:gd name="connsiteY567" fmla="*/ 543 h 10000"/>
                <a:gd name="connsiteX568" fmla="*/ 9643 w 10000"/>
                <a:gd name="connsiteY568" fmla="*/ 531 h 10000"/>
                <a:gd name="connsiteX569" fmla="*/ 9626 w 10000"/>
                <a:gd name="connsiteY569" fmla="*/ 350 h 10000"/>
                <a:gd name="connsiteX570" fmla="*/ 9626 w 10000"/>
                <a:gd name="connsiteY570" fmla="*/ 205 h 10000"/>
                <a:gd name="connsiteX571" fmla="*/ 9626 w 10000"/>
                <a:gd name="connsiteY571" fmla="*/ 205 h 10000"/>
                <a:gd name="connsiteX572" fmla="*/ 9626 w 10000"/>
                <a:gd name="connsiteY572" fmla="*/ 157 h 10000"/>
                <a:gd name="connsiteX573" fmla="*/ 9608 w 10000"/>
                <a:gd name="connsiteY573" fmla="*/ 0 h 10000"/>
                <a:gd name="connsiteX574" fmla="*/ 9590 w 10000"/>
                <a:gd name="connsiteY574" fmla="*/ 0 h 10000"/>
                <a:gd name="connsiteX575" fmla="*/ 9572 w 10000"/>
                <a:gd name="connsiteY575" fmla="*/ 0 h 10000"/>
                <a:gd name="connsiteX576" fmla="*/ 9572 w 10000"/>
                <a:gd name="connsiteY576" fmla="*/ 0 h 10000"/>
                <a:gd name="connsiteX577" fmla="*/ 9501 w 10000"/>
                <a:gd name="connsiteY577" fmla="*/ 12 h 10000"/>
                <a:gd name="connsiteX578" fmla="*/ 9501 w 10000"/>
                <a:gd name="connsiteY578" fmla="*/ 12 h 10000"/>
                <a:gd name="connsiteX579" fmla="*/ 9234 w 10000"/>
                <a:gd name="connsiteY579" fmla="*/ 12 h 10000"/>
                <a:gd name="connsiteX580" fmla="*/ 9234 w 10000"/>
                <a:gd name="connsiteY580" fmla="*/ 12 h 10000"/>
                <a:gd name="connsiteX581" fmla="*/ 8948 w 10000"/>
                <a:gd name="connsiteY581" fmla="*/ 12 h 10000"/>
                <a:gd name="connsiteX582" fmla="*/ 8895 w 10000"/>
                <a:gd name="connsiteY582" fmla="*/ 24 h 10000"/>
                <a:gd name="connsiteX583" fmla="*/ 8895 w 10000"/>
                <a:gd name="connsiteY583" fmla="*/ 24 h 10000"/>
                <a:gd name="connsiteX584" fmla="*/ 8734 w 10000"/>
                <a:gd name="connsiteY584" fmla="*/ 24 h 10000"/>
                <a:gd name="connsiteX585" fmla="*/ 8645 w 10000"/>
                <a:gd name="connsiteY585" fmla="*/ 24 h 10000"/>
                <a:gd name="connsiteX586" fmla="*/ 8610 w 10000"/>
                <a:gd name="connsiteY586" fmla="*/ 24 h 10000"/>
                <a:gd name="connsiteX587" fmla="*/ 8610 w 10000"/>
                <a:gd name="connsiteY587" fmla="*/ 24 h 10000"/>
                <a:gd name="connsiteX588" fmla="*/ 8556 w 10000"/>
                <a:gd name="connsiteY588" fmla="*/ 24 h 10000"/>
                <a:gd name="connsiteX589" fmla="*/ 8538 w 10000"/>
                <a:gd name="connsiteY589" fmla="*/ 24 h 10000"/>
                <a:gd name="connsiteX590" fmla="*/ 8414 w 10000"/>
                <a:gd name="connsiteY590" fmla="*/ 24 h 10000"/>
                <a:gd name="connsiteX591" fmla="*/ 8360 w 10000"/>
                <a:gd name="connsiteY591" fmla="*/ 24 h 10000"/>
                <a:gd name="connsiteX592" fmla="*/ 8289 w 10000"/>
                <a:gd name="connsiteY592" fmla="*/ 24 h 10000"/>
                <a:gd name="connsiteX593" fmla="*/ 8253 w 10000"/>
                <a:gd name="connsiteY593" fmla="*/ 24 h 10000"/>
                <a:gd name="connsiteX594" fmla="*/ 8235 w 10000"/>
                <a:gd name="connsiteY594" fmla="*/ 24 h 10000"/>
                <a:gd name="connsiteX595" fmla="*/ 8128 w 10000"/>
                <a:gd name="connsiteY595" fmla="*/ 24 h 10000"/>
                <a:gd name="connsiteX596" fmla="*/ 8057 w 10000"/>
                <a:gd name="connsiteY596" fmla="*/ 36 h 10000"/>
                <a:gd name="connsiteX597" fmla="*/ 8039 w 10000"/>
                <a:gd name="connsiteY597" fmla="*/ 36 h 10000"/>
                <a:gd name="connsiteX598" fmla="*/ 7701 w 10000"/>
                <a:gd name="connsiteY598" fmla="*/ 36 h 10000"/>
                <a:gd name="connsiteX599" fmla="*/ 7683 w 10000"/>
                <a:gd name="connsiteY599" fmla="*/ 36 h 10000"/>
                <a:gd name="connsiteX600" fmla="*/ 7611 w 10000"/>
                <a:gd name="connsiteY600" fmla="*/ 36 h 10000"/>
                <a:gd name="connsiteX601" fmla="*/ 7201 w 10000"/>
                <a:gd name="connsiteY601" fmla="*/ 48 h 10000"/>
                <a:gd name="connsiteX602" fmla="*/ 7184 w 10000"/>
                <a:gd name="connsiteY602" fmla="*/ 48 h 10000"/>
                <a:gd name="connsiteX603" fmla="*/ 7112 w 10000"/>
                <a:gd name="connsiteY603" fmla="*/ 48 h 10000"/>
                <a:gd name="connsiteX604" fmla="*/ 6970 w 10000"/>
                <a:gd name="connsiteY604" fmla="*/ 48 h 10000"/>
                <a:gd name="connsiteX605" fmla="*/ 6934 w 10000"/>
                <a:gd name="connsiteY605" fmla="*/ 48 h 10000"/>
                <a:gd name="connsiteX606" fmla="*/ 6738 w 10000"/>
                <a:gd name="connsiteY606" fmla="*/ 48 h 10000"/>
                <a:gd name="connsiteX607" fmla="*/ 6720 w 10000"/>
                <a:gd name="connsiteY607" fmla="*/ 48 h 10000"/>
                <a:gd name="connsiteX608" fmla="*/ 6702 w 10000"/>
                <a:gd name="connsiteY608" fmla="*/ 48 h 10000"/>
                <a:gd name="connsiteX609" fmla="*/ 6542 w 10000"/>
                <a:gd name="connsiteY609" fmla="*/ 48 h 10000"/>
                <a:gd name="connsiteX610" fmla="*/ 6542 w 10000"/>
                <a:gd name="connsiteY610" fmla="*/ 48 h 10000"/>
                <a:gd name="connsiteX611" fmla="*/ 6506 w 10000"/>
                <a:gd name="connsiteY611" fmla="*/ 48 h 10000"/>
                <a:gd name="connsiteX612" fmla="*/ 6506 w 10000"/>
                <a:gd name="connsiteY612" fmla="*/ 48 h 10000"/>
                <a:gd name="connsiteX613" fmla="*/ 6488 w 10000"/>
                <a:gd name="connsiteY613" fmla="*/ 48 h 10000"/>
                <a:gd name="connsiteX614" fmla="*/ 6488 w 10000"/>
                <a:gd name="connsiteY614" fmla="*/ 48 h 10000"/>
                <a:gd name="connsiteX615" fmla="*/ 6471 w 10000"/>
                <a:gd name="connsiteY615" fmla="*/ 48 h 10000"/>
                <a:gd name="connsiteX616" fmla="*/ 6471 w 10000"/>
                <a:gd name="connsiteY616" fmla="*/ 48 h 10000"/>
                <a:gd name="connsiteX617" fmla="*/ 6453 w 10000"/>
                <a:gd name="connsiteY617" fmla="*/ 48 h 10000"/>
                <a:gd name="connsiteX618" fmla="*/ 6453 w 10000"/>
                <a:gd name="connsiteY618" fmla="*/ 48 h 10000"/>
                <a:gd name="connsiteX619" fmla="*/ 6275 w 10000"/>
                <a:gd name="connsiteY619" fmla="*/ 48 h 10000"/>
                <a:gd name="connsiteX620" fmla="*/ 6275 w 10000"/>
                <a:gd name="connsiteY620" fmla="*/ 48 h 10000"/>
                <a:gd name="connsiteX621" fmla="*/ 5989 w 10000"/>
                <a:gd name="connsiteY621" fmla="*/ 48 h 10000"/>
                <a:gd name="connsiteX622" fmla="*/ 5936 w 10000"/>
                <a:gd name="connsiteY622" fmla="*/ 60 h 10000"/>
                <a:gd name="connsiteX623" fmla="*/ 5918 w 10000"/>
                <a:gd name="connsiteY623" fmla="*/ 60 h 10000"/>
                <a:gd name="connsiteX624" fmla="*/ 5882 w 10000"/>
                <a:gd name="connsiteY624" fmla="*/ 60 h 10000"/>
                <a:gd name="connsiteX625" fmla="*/ 5793 w 10000"/>
                <a:gd name="connsiteY625" fmla="*/ 60 h 10000"/>
                <a:gd name="connsiteX626" fmla="*/ 5758 w 10000"/>
                <a:gd name="connsiteY626" fmla="*/ 60 h 10000"/>
                <a:gd name="connsiteX627" fmla="*/ 5740 w 10000"/>
                <a:gd name="connsiteY627" fmla="*/ 60 h 10000"/>
                <a:gd name="connsiteX628" fmla="*/ 5740 w 10000"/>
                <a:gd name="connsiteY628" fmla="*/ 60 h 10000"/>
                <a:gd name="connsiteX629" fmla="*/ 5686 w 10000"/>
                <a:gd name="connsiteY629" fmla="*/ 60 h 10000"/>
                <a:gd name="connsiteX630" fmla="*/ 5597 w 10000"/>
                <a:gd name="connsiteY630" fmla="*/ 60 h 10000"/>
                <a:gd name="connsiteX631" fmla="*/ 5597 w 10000"/>
                <a:gd name="connsiteY631" fmla="*/ 60 h 10000"/>
                <a:gd name="connsiteX632" fmla="*/ 5526 w 10000"/>
                <a:gd name="connsiteY632" fmla="*/ 60 h 10000"/>
                <a:gd name="connsiteX633" fmla="*/ 5526 w 10000"/>
                <a:gd name="connsiteY633" fmla="*/ 60 h 10000"/>
                <a:gd name="connsiteX634" fmla="*/ 5152 w 10000"/>
                <a:gd name="connsiteY634" fmla="*/ 60 h 10000"/>
                <a:gd name="connsiteX635" fmla="*/ 5009 w 10000"/>
                <a:gd name="connsiteY635" fmla="*/ 48 h 10000"/>
                <a:gd name="connsiteX636" fmla="*/ 4938 w 10000"/>
                <a:gd name="connsiteY636" fmla="*/ 60 h 10000"/>
                <a:gd name="connsiteX637" fmla="*/ 4920 w 10000"/>
                <a:gd name="connsiteY637" fmla="*/ 48 h 10000"/>
                <a:gd name="connsiteX638" fmla="*/ 4920 w 10000"/>
                <a:gd name="connsiteY638" fmla="*/ 48 h 10000"/>
                <a:gd name="connsiteX639" fmla="*/ 4902 w 10000"/>
                <a:gd name="connsiteY639" fmla="*/ 48 h 10000"/>
                <a:gd name="connsiteX640" fmla="*/ 4884 w 10000"/>
                <a:gd name="connsiteY640" fmla="*/ 48 h 10000"/>
                <a:gd name="connsiteX641" fmla="*/ 4866 w 10000"/>
                <a:gd name="connsiteY641" fmla="*/ 48 h 10000"/>
                <a:gd name="connsiteX642" fmla="*/ 4866 w 10000"/>
                <a:gd name="connsiteY642" fmla="*/ 48 h 10000"/>
                <a:gd name="connsiteX643" fmla="*/ 4831 w 10000"/>
                <a:gd name="connsiteY643" fmla="*/ 48 h 10000"/>
                <a:gd name="connsiteX644" fmla="*/ 4635 w 10000"/>
                <a:gd name="connsiteY644" fmla="*/ 48 h 10000"/>
                <a:gd name="connsiteX645" fmla="*/ 4599 w 10000"/>
                <a:gd name="connsiteY645" fmla="*/ 48 h 10000"/>
                <a:gd name="connsiteX646" fmla="*/ 4314 w 10000"/>
                <a:gd name="connsiteY646" fmla="*/ 48 h 10000"/>
                <a:gd name="connsiteX647" fmla="*/ 4242 w 10000"/>
                <a:gd name="connsiteY647" fmla="*/ 48 h 10000"/>
                <a:gd name="connsiteX648" fmla="*/ 4135 w 10000"/>
                <a:gd name="connsiteY648" fmla="*/ 48 h 10000"/>
                <a:gd name="connsiteX649" fmla="*/ 4118 w 10000"/>
                <a:gd name="connsiteY649" fmla="*/ 48 h 10000"/>
                <a:gd name="connsiteX650" fmla="*/ 3975 w 10000"/>
                <a:gd name="connsiteY650" fmla="*/ 48 h 10000"/>
                <a:gd name="connsiteX651" fmla="*/ 3975 w 10000"/>
                <a:gd name="connsiteY651" fmla="*/ 48 h 10000"/>
                <a:gd name="connsiteX652" fmla="*/ 3957 w 10000"/>
                <a:gd name="connsiteY652" fmla="*/ 48 h 10000"/>
                <a:gd name="connsiteX653" fmla="*/ 3957 w 10000"/>
                <a:gd name="connsiteY653" fmla="*/ 48 h 10000"/>
                <a:gd name="connsiteX654" fmla="*/ 3904 w 10000"/>
                <a:gd name="connsiteY654" fmla="*/ 48 h 10000"/>
                <a:gd name="connsiteX655" fmla="*/ 3904 w 10000"/>
                <a:gd name="connsiteY655" fmla="*/ 48 h 10000"/>
                <a:gd name="connsiteX656" fmla="*/ 3779 w 10000"/>
                <a:gd name="connsiteY656" fmla="*/ 48 h 10000"/>
                <a:gd name="connsiteX657" fmla="*/ 3565 w 10000"/>
                <a:gd name="connsiteY657" fmla="*/ 48 h 10000"/>
                <a:gd name="connsiteX658" fmla="*/ 3173 w 10000"/>
                <a:gd name="connsiteY658" fmla="*/ 48 h 10000"/>
                <a:gd name="connsiteX659" fmla="*/ 3066 w 10000"/>
                <a:gd name="connsiteY659" fmla="*/ 48 h 10000"/>
                <a:gd name="connsiteX660" fmla="*/ 3066 w 10000"/>
                <a:gd name="connsiteY660" fmla="*/ 48 h 10000"/>
                <a:gd name="connsiteX661" fmla="*/ 2585 w 10000"/>
                <a:gd name="connsiteY661" fmla="*/ 48 h 10000"/>
                <a:gd name="connsiteX662" fmla="*/ 2513 w 10000"/>
                <a:gd name="connsiteY662" fmla="*/ 48 h 10000"/>
                <a:gd name="connsiteX663" fmla="*/ 2406 w 10000"/>
                <a:gd name="connsiteY663" fmla="*/ 48 h 10000"/>
                <a:gd name="connsiteX664" fmla="*/ 2353 w 10000"/>
                <a:gd name="connsiteY664" fmla="*/ 48 h 10000"/>
                <a:gd name="connsiteX665" fmla="*/ 2282 w 10000"/>
                <a:gd name="connsiteY665" fmla="*/ 48 h 10000"/>
                <a:gd name="connsiteX666" fmla="*/ 2139 w 10000"/>
                <a:gd name="connsiteY666" fmla="*/ 48 h 10000"/>
                <a:gd name="connsiteX667" fmla="*/ 2139 w 10000"/>
                <a:gd name="connsiteY667" fmla="*/ 48 h 10000"/>
                <a:gd name="connsiteX668" fmla="*/ 2103 w 10000"/>
                <a:gd name="connsiteY668" fmla="*/ 48 h 10000"/>
                <a:gd name="connsiteX669" fmla="*/ 2050 w 10000"/>
                <a:gd name="connsiteY669" fmla="*/ 36 h 10000"/>
                <a:gd name="connsiteX670" fmla="*/ 1800 w 10000"/>
                <a:gd name="connsiteY670" fmla="*/ 36 h 10000"/>
                <a:gd name="connsiteX671" fmla="*/ 1462 w 10000"/>
                <a:gd name="connsiteY671" fmla="*/ 36 h 10000"/>
                <a:gd name="connsiteX672" fmla="*/ 1426 w 10000"/>
                <a:gd name="connsiteY672" fmla="*/ 24 h 10000"/>
                <a:gd name="connsiteX673" fmla="*/ 1408 w 10000"/>
                <a:gd name="connsiteY673" fmla="*/ 24 h 10000"/>
                <a:gd name="connsiteX674" fmla="*/ 1283 w 10000"/>
                <a:gd name="connsiteY674" fmla="*/ 24 h 10000"/>
                <a:gd name="connsiteX675" fmla="*/ 1230 w 10000"/>
                <a:gd name="connsiteY675" fmla="*/ 24 h 10000"/>
                <a:gd name="connsiteX676" fmla="*/ 1230 w 10000"/>
                <a:gd name="connsiteY676" fmla="*/ 24 h 10000"/>
                <a:gd name="connsiteX677" fmla="*/ 1087 w 10000"/>
                <a:gd name="connsiteY677" fmla="*/ 24 h 10000"/>
                <a:gd name="connsiteX678" fmla="*/ 642 w 10000"/>
                <a:gd name="connsiteY678" fmla="*/ 12 h 10000"/>
                <a:gd name="connsiteX679" fmla="*/ 553 w 10000"/>
                <a:gd name="connsiteY679" fmla="*/ 0 h 10000"/>
                <a:gd name="connsiteX680" fmla="*/ 463 w 10000"/>
                <a:gd name="connsiteY680" fmla="*/ 0 h 10000"/>
                <a:gd name="connsiteX681" fmla="*/ 410 w 10000"/>
                <a:gd name="connsiteY681" fmla="*/ 0 h 10000"/>
                <a:gd name="connsiteX682" fmla="*/ 410 w 10000"/>
                <a:gd name="connsiteY682" fmla="*/ 0 h 10000"/>
                <a:gd name="connsiteX683" fmla="*/ 232 w 10000"/>
                <a:gd name="connsiteY683" fmla="*/ 0 h 10000"/>
                <a:gd name="connsiteX684" fmla="*/ 214 w 10000"/>
                <a:gd name="connsiteY684" fmla="*/ 0 h 10000"/>
                <a:gd name="connsiteX685" fmla="*/ 196 w 10000"/>
                <a:gd name="connsiteY685" fmla="*/ 169 h 10000"/>
                <a:gd name="connsiteX686" fmla="*/ 196 w 10000"/>
                <a:gd name="connsiteY686" fmla="*/ 350 h 10000"/>
                <a:gd name="connsiteX687" fmla="*/ 178 w 10000"/>
                <a:gd name="connsiteY687" fmla="*/ 531 h 10000"/>
                <a:gd name="connsiteX688" fmla="*/ 178 w 10000"/>
                <a:gd name="connsiteY688" fmla="*/ 543 h 10000"/>
                <a:gd name="connsiteX689" fmla="*/ 178 w 10000"/>
                <a:gd name="connsiteY689" fmla="*/ 627 h 10000"/>
                <a:gd name="connsiteX690" fmla="*/ 178 w 10000"/>
                <a:gd name="connsiteY690" fmla="*/ 712 h 10000"/>
                <a:gd name="connsiteX691" fmla="*/ 143 w 10000"/>
                <a:gd name="connsiteY691" fmla="*/ 1158 h 10000"/>
                <a:gd name="connsiteX692" fmla="*/ 125 w 10000"/>
                <a:gd name="connsiteY692" fmla="*/ 1399 h 10000"/>
                <a:gd name="connsiteX693" fmla="*/ 125 w 10000"/>
                <a:gd name="connsiteY693" fmla="*/ 1604 h 10000"/>
                <a:gd name="connsiteX694" fmla="*/ 125 w 10000"/>
                <a:gd name="connsiteY694" fmla="*/ 1604 h 10000"/>
                <a:gd name="connsiteX695" fmla="*/ 125 w 10000"/>
                <a:gd name="connsiteY695" fmla="*/ 1604 h 10000"/>
                <a:gd name="connsiteX696" fmla="*/ 125 w 10000"/>
                <a:gd name="connsiteY696" fmla="*/ 1737 h 10000"/>
                <a:gd name="connsiteX697" fmla="*/ 125 w 10000"/>
                <a:gd name="connsiteY697" fmla="*/ 1785 h 10000"/>
                <a:gd name="connsiteX698" fmla="*/ 125 w 10000"/>
                <a:gd name="connsiteY698" fmla="*/ 1821 h 10000"/>
                <a:gd name="connsiteX699" fmla="*/ 125 w 10000"/>
                <a:gd name="connsiteY699" fmla="*/ 2147 h 10000"/>
                <a:gd name="connsiteX700" fmla="*/ 107 w 10000"/>
                <a:gd name="connsiteY700" fmla="*/ 2280 h 10000"/>
                <a:gd name="connsiteX701" fmla="*/ 107 w 10000"/>
                <a:gd name="connsiteY701" fmla="*/ 2400 h 10000"/>
                <a:gd name="connsiteX702" fmla="*/ 107 w 10000"/>
                <a:gd name="connsiteY702" fmla="*/ 2400 h 10000"/>
                <a:gd name="connsiteX703" fmla="*/ 107 w 10000"/>
                <a:gd name="connsiteY703" fmla="*/ 2473 h 10000"/>
                <a:gd name="connsiteX704" fmla="*/ 107 w 10000"/>
                <a:gd name="connsiteY704" fmla="*/ 2473 h 10000"/>
                <a:gd name="connsiteX705" fmla="*/ 89 w 10000"/>
                <a:gd name="connsiteY705" fmla="*/ 2630 h 10000"/>
                <a:gd name="connsiteX706" fmla="*/ 89 w 10000"/>
                <a:gd name="connsiteY706" fmla="*/ 2678 h 10000"/>
                <a:gd name="connsiteX707" fmla="*/ 89 w 10000"/>
                <a:gd name="connsiteY707" fmla="*/ 2726 h 10000"/>
                <a:gd name="connsiteX708" fmla="*/ 89 w 10000"/>
                <a:gd name="connsiteY708" fmla="*/ 2726 h 10000"/>
                <a:gd name="connsiteX709" fmla="*/ 89 w 10000"/>
                <a:gd name="connsiteY709" fmla="*/ 2738 h 10000"/>
                <a:gd name="connsiteX710" fmla="*/ 89 w 10000"/>
                <a:gd name="connsiteY710" fmla="*/ 2738 h 10000"/>
                <a:gd name="connsiteX711" fmla="*/ 71 w 10000"/>
                <a:gd name="connsiteY711" fmla="*/ 2919 h 10000"/>
                <a:gd name="connsiteX712" fmla="*/ 71 w 10000"/>
                <a:gd name="connsiteY712" fmla="*/ 2967 h 10000"/>
                <a:gd name="connsiteX713" fmla="*/ 71 w 10000"/>
                <a:gd name="connsiteY713" fmla="*/ 3064 h 10000"/>
                <a:gd name="connsiteX714" fmla="*/ 53 w 10000"/>
                <a:gd name="connsiteY714" fmla="*/ 3160 h 10000"/>
                <a:gd name="connsiteX715" fmla="*/ 53 w 10000"/>
                <a:gd name="connsiteY715" fmla="*/ 3160 h 10000"/>
                <a:gd name="connsiteX716" fmla="*/ 53 w 10000"/>
                <a:gd name="connsiteY716" fmla="*/ 3233 h 10000"/>
                <a:gd name="connsiteX717" fmla="*/ 53 w 10000"/>
                <a:gd name="connsiteY717" fmla="*/ 3245 h 10000"/>
                <a:gd name="connsiteX718" fmla="*/ 53 w 10000"/>
                <a:gd name="connsiteY718" fmla="*/ 3305 h 10000"/>
                <a:gd name="connsiteX719" fmla="*/ 53 w 10000"/>
                <a:gd name="connsiteY719" fmla="*/ 3317 h 10000"/>
                <a:gd name="connsiteX720" fmla="*/ 53 w 10000"/>
                <a:gd name="connsiteY720" fmla="*/ 3341 h 10000"/>
                <a:gd name="connsiteX721" fmla="*/ 53 w 10000"/>
                <a:gd name="connsiteY721" fmla="*/ 3366 h 10000"/>
                <a:gd name="connsiteX722" fmla="*/ 36 w 10000"/>
                <a:gd name="connsiteY722" fmla="*/ 3414 h 10000"/>
                <a:gd name="connsiteX723" fmla="*/ 36 w 10000"/>
                <a:gd name="connsiteY723" fmla="*/ 3498 h 10000"/>
                <a:gd name="connsiteX724" fmla="*/ 36 w 10000"/>
                <a:gd name="connsiteY724" fmla="*/ 3510 h 10000"/>
                <a:gd name="connsiteX725" fmla="*/ 36 w 10000"/>
                <a:gd name="connsiteY725" fmla="*/ 3510 h 10000"/>
                <a:gd name="connsiteX726" fmla="*/ 36 w 10000"/>
                <a:gd name="connsiteY726" fmla="*/ 3522 h 10000"/>
                <a:gd name="connsiteX727" fmla="*/ 36 w 10000"/>
                <a:gd name="connsiteY727" fmla="*/ 3559 h 10000"/>
                <a:gd name="connsiteX728" fmla="*/ 36 w 10000"/>
                <a:gd name="connsiteY728" fmla="*/ 3559 h 10000"/>
                <a:gd name="connsiteX729" fmla="*/ 36 w 10000"/>
                <a:gd name="connsiteY729" fmla="*/ 3571 h 10000"/>
                <a:gd name="connsiteX730" fmla="*/ 36 w 10000"/>
                <a:gd name="connsiteY730" fmla="*/ 3571 h 10000"/>
                <a:gd name="connsiteX731" fmla="*/ 36 w 10000"/>
                <a:gd name="connsiteY731" fmla="*/ 3571 h 10000"/>
                <a:gd name="connsiteX732" fmla="*/ 36 w 10000"/>
                <a:gd name="connsiteY732" fmla="*/ 3583 h 10000"/>
                <a:gd name="connsiteX733" fmla="*/ 36 w 10000"/>
                <a:gd name="connsiteY733" fmla="*/ 3595 h 10000"/>
                <a:gd name="connsiteX734" fmla="*/ 36 w 10000"/>
                <a:gd name="connsiteY734" fmla="*/ 3607 h 10000"/>
                <a:gd name="connsiteX735" fmla="*/ 36 w 10000"/>
                <a:gd name="connsiteY735" fmla="*/ 3643 h 10000"/>
                <a:gd name="connsiteX736" fmla="*/ 36 w 10000"/>
                <a:gd name="connsiteY736" fmla="*/ 3643 h 10000"/>
                <a:gd name="connsiteX737" fmla="*/ 18 w 10000"/>
                <a:gd name="connsiteY737" fmla="*/ 3703 h 10000"/>
                <a:gd name="connsiteX738" fmla="*/ 18 w 10000"/>
                <a:gd name="connsiteY738" fmla="*/ 3727 h 10000"/>
                <a:gd name="connsiteX739" fmla="*/ 18 w 10000"/>
                <a:gd name="connsiteY739" fmla="*/ 3739 h 10000"/>
                <a:gd name="connsiteX740" fmla="*/ 18 w 10000"/>
                <a:gd name="connsiteY740" fmla="*/ 3812 h 10000"/>
                <a:gd name="connsiteX741" fmla="*/ 18 w 10000"/>
                <a:gd name="connsiteY741" fmla="*/ 3836 h 10000"/>
                <a:gd name="connsiteX742" fmla="*/ 18 w 10000"/>
                <a:gd name="connsiteY742" fmla="*/ 3836 h 10000"/>
                <a:gd name="connsiteX743" fmla="*/ 18 w 10000"/>
                <a:gd name="connsiteY743" fmla="*/ 3836 h 10000"/>
                <a:gd name="connsiteX744" fmla="*/ 18 w 10000"/>
                <a:gd name="connsiteY744" fmla="*/ 3836 h 10000"/>
                <a:gd name="connsiteX745" fmla="*/ 18 w 10000"/>
                <a:gd name="connsiteY745" fmla="*/ 3872 h 10000"/>
                <a:gd name="connsiteX746" fmla="*/ 18 w 10000"/>
                <a:gd name="connsiteY746" fmla="*/ 3884 h 10000"/>
                <a:gd name="connsiteX747" fmla="*/ 18 w 10000"/>
                <a:gd name="connsiteY747" fmla="*/ 3884 h 10000"/>
                <a:gd name="connsiteX748" fmla="*/ 18 w 10000"/>
                <a:gd name="connsiteY748" fmla="*/ 3884 h 10000"/>
                <a:gd name="connsiteX749" fmla="*/ 18 w 10000"/>
                <a:gd name="connsiteY749" fmla="*/ 3920 h 10000"/>
                <a:gd name="connsiteX750" fmla="*/ 18 w 10000"/>
                <a:gd name="connsiteY750" fmla="*/ 3920 h 10000"/>
                <a:gd name="connsiteX751" fmla="*/ 0 w 10000"/>
                <a:gd name="connsiteY751" fmla="*/ 3945 h 10000"/>
                <a:gd name="connsiteX752" fmla="*/ 0 w 10000"/>
                <a:gd name="connsiteY752" fmla="*/ 394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</a:cxnLst>
              <a:rect l="l" t="t" r="r" b="b"/>
              <a:pathLst>
                <a:path w="10000" h="10000">
                  <a:moveTo>
                    <a:pt x="0" y="3945"/>
                  </a:moveTo>
                  <a:lnTo>
                    <a:pt x="0" y="3957"/>
                  </a:lnTo>
                  <a:lnTo>
                    <a:pt x="0" y="3957"/>
                  </a:lnTo>
                  <a:lnTo>
                    <a:pt x="0" y="3957"/>
                  </a:lnTo>
                  <a:lnTo>
                    <a:pt x="0" y="3957"/>
                  </a:lnTo>
                  <a:lnTo>
                    <a:pt x="0" y="3969"/>
                  </a:lnTo>
                  <a:lnTo>
                    <a:pt x="0" y="4041"/>
                  </a:lnTo>
                  <a:lnTo>
                    <a:pt x="0" y="4125"/>
                  </a:lnTo>
                  <a:lnTo>
                    <a:pt x="0" y="4174"/>
                  </a:lnTo>
                  <a:lnTo>
                    <a:pt x="0" y="4282"/>
                  </a:lnTo>
                  <a:cubicBezTo>
                    <a:pt x="18" y="4294"/>
                    <a:pt x="35" y="4306"/>
                    <a:pt x="53" y="4318"/>
                  </a:cubicBezTo>
                  <a:cubicBezTo>
                    <a:pt x="65" y="4322"/>
                    <a:pt x="77" y="4327"/>
                    <a:pt x="89" y="4331"/>
                  </a:cubicBezTo>
                  <a:lnTo>
                    <a:pt x="89" y="4331"/>
                  </a:lnTo>
                  <a:lnTo>
                    <a:pt x="89" y="4331"/>
                  </a:lnTo>
                  <a:lnTo>
                    <a:pt x="89" y="4343"/>
                  </a:lnTo>
                  <a:lnTo>
                    <a:pt x="107" y="4343"/>
                  </a:lnTo>
                  <a:lnTo>
                    <a:pt x="107" y="4343"/>
                  </a:lnTo>
                  <a:lnTo>
                    <a:pt x="125" y="4367"/>
                  </a:lnTo>
                  <a:lnTo>
                    <a:pt x="143" y="4379"/>
                  </a:lnTo>
                  <a:lnTo>
                    <a:pt x="143" y="4379"/>
                  </a:lnTo>
                  <a:lnTo>
                    <a:pt x="143" y="4379"/>
                  </a:lnTo>
                  <a:lnTo>
                    <a:pt x="250" y="4439"/>
                  </a:lnTo>
                  <a:lnTo>
                    <a:pt x="357" y="4499"/>
                  </a:lnTo>
                  <a:cubicBezTo>
                    <a:pt x="369" y="4507"/>
                    <a:pt x="380" y="4516"/>
                    <a:pt x="392" y="4524"/>
                  </a:cubicBezTo>
                  <a:lnTo>
                    <a:pt x="499" y="4596"/>
                  </a:lnTo>
                  <a:lnTo>
                    <a:pt x="499" y="4596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17" y="4608"/>
                  </a:lnTo>
                  <a:lnTo>
                    <a:pt x="553" y="4632"/>
                  </a:lnTo>
                  <a:lnTo>
                    <a:pt x="553" y="4632"/>
                  </a:lnTo>
                  <a:cubicBezTo>
                    <a:pt x="559" y="4640"/>
                    <a:pt x="564" y="4648"/>
                    <a:pt x="570" y="4656"/>
                  </a:cubicBezTo>
                  <a:lnTo>
                    <a:pt x="570" y="4656"/>
                  </a:lnTo>
                  <a:lnTo>
                    <a:pt x="588" y="4656"/>
                  </a:lnTo>
                  <a:lnTo>
                    <a:pt x="588" y="4668"/>
                  </a:lnTo>
                  <a:lnTo>
                    <a:pt x="606" y="4668"/>
                  </a:lnTo>
                  <a:lnTo>
                    <a:pt x="660" y="4704"/>
                  </a:lnTo>
                  <a:lnTo>
                    <a:pt x="660" y="4704"/>
                  </a:lnTo>
                  <a:lnTo>
                    <a:pt x="660" y="4704"/>
                  </a:lnTo>
                  <a:cubicBezTo>
                    <a:pt x="678" y="4716"/>
                    <a:pt x="695" y="4729"/>
                    <a:pt x="713" y="4741"/>
                  </a:cubicBezTo>
                  <a:lnTo>
                    <a:pt x="713" y="4741"/>
                  </a:lnTo>
                  <a:lnTo>
                    <a:pt x="713" y="4741"/>
                  </a:lnTo>
                  <a:lnTo>
                    <a:pt x="713" y="4741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31" y="4753"/>
                  </a:lnTo>
                  <a:lnTo>
                    <a:pt x="784" y="4777"/>
                  </a:lnTo>
                  <a:lnTo>
                    <a:pt x="820" y="4789"/>
                  </a:lnTo>
                  <a:lnTo>
                    <a:pt x="820" y="4789"/>
                  </a:lnTo>
                  <a:cubicBezTo>
                    <a:pt x="838" y="4805"/>
                    <a:pt x="855" y="4821"/>
                    <a:pt x="873" y="4837"/>
                  </a:cubicBezTo>
                  <a:lnTo>
                    <a:pt x="891" y="4837"/>
                  </a:lnTo>
                  <a:lnTo>
                    <a:pt x="891" y="4837"/>
                  </a:lnTo>
                  <a:cubicBezTo>
                    <a:pt x="933" y="4865"/>
                    <a:pt x="974" y="4894"/>
                    <a:pt x="1016" y="4922"/>
                  </a:cubicBezTo>
                  <a:lnTo>
                    <a:pt x="1016" y="4922"/>
                  </a:lnTo>
                  <a:lnTo>
                    <a:pt x="1070" y="4958"/>
                  </a:lnTo>
                  <a:lnTo>
                    <a:pt x="1070" y="4970"/>
                  </a:lnTo>
                  <a:lnTo>
                    <a:pt x="1070" y="4970"/>
                  </a:lnTo>
                  <a:lnTo>
                    <a:pt x="1159" y="5018"/>
                  </a:lnTo>
                  <a:lnTo>
                    <a:pt x="1212" y="5042"/>
                  </a:lnTo>
                  <a:lnTo>
                    <a:pt x="1230" y="5054"/>
                  </a:lnTo>
                  <a:cubicBezTo>
                    <a:pt x="1278" y="5082"/>
                    <a:pt x="1325" y="5111"/>
                    <a:pt x="1373" y="5139"/>
                  </a:cubicBezTo>
                  <a:cubicBezTo>
                    <a:pt x="1385" y="5151"/>
                    <a:pt x="1396" y="5163"/>
                    <a:pt x="1408" y="5175"/>
                  </a:cubicBezTo>
                  <a:lnTo>
                    <a:pt x="1462" y="5199"/>
                  </a:lnTo>
                  <a:lnTo>
                    <a:pt x="1480" y="5223"/>
                  </a:lnTo>
                  <a:lnTo>
                    <a:pt x="1569" y="5271"/>
                  </a:lnTo>
                  <a:cubicBezTo>
                    <a:pt x="1581" y="5283"/>
                    <a:pt x="1592" y="5296"/>
                    <a:pt x="1604" y="5308"/>
                  </a:cubicBezTo>
                  <a:lnTo>
                    <a:pt x="1693" y="5344"/>
                  </a:lnTo>
                  <a:lnTo>
                    <a:pt x="1693" y="5344"/>
                  </a:lnTo>
                  <a:lnTo>
                    <a:pt x="1747" y="5380"/>
                  </a:lnTo>
                  <a:lnTo>
                    <a:pt x="1854" y="5452"/>
                  </a:lnTo>
                  <a:cubicBezTo>
                    <a:pt x="1884" y="5472"/>
                    <a:pt x="1913" y="5493"/>
                    <a:pt x="1943" y="5513"/>
                  </a:cubicBezTo>
                  <a:lnTo>
                    <a:pt x="1943" y="5513"/>
                  </a:lnTo>
                  <a:lnTo>
                    <a:pt x="1979" y="5549"/>
                  </a:lnTo>
                  <a:lnTo>
                    <a:pt x="2032" y="5573"/>
                  </a:lnTo>
                  <a:lnTo>
                    <a:pt x="2086" y="5609"/>
                  </a:lnTo>
                  <a:lnTo>
                    <a:pt x="2246" y="5694"/>
                  </a:lnTo>
                  <a:lnTo>
                    <a:pt x="2317" y="5742"/>
                  </a:lnTo>
                  <a:lnTo>
                    <a:pt x="2424" y="5826"/>
                  </a:lnTo>
                  <a:cubicBezTo>
                    <a:pt x="2466" y="5850"/>
                    <a:pt x="2507" y="5875"/>
                    <a:pt x="2549" y="5899"/>
                  </a:cubicBezTo>
                  <a:lnTo>
                    <a:pt x="2834" y="6080"/>
                  </a:lnTo>
                  <a:lnTo>
                    <a:pt x="3102" y="6236"/>
                  </a:lnTo>
                  <a:cubicBezTo>
                    <a:pt x="3120" y="6244"/>
                    <a:pt x="3137" y="6253"/>
                    <a:pt x="3155" y="6261"/>
                  </a:cubicBezTo>
                  <a:lnTo>
                    <a:pt x="3191" y="6285"/>
                  </a:lnTo>
                  <a:lnTo>
                    <a:pt x="3209" y="6309"/>
                  </a:lnTo>
                  <a:lnTo>
                    <a:pt x="3209" y="6309"/>
                  </a:lnTo>
                  <a:cubicBezTo>
                    <a:pt x="3233" y="6329"/>
                    <a:pt x="3256" y="6349"/>
                    <a:pt x="3280" y="6369"/>
                  </a:cubicBezTo>
                  <a:lnTo>
                    <a:pt x="3298" y="6369"/>
                  </a:lnTo>
                  <a:lnTo>
                    <a:pt x="3298" y="6369"/>
                  </a:lnTo>
                  <a:lnTo>
                    <a:pt x="3422" y="6454"/>
                  </a:lnTo>
                  <a:lnTo>
                    <a:pt x="3476" y="6478"/>
                  </a:lnTo>
                  <a:lnTo>
                    <a:pt x="3494" y="6478"/>
                  </a:lnTo>
                  <a:cubicBezTo>
                    <a:pt x="3512" y="6490"/>
                    <a:pt x="3529" y="6502"/>
                    <a:pt x="3547" y="6514"/>
                  </a:cubicBezTo>
                  <a:lnTo>
                    <a:pt x="3743" y="6647"/>
                  </a:lnTo>
                  <a:lnTo>
                    <a:pt x="3797" y="6683"/>
                  </a:lnTo>
                  <a:lnTo>
                    <a:pt x="3957" y="6779"/>
                  </a:lnTo>
                  <a:cubicBezTo>
                    <a:pt x="3981" y="6795"/>
                    <a:pt x="4005" y="6812"/>
                    <a:pt x="4029" y="6828"/>
                  </a:cubicBezTo>
                  <a:lnTo>
                    <a:pt x="4100" y="6876"/>
                  </a:lnTo>
                  <a:lnTo>
                    <a:pt x="4100" y="6876"/>
                  </a:lnTo>
                  <a:cubicBezTo>
                    <a:pt x="4112" y="6884"/>
                    <a:pt x="4123" y="6892"/>
                    <a:pt x="4135" y="6900"/>
                  </a:cubicBezTo>
                  <a:lnTo>
                    <a:pt x="4314" y="7008"/>
                  </a:lnTo>
                  <a:lnTo>
                    <a:pt x="4456" y="7105"/>
                  </a:lnTo>
                  <a:lnTo>
                    <a:pt x="4492" y="7117"/>
                  </a:lnTo>
                  <a:lnTo>
                    <a:pt x="4545" y="7141"/>
                  </a:lnTo>
                  <a:cubicBezTo>
                    <a:pt x="4581" y="7169"/>
                    <a:pt x="4616" y="7198"/>
                    <a:pt x="4652" y="7226"/>
                  </a:cubicBezTo>
                  <a:lnTo>
                    <a:pt x="4724" y="7274"/>
                  </a:lnTo>
                  <a:lnTo>
                    <a:pt x="4831" y="7346"/>
                  </a:lnTo>
                  <a:lnTo>
                    <a:pt x="4831" y="7346"/>
                  </a:lnTo>
                  <a:lnTo>
                    <a:pt x="4955" y="7407"/>
                  </a:lnTo>
                  <a:lnTo>
                    <a:pt x="5062" y="7479"/>
                  </a:lnTo>
                  <a:lnTo>
                    <a:pt x="5134" y="7527"/>
                  </a:lnTo>
                  <a:lnTo>
                    <a:pt x="5455" y="7720"/>
                  </a:lnTo>
                  <a:lnTo>
                    <a:pt x="5722" y="7901"/>
                  </a:lnTo>
                  <a:lnTo>
                    <a:pt x="5793" y="7937"/>
                  </a:lnTo>
                  <a:lnTo>
                    <a:pt x="5829" y="7949"/>
                  </a:lnTo>
                  <a:lnTo>
                    <a:pt x="6007" y="8082"/>
                  </a:lnTo>
                  <a:lnTo>
                    <a:pt x="6007" y="8082"/>
                  </a:lnTo>
                  <a:lnTo>
                    <a:pt x="6239" y="8215"/>
                  </a:lnTo>
                  <a:lnTo>
                    <a:pt x="6346" y="8287"/>
                  </a:lnTo>
                  <a:cubicBezTo>
                    <a:pt x="6388" y="8315"/>
                    <a:pt x="6429" y="8344"/>
                    <a:pt x="6471" y="8372"/>
                  </a:cubicBezTo>
                  <a:cubicBezTo>
                    <a:pt x="6477" y="8376"/>
                    <a:pt x="6482" y="8380"/>
                    <a:pt x="6488" y="8384"/>
                  </a:cubicBezTo>
                  <a:lnTo>
                    <a:pt x="6488" y="8396"/>
                  </a:lnTo>
                  <a:lnTo>
                    <a:pt x="6702" y="8504"/>
                  </a:lnTo>
                  <a:lnTo>
                    <a:pt x="6702" y="8516"/>
                  </a:lnTo>
                  <a:lnTo>
                    <a:pt x="6738" y="8528"/>
                  </a:lnTo>
                  <a:cubicBezTo>
                    <a:pt x="6762" y="8548"/>
                    <a:pt x="6785" y="8569"/>
                    <a:pt x="6809" y="8589"/>
                  </a:cubicBezTo>
                  <a:lnTo>
                    <a:pt x="6827" y="8601"/>
                  </a:lnTo>
                  <a:lnTo>
                    <a:pt x="6845" y="8613"/>
                  </a:lnTo>
                  <a:lnTo>
                    <a:pt x="6916" y="8649"/>
                  </a:lnTo>
                  <a:lnTo>
                    <a:pt x="6916" y="8661"/>
                  </a:lnTo>
                  <a:lnTo>
                    <a:pt x="7077" y="8758"/>
                  </a:lnTo>
                  <a:cubicBezTo>
                    <a:pt x="7083" y="8762"/>
                    <a:pt x="7088" y="8766"/>
                    <a:pt x="7094" y="8770"/>
                  </a:cubicBezTo>
                  <a:lnTo>
                    <a:pt x="7201" y="8830"/>
                  </a:lnTo>
                  <a:lnTo>
                    <a:pt x="7201" y="8830"/>
                  </a:lnTo>
                  <a:lnTo>
                    <a:pt x="7237" y="8854"/>
                  </a:lnTo>
                  <a:lnTo>
                    <a:pt x="7255" y="8878"/>
                  </a:lnTo>
                  <a:lnTo>
                    <a:pt x="7273" y="8878"/>
                  </a:lnTo>
                  <a:lnTo>
                    <a:pt x="7273" y="8878"/>
                  </a:lnTo>
                  <a:cubicBezTo>
                    <a:pt x="7285" y="8886"/>
                    <a:pt x="7296" y="8894"/>
                    <a:pt x="7308" y="8902"/>
                  </a:cubicBezTo>
                  <a:lnTo>
                    <a:pt x="7308" y="8902"/>
                  </a:lnTo>
                  <a:lnTo>
                    <a:pt x="7308" y="8902"/>
                  </a:lnTo>
                  <a:cubicBezTo>
                    <a:pt x="7350" y="8930"/>
                    <a:pt x="7391" y="8959"/>
                    <a:pt x="7433" y="8987"/>
                  </a:cubicBezTo>
                  <a:lnTo>
                    <a:pt x="7522" y="9047"/>
                  </a:lnTo>
                  <a:lnTo>
                    <a:pt x="7683" y="9131"/>
                  </a:lnTo>
                  <a:lnTo>
                    <a:pt x="7683" y="9144"/>
                  </a:lnTo>
                  <a:lnTo>
                    <a:pt x="7683" y="9144"/>
                  </a:lnTo>
                  <a:lnTo>
                    <a:pt x="7701" y="9156"/>
                  </a:lnTo>
                  <a:lnTo>
                    <a:pt x="7718" y="9156"/>
                  </a:lnTo>
                  <a:lnTo>
                    <a:pt x="7718" y="9156"/>
                  </a:lnTo>
                  <a:lnTo>
                    <a:pt x="7754" y="9192"/>
                  </a:lnTo>
                  <a:lnTo>
                    <a:pt x="7879" y="9264"/>
                  </a:lnTo>
                  <a:cubicBezTo>
                    <a:pt x="7897" y="9276"/>
                    <a:pt x="7914" y="9288"/>
                    <a:pt x="7932" y="9300"/>
                  </a:cubicBezTo>
                  <a:cubicBezTo>
                    <a:pt x="7962" y="9316"/>
                    <a:pt x="7991" y="9333"/>
                    <a:pt x="8021" y="9349"/>
                  </a:cubicBezTo>
                  <a:lnTo>
                    <a:pt x="8128" y="9409"/>
                  </a:lnTo>
                  <a:lnTo>
                    <a:pt x="8128" y="9409"/>
                  </a:lnTo>
                  <a:lnTo>
                    <a:pt x="8146" y="9433"/>
                  </a:lnTo>
                  <a:lnTo>
                    <a:pt x="8146" y="9433"/>
                  </a:lnTo>
                  <a:lnTo>
                    <a:pt x="8182" y="9457"/>
                  </a:lnTo>
                  <a:cubicBezTo>
                    <a:pt x="8194" y="9465"/>
                    <a:pt x="8205" y="9473"/>
                    <a:pt x="8217" y="9481"/>
                  </a:cubicBezTo>
                  <a:lnTo>
                    <a:pt x="8235" y="9481"/>
                  </a:lnTo>
                  <a:cubicBezTo>
                    <a:pt x="8265" y="9505"/>
                    <a:pt x="8294" y="9530"/>
                    <a:pt x="8324" y="9554"/>
                  </a:cubicBezTo>
                  <a:lnTo>
                    <a:pt x="8520" y="9662"/>
                  </a:lnTo>
                  <a:lnTo>
                    <a:pt x="8538" y="9674"/>
                  </a:lnTo>
                  <a:lnTo>
                    <a:pt x="8556" y="9674"/>
                  </a:lnTo>
                  <a:cubicBezTo>
                    <a:pt x="8592" y="9702"/>
                    <a:pt x="8627" y="9731"/>
                    <a:pt x="8663" y="9759"/>
                  </a:cubicBezTo>
                  <a:lnTo>
                    <a:pt x="8663" y="9759"/>
                  </a:lnTo>
                  <a:lnTo>
                    <a:pt x="8752" y="9819"/>
                  </a:lnTo>
                  <a:lnTo>
                    <a:pt x="8752" y="9819"/>
                  </a:lnTo>
                  <a:cubicBezTo>
                    <a:pt x="8806" y="9855"/>
                    <a:pt x="8859" y="9892"/>
                    <a:pt x="8913" y="9928"/>
                  </a:cubicBezTo>
                  <a:lnTo>
                    <a:pt x="8984" y="9952"/>
                  </a:lnTo>
                  <a:lnTo>
                    <a:pt x="9020" y="9976"/>
                  </a:lnTo>
                  <a:lnTo>
                    <a:pt x="9020" y="9976"/>
                  </a:lnTo>
                  <a:cubicBezTo>
                    <a:pt x="9032" y="9984"/>
                    <a:pt x="9043" y="9992"/>
                    <a:pt x="9055" y="10000"/>
                  </a:cubicBezTo>
                  <a:lnTo>
                    <a:pt x="9037" y="9988"/>
                  </a:lnTo>
                  <a:lnTo>
                    <a:pt x="9037" y="9988"/>
                  </a:lnTo>
                  <a:lnTo>
                    <a:pt x="9037" y="9976"/>
                  </a:lnTo>
                  <a:lnTo>
                    <a:pt x="9037" y="9964"/>
                  </a:lnTo>
                  <a:lnTo>
                    <a:pt x="9055" y="9952"/>
                  </a:lnTo>
                  <a:lnTo>
                    <a:pt x="9055" y="9952"/>
                  </a:lnTo>
                  <a:lnTo>
                    <a:pt x="9055" y="9940"/>
                  </a:lnTo>
                  <a:lnTo>
                    <a:pt x="9073" y="9940"/>
                  </a:lnTo>
                  <a:lnTo>
                    <a:pt x="9073" y="9940"/>
                  </a:lnTo>
                  <a:lnTo>
                    <a:pt x="9091" y="9928"/>
                  </a:lnTo>
                  <a:lnTo>
                    <a:pt x="9109" y="9928"/>
                  </a:lnTo>
                  <a:lnTo>
                    <a:pt x="9109" y="9916"/>
                  </a:lnTo>
                  <a:cubicBezTo>
                    <a:pt x="9103" y="9912"/>
                    <a:pt x="9097" y="9907"/>
                    <a:pt x="9091" y="9903"/>
                  </a:cubicBezTo>
                  <a:lnTo>
                    <a:pt x="9091" y="9903"/>
                  </a:lnTo>
                  <a:lnTo>
                    <a:pt x="9091" y="9891"/>
                  </a:lnTo>
                  <a:lnTo>
                    <a:pt x="9073" y="9891"/>
                  </a:lnTo>
                  <a:lnTo>
                    <a:pt x="9037" y="9879"/>
                  </a:lnTo>
                  <a:lnTo>
                    <a:pt x="9020" y="9879"/>
                  </a:lnTo>
                  <a:lnTo>
                    <a:pt x="9020" y="9879"/>
                  </a:lnTo>
                  <a:lnTo>
                    <a:pt x="9020" y="9867"/>
                  </a:lnTo>
                  <a:lnTo>
                    <a:pt x="9020" y="9867"/>
                  </a:lnTo>
                  <a:cubicBezTo>
                    <a:pt x="9026" y="9863"/>
                    <a:pt x="9031" y="9859"/>
                    <a:pt x="9037" y="9855"/>
                  </a:cubicBezTo>
                  <a:lnTo>
                    <a:pt x="9055" y="9843"/>
                  </a:lnTo>
                  <a:lnTo>
                    <a:pt x="9055" y="9843"/>
                  </a:lnTo>
                  <a:lnTo>
                    <a:pt x="9073" y="9843"/>
                  </a:lnTo>
                  <a:lnTo>
                    <a:pt x="9073" y="9843"/>
                  </a:lnTo>
                  <a:lnTo>
                    <a:pt x="9091" y="9843"/>
                  </a:lnTo>
                  <a:lnTo>
                    <a:pt x="9109" y="9843"/>
                  </a:lnTo>
                  <a:lnTo>
                    <a:pt x="9109" y="9843"/>
                  </a:lnTo>
                  <a:lnTo>
                    <a:pt x="9127" y="9831"/>
                  </a:lnTo>
                  <a:lnTo>
                    <a:pt x="9144" y="9831"/>
                  </a:lnTo>
                  <a:lnTo>
                    <a:pt x="9144" y="9831"/>
                  </a:lnTo>
                  <a:lnTo>
                    <a:pt x="9144" y="9807"/>
                  </a:lnTo>
                  <a:lnTo>
                    <a:pt x="9144" y="9807"/>
                  </a:lnTo>
                  <a:lnTo>
                    <a:pt x="9144" y="9807"/>
                  </a:lnTo>
                  <a:lnTo>
                    <a:pt x="9162" y="9771"/>
                  </a:lnTo>
                  <a:lnTo>
                    <a:pt x="9162" y="9759"/>
                  </a:lnTo>
                  <a:lnTo>
                    <a:pt x="9162" y="9747"/>
                  </a:lnTo>
                  <a:lnTo>
                    <a:pt x="9144" y="9723"/>
                  </a:lnTo>
                  <a:lnTo>
                    <a:pt x="9144" y="9723"/>
                  </a:lnTo>
                  <a:lnTo>
                    <a:pt x="9144" y="9723"/>
                  </a:lnTo>
                  <a:lnTo>
                    <a:pt x="9144" y="9710"/>
                  </a:lnTo>
                  <a:lnTo>
                    <a:pt x="9144" y="9710"/>
                  </a:lnTo>
                  <a:cubicBezTo>
                    <a:pt x="9138" y="9698"/>
                    <a:pt x="9133" y="9686"/>
                    <a:pt x="9127" y="9674"/>
                  </a:cubicBezTo>
                  <a:lnTo>
                    <a:pt x="9127" y="9662"/>
                  </a:lnTo>
                  <a:lnTo>
                    <a:pt x="9127" y="9638"/>
                  </a:lnTo>
                  <a:lnTo>
                    <a:pt x="9091" y="9590"/>
                  </a:lnTo>
                  <a:lnTo>
                    <a:pt x="9109" y="9542"/>
                  </a:lnTo>
                  <a:cubicBezTo>
                    <a:pt x="9103" y="9530"/>
                    <a:pt x="9097" y="9517"/>
                    <a:pt x="9091" y="9505"/>
                  </a:cubicBezTo>
                  <a:lnTo>
                    <a:pt x="9073" y="9481"/>
                  </a:lnTo>
                  <a:lnTo>
                    <a:pt x="9037" y="9421"/>
                  </a:lnTo>
                  <a:cubicBezTo>
                    <a:pt x="9031" y="9413"/>
                    <a:pt x="9026" y="9405"/>
                    <a:pt x="9020" y="9397"/>
                  </a:cubicBezTo>
                  <a:lnTo>
                    <a:pt x="9002" y="9373"/>
                  </a:lnTo>
                  <a:lnTo>
                    <a:pt x="8984" y="9373"/>
                  </a:lnTo>
                  <a:lnTo>
                    <a:pt x="8984" y="9349"/>
                  </a:lnTo>
                  <a:cubicBezTo>
                    <a:pt x="8978" y="9341"/>
                    <a:pt x="8972" y="9332"/>
                    <a:pt x="8966" y="9324"/>
                  </a:cubicBezTo>
                  <a:lnTo>
                    <a:pt x="8966" y="9312"/>
                  </a:lnTo>
                  <a:lnTo>
                    <a:pt x="8966" y="9312"/>
                  </a:lnTo>
                  <a:lnTo>
                    <a:pt x="8966" y="9300"/>
                  </a:lnTo>
                  <a:lnTo>
                    <a:pt x="8966" y="9300"/>
                  </a:lnTo>
                  <a:lnTo>
                    <a:pt x="8966" y="9276"/>
                  </a:lnTo>
                  <a:lnTo>
                    <a:pt x="8966" y="9276"/>
                  </a:lnTo>
                  <a:lnTo>
                    <a:pt x="8984" y="9264"/>
                  </a:lnTo>
                  <a:lnTo>
                    <a:pt x="9002" y="9252"/>
                  </a:lnTo>
                  <a:lnTo>
                    <a:pt x="9002" y="9252"/>
                  </a:lnTo>
                  <a:lnTo>
                    <a:pt x="9002" y="9240"/>
                  </a:lnTo>
                  <a:lnTo>
                    <a:pt x="8984" y="9240"/>
                  </a:lnTo>
                  <a:lnTo>
                    <a:pt x="8984" y="9228"/>
                  </a:lnTo>
                  <a:lnTo>
                    <a:pt x="8984" y="9204"/>
                  </a:lnTo>
                  <a:lnTo>
                    <a:pt x="8984" y="9204"/>
                  </a:lnTo>
                  <a:lnTo>
                    <a:pt x="8984" y="9192"/>
                  </a:lnTo>
                  <a:lnTo>
                    <a:pt x="8984" y="9192"/>
                  </a:lnTo>
                  <a:lnTo>
                    <a:pt x="8966" y="9192"/>
                  </a:lnTo>
                  <a:lnTo>
                    <a:pt x="8966" y="9192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66" y="9180"/>
                  </a:lnTo>
                  <a:lnTo>
                    <a:pt x="8984" y="9180"/>
                  </a:lnTo>
                  <a:lnTo>
                    <a:pt x="8984" y="9168"/>
                  </a:lnTo>
                  <a:lnTo>
                    <a:pt x="8984" y="9168"/>
                  </a:lnTo>
                  <a:lnTo>
                    <a:pt x="8984" y="9168"/>
                  </a:lnTo>
                  <a:lnTo>
                    <a:pt x="9002" y="9156"/>
                  </a:lnTo>
                  <a:lnTo>
                    <a:pt x="9002" y="9131"/>
                  </a:lnTo>
                  <a:lnTo>
                    <a:pt x="9002" y="9131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84" y="9119"/>
                  </a:lnTo>
                  <a:lnTo>
                    <a:pt x="8966" y="9107"/>
                  </a:lnTo>
                  <a:lnTo>
                    <a:pt x="8966" y="9095"/>
                  </a:lnTo>
                  <a:lnTo>
                    <a:pt x="8948" y="9095"/>
                  </a:lnTo>
                  <a:lnTo>
                    <a:pt x="8930" y="9083"/>
                  </a:lnTo>
                  <a:lnTo>
                    <a:pt x="8930" y="9071"/>
                  </a:lnTo>
                  <a:lnTo>
                    <a:pt x="8948" y="9047"/>
                  </a:lnTo>
                  <a:lnTo>
                    <a:pt x="8948" y="9047"/>
                  </a:lnTo>
                  <a:lnTo>
                    <a:pt x="8948" y="9035"/>
                  </a:lnTo>
                  <a:lnTo>
                    <a:pt x="8948" y="9035"/>
                  </a:lnTo>
                  <a:lnTo>
                    <a:pt x="8930" y="9023"/>
                  </a:lnTo>
                  <a:cubicBezTo>
                    <a:pt x="8924" y="9019"/>
                    <a:pt x="8919" y="9015"/>
                    <a:pt x="8913" y="9011"/>
                  </a:cubicBezTo>
                  <a:lnTo>
                    <a:pt x="8895" y="8999"/>
                  </a:lnTo>
                  <a:lnTo>
                    <a:pt x="8895" y="8999"/>
                  </a:lnTo>
                  <a:lnTo>
                    <a:pt x="8913" y="8963"/>
                  </a:lnTo>
                  <a:lnTo>
                    <a:pt x="8913" y="8938"/>
                  </a:lnTo>
                  <a:lnTo>
                    <a:pt x="8913" y="8914"/>
                  </a:lnTo>
                  <a:lnTo>
                    <a:pt x="8913" y="8878"/>
                  </a:lnTo>
                  <a:lnTo>
                    <a:pt x="8877" y="8854"/>
                  </a:lnTo>
                  <a:lnTo>
                    <a:pt x="8895" y="8854"/>
                  </a:lnTo>
                  <a:lnTo>
                    <a:pt x="8895" y="8842"/>
                  </a:lnTo>
                  <a:lnTo>
                    <a:pt x="8913" y="8830"/>
                  </a:lnTo>
                  <a:lnTo>
                    <a:pt x="8913" y="8818"/>
                  </a:lnTo>
                  <a:lnTo>
                    <a:pt x="8913" y="8818"/>
                  </a:lnTo>
                  <a:lnTo>
                    <a:pt x="8895" y="8806"/>
                  </a:lnTo>
                  <a:lnTo>
                    <a:pt x="8895" y="8794"/>
                  </a:lnTo>
                  <a:lnTo>
                    <a:pt x="8895" y="8794"/>
                  </a:lnTo>
                  <a:lnTo>
                    <a:pt x="8913" y="8794"/>
                  </a:lnTo>
                  <a:lnTo>
                    <a:pt x="8913" y="8794"/>
                  </a:lnTo>
                  <a:lnTo>
                    <a:pt x="8913" y="8794"/>
                  </a:lnTo>
                  <a:cubicBezTo>
                    <a:pt x="8919" y="8790"/>
                    <a:pt x="8924" y="8786"/>
                    <a:pt x="8930" y="8782"/>
                  </a:cubicBezTo>
                  <a:lnTo>
                    <a:pt x="8966" y="8782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66" y="8770"/>
                  </a:lnTo>
                  <a:lnTo>
                    <a:pt x="8948" y="8758"/>
                  </a:lnTo>
                  <a:lnTo>
                    <a:pt x="8948" y="8758"/>
                  </a:lnTo>
                  <a:cubicBezTo>
                    <a:pt x="8930" y="8750"/>
                    <a:pt x="8913" y="8741"/>
                    <a:pt x="8895" y="8733"/>
                  </a:cubicBezTo>
                  <a:lnTo>
                    <a:pt x="8877" y="8709"/>
                  </a:lnTo>
                  <a:lnTo>
                    <a:pt x="8895" y="8685"/>
                  </a:lnTo>
                  <a:lnTo>
                    <a:pt x="8877" y="8685"/>
                  </a:lnTo>
                  <a:lnTo>
                    <a:pt x="8859" y="8661"/>
                  </a:lnTo>
                  <a:lnTo>
                    <a:pt x="8841" y="8637"/>
                  </a:lnTo>
                  <a:lnTo>
                    <a:pt x="8841" y="8637"/>
                  </a:lnTo>
                  <a:cubicBezTo>
                    <a:pt x="8835" y="8633"/>
                    <a:pt x="8830" y="8629"/>
                    <a:pt x="8824" y="8625"/>
                  </a:cubicBezTo>
                  <a:lnTo>
                    <a:pt x="8824" y="8601"/>
                  </a:lnTo>
                  <a:lnTo>
                    <a:pt x="8824" y="8601"/>
                  </a:lnTo>
                  <a:lnTo>
                    <a:pt x="8824" y="8577"/>
                  </a:lnTo>
                  <a:lnTo>
                    <a:pt x="8824" y="8565"/>
                  </a:lnTo>
                  <a:lnTo>
                    <a:pt x="8824" y="8565"/>
                  </a:lnTo>
                  <a:lnTo>
                    <a:pt x="8824" y="8565"/>
                  </a:lnTo>
                  <a:cubicBezTo>
                    <a:pt x="8830" y="8561"/>
                    <a:pt x="8835" y="8556"/>
                    <a:pt x="8841" y="8552"/>
                  </a:cubicBezTo>
                  <a:lnTo>
                    <a:pt x="8859" y="8540"/>
                  </a:lnTo>
                  <a:lnTo>
                    <a:pt x="8859" y="8540"/>
                  </a:lnTo>
                  <a:lnTo>
                    <a:pt x="8859" y="8540"/>
                  </a:lnTo>
                  <a:lnTo>
                    <a:pt x="8841" y="8528"/>
                  </a:lnTo>
                  <a:lnTo>
                    <a:pt x="8841" y="8528"/>
                  </a:lnTo>
                  <a:lnTo>
                    <a:pt x="8824" y="8528"/>
                  </a:lnTo>
                  <a:lnTo>
                    <a:pt x="8824" y="8528"/>
                  </a:lnTo>
                  <a:lnTo>
                    <a:pt x="8824" y="8528"/>
                  </a:lnTo>
                  <a:lnTo>
                    <a:pt x="8824" y="8516"/>
                  </a:lnTo>
                  <a:lnTo>
                    <a:pt x="8824" y="8504"/>
                  </a:lnTo>
                  <a:lnTo>
                    <a:pt x="8824" y="8504"/>
                  </a:lnTo>
                  <a:lnTo>
                    <a:pt x="8824" y="8504"/>
                  </a:lnTo>
                  <a:lnTo>
                    <a:pt x="8824" y="8492"/>
                  </a:lnTo>
                  <a:lnTo>
                    <a:pt x="8824" y="8492"/>
                  </a:lnTo>
                  <a:lnTo>
                    <a:pt x="8806" y="8480"/>
                  </a:lnTo>
                  <a:lnTo>
                    <a:pt x="8788" y="8468"/>
                  </a:lnTo>
                  <a:lnTo>
                    <a:pt x="8806" y="8468"/>
                  </a:lnTo>
                  <a:lnTo>
                    <a:pt x="8806" y="8456"/>
                  </a:lnTo>
                  <a:lnTo>
                    <a:pt x="8806" y="8456"/>
                  </a:lnTo>
                  <a:lnTo>
                    <a:pt x="8824" y="8444"/>
                  </a:lnTo>
                  <a:lnTo>
                    <a:pt x="8859" y="8432"/>
                  </a:lnTo>
                  <a:lnTo>
                    <a:pt x="8877" y="8432"/>
                  </a:lnTo>
                  <a:lnTo>
                    <a:pt x="8877" y="8432"/>
                  </a:lnTo>
                  <a:lnTo>
                    <a:pt x="8895" y="8432"/>
                  </a:lnTo>
                  <a:lnTo>
                    <a:pt x="8895" y="8432"/>
                  </a:lnTo>
                  <a:lnTo>
                    <a:pt x="8913" y="8432"/>
                  </a:lnTo>
                  <a:lnTo>
                    <a:pt x="8913" y="8432"/>
                  </a:lnTo>
                  <a:lnTo>
                    <a:pt x="8913" y="8432"/>
                  </a:lnTo>
                  <a:lnTo>
                    <a:pt x="8930" y="8432"/>
                  </a:lnTo>
                  <a:lnTo>
                    <a:pt x="8930" y="8432"/>
                  </a:lnTo>
                  <a:lnTo>
                    <a:pt x="8930" y="8420"/>
                  </a:lnTo>
                  <a:lnTo>
                    <a:pt x="8948" y="8420"/>
                  </a:lnTo>
                  <a:lnTo>
                    <a:pt x="8948" y="8420"/>
                  </a:lnTo>
                  <a:lnTo>
                    <a:pt x="8966" y="8420"/>
                  </a:lnTo>
                  <a:lnTo>
                    <a:pt x="8966" y="8408"/>
                  </a:lnTo>
                  <a:lnTo>
                    <a:pt x="9020" y="8384"/>
                  </a:lnTo>
                  <a:lnTo>
                    <a:pt x="9020" y="8384"/>
                  </a:lnTo>
                  <a:lnTo>
                    <a:pt x="9020" y="8396"/>
                  </a:lnTo>
                  <a:lnTo>
                    <a:pt x="9020" y="8396"/>
                  </a:lnTo>
                  <a:lnTo>
                    <a:pt x="9037" y="8396"/>
                  </a:lnTo>
                  <a:lnTo>
                    <a:pt x="9055" y="8384"/>
                  </a:lnTo>
                  <a:lnTo>
                    <a:pt x="9109" y="8372"/>
                  </a:lnTo>
                  <a:lnTo>
                    <a:pt x="9127" y="8372"/>
                  </a:lnTo>
                  <a:lnTo>
                    <a:pt x="9127" y="8359"/>
                  </a:lnTo>
                  <a:cubicBezTo>
                    <a:pt x="9133" y="8363"/>
                    <a:pt x="9138" y="8368"/>
                    <a:pt x="9144" y="8372"/>
                  </a:cubicBezTo>
                  <a:lnTo>
                    <a:pt x="9144" y="8359"/>
                  </a:lnTo>
                  <a:lnTo>
                    <a:pt x="9162" y="8359"/>
                  </a:lnTo>
                  <a:lnTo>
                    <a:pt x="9162" y="8372"/>
                  </a:lnTo>
                  <a:lnTo>
                    <a:pt x="9162" y="8372"/>
                  </a:lnTo>
                  <a:lnTo>
                    <a:pt x="9180" y="8372"/>
                  </a:lnTo>
                  <a:cubicBezTo>
                    <a:pt x="9186" y="8368"/>
                    <a:pt x="9192" y="8363"/>
                    <a:pt x="9198" y="8359"/>
                  </a:cubicBezTo>
                  <a:cubicBezTo>
                    <a:pt x="9204" y="8363"/>
                    <a:pt x="9210" y="8368"/>
                    <a:pt x="9216" y="8372"/>
                  </a:cubicBezTo>
                  <a:lnTo>
                    <a:pt x="9234" y="8372"/>
                  </a:lnTo>
                  <a:lnTo>
                    <a:pt x="9234" y="8372"/>
                  </a:lnTo>
                  <a:lnTo>
                    <a:pt x="9234" y="8384"/>
                  </a:lnTo>
                  <a:lnTo>
                    <a:pt x="9216" y="8384"/>
                  </a:lnTo>
                  <a:lnTo>
                    <a:pt x="9216" y="8384"/>
                  </a:lnTo>
                  <a:lnTo>
                    <a:pt x="9216" y="8396"/>
                  </a:lnTo>
                  <a:lnTo>
                    <a:pt x="9216" y="8396"/>
                  </a:lnTo>
                  <a:lnTo>
                    <a:pt x="9216" y="8396"/>
                  </a:lnTo>
                  <a:lnTo>
                    <a:pt x="9234" y="8396"/>
                  </a:lnTo>
                  <a:lnTo>
                    <a:pt x="9251" y="8396"/>
                  </a:lnTo>
                  <a:lnTo>
                    <a:pt x="9287" y="8384"/>
                  </a:lnTo>
                  <a:lnTo>
                    <a:pt x="9287" y="8384"/>
                  </a:lnTo>
                  <a:lnTo>
                    <a:pt x="9305" y="8384"/>
                  </a:lnTo>
                  <a:lnTo>
                    <a:pt x="9323" y="8396"/>
                  </a:lnTo>
                  <a:lnTo>
                    <a:pt x="9323" y="8396"/>
                  </a:lnTo>
                  <a:lnTo>
                    <a:pt x="9323" y="8396"/>
                  </a:lnTo>
                  <a:lnTo>
                    <a:pt x="9358" y="8384"/>
                  </a:lnTo>
                  <a:lnTo>
                    <a:pt x="9376" y="8372"/>
                  </a:lnTo>
                  <a:lnTo>
                    <a:pt x="9394" y="8372"/>
                  </a:lnTo>
                  <a:lnTo>
                    <a:pt x="9412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47" y="8372"/>
                  </a:lnTo>
                  <a:lnTo>
                    <a:pt x="9465" y="8384"/>
                  </a:lnTo>
                  <a:lnTo>
                    <a:pt x="9465" y="8396"/>
                  </a:lnTo>
                  <a:lnTo>
                    <a:pt x="9483" y="8408"/>
                  </a:lnTo>
                  <a:lnTo>
                    <a:pt x="9501" y="8420"/>
                  </a:lnTo>
                  <a:lnTo>
                    <a:pt x="9501" y="8420"/>
                  </a:lnTo>
                  <a:lnTo>
                    <a:pt x="9519" y="8420"/>
                  </a:lnTo>
                  <a:cubicBezTo>
                    <a:pt x="9531" y="8432"/>
                    <a:pt x="9542" y="8444"/>
                    <a:pt x="9554" y="8456"/>
                  </a:cubicBezTo>
                  <a:lnTo>
                    <a:pt x="9554" y="8468"/>
                  </a:lnTo>
                  <a:lnTo>
                    <a:pt x="9554" y="8480"/>
                  </a:lnTo>
                  <a:lnTo>
                    <a:pt x="9554" y="8480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54" y="8492"/>
                  </a:lnTo>
                  <a:lnTo>
                    <a:pt x="9572" y="8492"/>
                  </a:lnTo>
                  <a:lnTo>
                    <a:pt x="9572" y="8492"/>
                  </a:lnTo>
                  <a:lnTo>
                    <a:pt x="9590" y="8504"/>
                  </a:lnTo>
                  <a:lnTo>
                    <a:pt x="9590" y="8504"/>
                  </a:lnTo>
                  <a:lnTo>
                    <a:pt x="9608" y="8504"/>
                  </a:lnTo>
                  <a:lnTo>
                    <a:pt x="9608" y="8504"/>
                  </a:lnTo>
                  <a:lnTo>
                    <a:pt x="9626" y="8504"/>
                  </a:lnTo>
                  <a:lnTo>
                    <a:pt x="9626" y="8504"/>
                  </a:lnTo>
                  <a:lnTo>
                    <a:pt x="9626" y="8504"/>
                  </a:lnTo>
                  <a:lnTo>
                    <a:pt x="9626" y="8516"/>
                  </a:lnTo>
                  <a:cubicBezTo>
                    <a:pt x="9632" y="8520"/>
                    <a:pt x="9637" y="8524"/>
                    <a:pt x="9643" y="8528"/>
                  </a:cubicBezTo>
                  <a:lnTo>
                    <a:pt x="9643" y="8528"/>
                  </a:lnTo>
                  <a:lnTo>
                    <a:pt x="9661" y="8540"/>
                  </a:lnTo>
                  <a:lnTo>
                    <a:pt x="9679" y="8540"/>
                  </a:lnTo>
                  <a:lnTo>
                    <a:pt x="9697" y="8540"/>
                  </a:lnTo>
                  <a:lnTo>
                    <a:pt x="9733" y="8540"/>
                  </a:lnTo>
                  <a:lnTo>
                    <a:pt x="9750" y="8540"/>
                  </a:lnTo>
                  <a:lnTo>
                    <a:pt x="9786" y="8528"/>
                  </a:lnTo>
                  <a:lnTo>
                    <a:pt x="9804" y="8528"/>
                  </a:lnTo>
                  <a:lnTo>
                    <a:pt x="9840" y="8528"/>
                  </a:lnTo>
                  <a:lnTo>
                    <a:pt x="9840" y="8528"/>
                  </a:lnTo>
                  <a:cubicBezTo>
                    <a:pt x="9846" y="8524"/>
                    <a:pt x="9851" y="8520"/>
                    <a:pt x="9857" y="8516"/>
                  </a:cubicBezTo>
                  <a:lnTo>
                    <a:pt x="9857" y="8504"/>
                  </a:lnTo>
                  <a:lnTo>
                    <a:pt x="9875" y="8504"/>
                  </a:lnTo>
                  <a:lnTo>
                    <a:pt x="9857" y="8492"/>
                  </a:lnTo>
                  <a:lnTo>
                    <a:pt x="9893" y="8456"/>
                  </a:lnTo>
                  <a:lnTo>
                    <a:pt x="9911" y="8432"/>
                  </a:lnTo>
                  <a:lnTo>
                    <a:pt x="9893" y="8420"/>
                  </a:lnTo>
                  <a:lnTo>
                    <a:pt x="9893" y="8420"/>
                  </a:lnTo>
                  <a:lnTo>
                    <a:pt x="9893" y="8408"/>
                  </a:lnTo>
                  <a:lnTo>
                    <a:pt x="9893" y="8408"/>
                  </a:lnTo>
                  <a:lnTo>
                    <a:pt x="9911" y="8396"/>
                  </a:lnTo>
                  <a:lnTo>
                    <a:pt x="9911" y="8396"/>
                  </a:lnTo>
                  <a:lnTo>
                    <a:pt x="9911" y="8396"/>
                  </a:lnTo>
                  <a:cubicBezTo>
                    <a:pt x="9917" y="8380"/>
                    <a:pt x="9923" y="8363"/>
                    <a:pt x="9929" y="8347"/>
                  </a:cubicBezTo>
                  <a:cubicBezTo>
                    <a:pt x="9941" y="8335"/>
                    <a:pt x="9952" y="8323"/>
                    <a:pt x="9964" y="8311"/>
                  </a:cubicBezTo>
                  <a:lnTo>
                    <a:pt x="9982" y="8287"/>
                  </a:lnTo>
                  <a:lnTo>
                    <a:pt x="10000" y="8287"/>
                  </a:lnTo>
                  <a:lnTo>
                    <a:pt x="10000" y="8215"/>
                  </a:lnTo>
                  <a:lnTo>
                    <a:pt x="10000" y="8203"/>
                  </a:lnTo>
                  <a:lnTo>
                    <a:pt x="10000" y="8179"/>
                  </a:lnTo>
                  <a:lnTo>
                    <a:pt x="10000" y="8154"/>
                  </a:lnTo>
                  <a:lnTo>
                    <a:pt x="10000" y="8118"/>
                  </a:lnTo>
                  <a:lnTo>
                    <a:pt x="9982" y="8094"/>
                  </a:lnTo>
                  <a:lnTo>
                    <a:pt x="9982" y="8022"/>
                  </a:lnTo>
                  <a:lnTo>
                    <a:pt x="9982" y="7937"/>
                  </a:lnTo>
                  <a:lnTo>
                    <a:pt x="9982" y="7901"/>
                  </a:lnTo>
                  <a:lnTo>
                    <a:pt x="9982" y="7865"/>
                  </a:lnTo>
                  <a:cubicBezTo>
                    <a:pt x="9976" y="7801"/>
                    <a:pt x="9970" y="7736"/>
                    <a:pt x="9964" y="7672"/>
                  </a:cubicBezTo>
                  <a:lnTo>
                    <a:pt x="9964" y="7648"/>
                  </a:lnTo>
                  <a:lnTo>
                    <a:pt x="9964" y="7587"/>
                  </a:lnTo>
                  <a:cubicBezTo>
                    <a:pt x="9958" y="7543"/>
                    <a:pt x="9953" y="7499"/>
                    <a:pt x="9947" y="7455"/>
                  </a:cubicBezTo>
                  <a:lnTo>
                    <a:pt x="9947" y="7419"/>
                  </a:lnTo>
                  <a:lnTo>
                    <a:pt x="9947" y="7419"/>
                  </a:lnTo>
                  <a:lnTo>
                    <a:pt x="9947" y="7419"/>
                  </a:lnTo>
                  <a:lnTo>
                    <a:pt x="9947" y="7407"/>
                  </a:lnTo>
                  <a:lnTo>
                    <a:pt x="9947" y="7394"/>
                  </a:lnTo>
                  <a:lnTo>
                    <a:pt x="9947" y="7394"/>
                  </a:lnTo>
                  <a:lnTo>
                    <a:pt x="9947" y="7358"/>
                  </a:lnTo>
                  <a:lnTo>
                    <a:pt x="9947" y="7358"/>
                  </a:lnTo>
                  <a:lnTo>
                    <a:pt x="9947" y="7201"/>
                  </a:lnTo>
                  <a:lnTo>
                    <a:pt x="9929" y="7129"/>
                  </a:lnTo>
                  <a:lnTo>
                    <a:pt x="9929" y="7008"/>
                  </a:lnTo>
                  <a:lnTo>
                    <a:pt x="9929" y="7008"/>
                  </a:lnTo>
                  <a:lnTo>
                    <a:pt x="9929" y="6996"/>
                  </a:lnTo>
                  <a:lnTo>
                    <a:pt x="9929" y="6948"/>
                  </a:lnTo>
                  <a:lnTo>
                    <a:pt x="9929" y="6924"/>
                  </a:lnTo>
                  <a:lnTo>
                    <a:pt x="9929" y="6888"/>
                  </a:lnTo>
                  <a:cubicBezTo>
                    <a:pt x="9923" y="6860"/>
                    <a:pt x="9917" y="6831"/>
                    <a:pt x="9911" y="6803"/>
                  </a:cubicBezTo>
                  <a:lnTo>
                    <a:pt x="9911" y="6731"/>
                  </a:lnTo>
                  <a:lnTo>
                    <a:pt x="9911" y="6731"/>
                  </a:lnTo>
                  <a:lnTo>
                    <a:pt x="9911" y="6719"/>
                  </a:lnTo>
                  <a:lnTo>
                    <a:pt x="9911" y="6719"/>
                  </a:lnTo>
                  <a:lnTo>
                    <a:pt x="9911" y="6610"/>
                  </a:lnTo>
                  <a:lnTo>
                    <a:pt x="9911" y="6610"/>
                  </a:lnTo>
                  <a:lnTo>
                    <a:pt x="9911" y="6538"/>
                  </a:lnTo>
                  <a:lnTo>
                    <a:pt x="9911" y="6514"/>
                  </a:lnTo>
                  <a:lnTo>
                    <a:pt x="9911" y="6466"/>
                  </a:lnTo>
                  <a:lnTo>
                    <a:pt x="9911" y="6466"/>
                  </a:lnTo>
                  <a:lnTo>
                    <a:pt x="9911" y="6441"/>
                  </a:lnTo>
                  <a:lnTo>
                    <a:pt x="9911" y="6417"/>
                  </a:lnTo>
                  <a:lnTo>
                    <a:pt x="9911" y="6405"/>
                  </a:lnTo>
                  <a:lnTo>
                    <a:pt x="9911" y="6405"/>
                  </a:lnTo>
                  <a:lnTo>
                    <a:pt x="9911" y="6381"/>
                  </a:lnTo>
                  <a:lnTo>
                    <a:pt x="9911" y="6285"/>
                  </a:lnTo>
                  <a:lnTo>
                    <a:pt x="9911" y="6273"/>
                  </a:lnTo>
                  <a:lnTo>
                    <a:pt x="9911" y="6224"/>
                  </a:lnTo>
                  <a:lnTo>
                    <a:pt x="9893" y="6104"/>
                  </a:lnTo>
                  <a:lnTo>
                    <a:pt x="9893" y="6068"/>
                  </a:lnTo>
                  <a:lnTo>
                    <a:pt x="9893" y="6068"/>
                  </a:lnTo>
                  <a:lnTo>
                    <a:pt x="9893" y="6068"/>
                  </a:lnTo>
                  <a:lnTo>
                    <a:pt x="9893" y="6055"/>
                  </a:lnTo>
                  <a:lnTo>
                    <a:pt x="9893" y="6043"/>
                  </a:lnTo>
                  <a:lnTo>
                    <a:pt x="9893" y="5983"/>
                  </a:lnTo>
                  <a:lnTo>
                    <a:pt x="9893" y="5959"/>
                  </a:lnTo>
                  <a:lnTo>
                    <a:pt x="9893" y="5911"/>
                  </a:lnTo>
                  <a:lnTo>
                    <a:pt x="9893" y="5887"/>
                  </a:lnTo>
                  <a:lnTo>
                    <a:pt x="9893" y="5790"/>
                  </a:lnTo>
                  <a:lnTo>
                    <a:pt x="9893" y="5706"/>
                  </a:lnTo>
                  <a:cubicBezTo>
                    <a:pt x="9887" y="5638"/>
                    <a:pt x="9881" y="5569"/>
                    <a:pt x="9875" y="5501"/>
                  </a:cubicBezTo>
                  <a:lnTo>
                    <a:pt x="9875" y="5501"/>
                  </a:lnTo>
                  <a:lnTo>
                    <a:pt x="9875" y="5344"/>
                  </a:lnTo>
                  <a:lnTo>
                    <a:pt x="9875" y="5332"/>
                  </a:lnTo>
                  <a:cubicBezTo>
                    <a:pt x="9869" y="5264"/>
                    <a:pt x="9863" y="5195"/>
                    <a:pt x="9857" y="5127"/>
                  </a:cubicBezTo>
                  <a:lnTo>
                    <a:pt x="9857" y="5127"/>
                  </a:lnTo>
                  <a:lnTo>
                    <a:pt x="9857" y="4994"/>
                  </a:lnTo>
                  <a:cubicBezTo>
                    <a:pt x="9851" y="4974"/>
                    <a:pt x="9846" y="4954"/>
                    <a:pt x="9840" y="4934"/>
                  </a:cubicBezTo>
                  <a:lnTo>
                    <a:pt x="9840" y="4934"/>
                  </a:lnTo>
                  <a:lnTo>
                    <a:pt x="9840" y="4885"/>
                  </a:lnTo>
                  <a:lnTo>
                    <a:pt x="9840" y="4885"/>
                  </a:lnTo>
                  <a:lnTo>
                    <a:pt x="9840" y="4753"/>
                  </a:lnTo>
                  <a:lnTo>
                    <a:pt x="9840" y="4668"/>
                  </a:lnTo>
                  <a:lnTo>
                    <a:pt x="9840" y="4644"/>
                  </a:lnTo>
                  <a:cubicBezTo>
                    <a:pt x="9834" y="4584"/>
                    <a:pt x="9828" y="4523"/>
                    <a:pt x="9822" y="4463"/>
                  </a:cubicBezTo>
                  <a:lnTo>
                    <a:pt x="9822" y="4463"/>
                  </a:lnTo>
                  <a:lnTo>
                    <a:pt x="9822" y="4463"/>
                  </a:lnTo>
                  <a:lnTo>
                    <a:pt x="9822" y="4270"/>
                  </a:lnTo>
                  <a:lnTo>
                    <a:pt x="9786" y="3571"/>
                  </a:lnTo>
                  <a:lnTo>
                    <a:pt x="9786" y="3510"/>
                  </a:lnTo>
                  <a:cubicBezTo>
                    <a:pt x="9780" y="3422"/>
                    <a:pt x="9774" y="3333"/>
                    <a:pt x="9768" y="3245"/>
                  </a:cubicBezTo>
                  <a:lnTo>
                    <a:pt x="9768" y="3197"/>
                  </a:lnTo>
                  <a:lnTo>
                    <a:pt x="9768" y="3172"/>
                  </a:lnTo>
                  <a:lnTo>
                    <a:pt x="9768" y="3148"/>
                  </a:lnTo>
                  <a:lnTo>
                    <a:pt x="9768" y="3100"/>
                  </a:lnTo>
                  <a:lnTo>
                    <a:pt x="9750" y="2992"/>
                  </a:lnTo>
                  <a:lnTo>
                    <a:pt x="9750" y="2992"/>
                  </a:lnTo>
                  <a:lnTo>
                    <a:pt x="9750" y="2883"/>
                  </a:lnTo>
                  <a:lnTo>
                    <a:pt x="9750" y="2859"/>
                  </a:lnTo>
                  <a:lnTo>
                    <a:pt x="9750" y="2811"/>
                  </a:lnTo>
                  <a:lnTo>
                    <a:pt x="9750" y="2714"/>
                  </a:lnTo>
                  <a:lnTo>
                    <a:pt x="9733" y="2714"/>
                  </a:lnTo>
                  <a:lnTo>
                    <a:pt x="9733" y="2690"/>
                  </a:lnTo>
                  <a:lnTo>
                    <a:pt x="9733" y="2521"/>
                  </a:lnTo>
                  <a:cubicBezTo>
                    <a:pt x="9727" y="2441"/>
                    <a:pt x="9721" y="2360"/>
                    <a:pt x="9715" y="2280"/>
                  </a:cubicBezTo>
                  <a:lnTo>
                    <a:pt x="9715" y="2244"/>
                  </a:lnTo>
                  <a:lnTo>
                    <a:pt x="9715" y="2232"/>
                  </a:lnTo>
                  <a:lnTo>
                    <a:pt x="9715" y="2147"/>
                  </a:lnTo>
                  <a:lnTo>
                    <a:pt x="9715" y="2147"/>
                  </a:lnTo>
                  <a:lnTo>
                    <a:pt x="9715" y="2135"/>
                  </a:lnTo>
                  <a:cubicBezTo>
                    <a:pt x="9709" y="2043"/>
                    <a:pt x="9703" y="1950"/>
                    <a:pt x="9697" y="1858"/>
                  </a:cubicBezTo>
                  <a:lnTo>
                    <a:pt x="9697" y="1821"/>
                  </a:lnTo>
                  <a:lnTo>
                    <a:pt x="9697" y="1821"/>
                  </a:lnTo>
                  <a:lnTo>
                    <a:pt x="9697" y="1809"/>
                  </a:lnTo>
                  <a:lnTo>
                    <a:pt x="9697" y="1797"/>
                  </a:lnTo>
                  <a:lnTo>
                    <a:pt x="9697" y="1785"/>
                  </a:lnTo>
                  <a:lnTo>
                    <a:pt x="9697" y="1773"/>
                  </a:lnTo>
                  <a:lnTo>
                    <a:pt x="9697" y="1773"/>
                  </a:lnTo>
                  <a:lnTo>
                    <a:pt x="9697" y="1773"/>
                  </a:lnTo>
                  <a:lnTo>
                    <a:pt x="9697" y="1749"/>
                  </a:lnTo>
                  <a:lnTo>
                    <a:pt x="9697" y="1737"/>
                  </a:lnTo>
                  <a:cubicBezTo>
                    <a:pt x="9691" y="1661"/>
                    <a:pt x="9685" y="1584"/>
                    <a:pt x="9679" y="1508"/>
                  </a:cubicBezTo>
                  <a:lnTo>
                    <a:pt x="9679" y="1423"/>
                  </a:lnTo>
                  <a:lnTo>
                    <a:pt x="9679" y="1423"/>
                  </a:lnTo>
                  <a:cubicBezTo>
                    <a:pt x="9673" y="1323"/>
                    <a:pt x="9667" y="1222"/>
                    <a:pt x="9661" y="1122"/>
                  </a:cubicBezTo>
                  <a:lnTo>
                    <a:pt x="9661" y="1122"/>
                  </a:lnTo>
                  <a:lnTo>
                    <a:pt x="9661" y="1110"/>
                  </a:lnTo>
                  <a:cubicBezTo>
                    <a:pt x="9655" y="977"/>
                    <a:pt x="9649" y="845"/>
                    <a:pt x="9643" y="712"/>
                  </a:cubicBezTo>
                  <a:lnTo>
                    <a:pt x="9643" y="712"/>
                  </a:lnTo>
                  <a:lnTo>
                    <a:pt x="9643" y="543"/>
                  </a:lnTo>
                  <a:lnTo>
                    <a:pt x="9643" y="543"/>
                  </a:lnTo>
                  <a:lnTo>
                    <a:pt x="9643" y="531"/>
                  </a:lnTo>
                  <a:cubicBezTo>
                    <a:pt x="9637" y="471"/>
                    <a:pt x="9632" y="410"/>
                    <a:pt x="9626" y="350"/>
                  </a:cubicBezTo>
                  <a:lnTo>
                    <a:pt x="9626" y="205"/>
                  </a:lnTo>
                  <a:lnTo>
                    <a:pt x="9626" y="205"/>
                  </a:lnTo>
                  <a:lnTo>
                    <a:pt x="9626" y="157"/>
                  </a:lnTo>
                  <a:cubicBezTo>
                    <a:pt x="9620" y="105"/>
                    <a:pt x="9614" y="52"/>
                    <a:pt x="9608" y="0"/>
                  </a:cubicBezTo>
                  <a:lnTo>
                    <a:pt x="9590" y="0"/>
                  </a:lnTo>
                  <a:lnTo>
                    <a:pt x="9572" y="0"/>
                  </a:lnTo>
                  <a:lnTo>
                    <a:pt x="9572" y="0"/>
                  </a:lnTo>
                  <a:lnTo>
                    <a:pt x="9501" y="12"/>
                  </a:lnTo>
                  <a:lnTo>
                    <a:pt x="9501" y="12"/>
                  </a:lnTo>
                  <a:lnTo>
                    <a:pt x="9234" y="12"/>
                  </a:lnTo>
                  <a:lnTo>
                    <a:pt x="9234" y="12"/>
                  </a:lnTo>
                  <a:lnTo>
                    <a:pt x="8948" y="12"/>
                  </a:lnTo>
                  <a:lnTo>
                    <a:pt x="8895" y="24"/>
                  </a:lnTo>
                  <a:lnTo>
                    <a:pt x="8895" y="24"/>
                  </a:lnTo>
                  <a:lnTo>
                    <a:pt x="8734" y="24"/>
                  </a:lnTo>
                  <a:lnTo>
                    <a:pt x="8645" y="24"/>
                  </a:lnTo>
                  <a:lnTo>
                    <a:pt x="8610" y="24"/>
                  </a:lnTo>
                  <a:lnTo>
                    <a:pt x="8610" y="24"/>
                  </a:lnTo>
                  <a:lnTo>
                    <a:pt x="8556" y="24"/>
                  </a:lnTo>
                  <a:lnTo>
                    <a:pt x="8538" y="24"/>
                  </a:lnTo>
                  <a:lnTo>
                    <a:pt x="8414" y="24"/>
                  </a:lnTo>
                  <a:lnTo>
                    <a:pt x="8360" y="24"/>
                  </a:lnTo>
                  <a:lnTo>
                    <a:pt x="8289" y="24"/>
                  </a:lnTo>
                  <a:lnTo>
                    <a:pt x="8253" y="24"/>
                  </a:lnTo>
                  <a:lnTo>
                    <a:pt x="8235" y="24"/>
                  </a:lnTo>
                  <a:lnTo>
                    <a:pt x="8128" y="24"/>
                  </a:lnTo>
                  <a:lnTo>
                    <a:pt x="8057" y="36"/>
                  </a:lnTo>
                  <a:lnTo>
                    <a:pt x="8039" y="36"/>
                  </a:lnTo>
                  <a:lnTo>
                    <a:pt x="7701" y="36"/>
                  </a:lnTo>
                  <a:lnTo>
                    <a:pt x="7683" y="36"/>
                  </a:lnTo>
                  <a:lnTo>
                    <a:pt x="7611" y="36"/>
                  </a:lnTo>
                  <a:lnTo>
                    <a:pt x="7201" y="48"/>
                  </a:lnTo>
                  <a:lnTo>
                    <a:pt x="7184" y="48"/>
                  </a:lnTo>
                  <a:lnTo>
                    <a:pt x="7112" y="48"/>
                  </a:lnTo>
                  <a:lnTo>
                    <a:pt x="6970" y="48"/>
                  </a:lnTo>
                  <a:lnTo>
                    <a:pt x="6934" y="48"/>
                  </a:lnTo>
                  <a:lnTo>
                    <a:pt x="6738" y="48"/>
                  </a:lnTo>
                  <a:lnTo>
                    <a:pt x="6720" y="48"/>
                  </a:lnTo>
                  <a:lnTo>
                    <a:pt x="6702" y="48"/>
                  </a:lnTo>
                  <a:lnTo>
                    <a:pt x="6542" y="48"/>
                  </a:lnTo>
                  <a:lnTo>
                    <a:pt x="6542" y="48"/>
                  </a:lnTo>
                  <a:lnTo>
                    <a:pt x="6506" y="48"/>
                  </a:lnTo>
                  <a:lnTo>
                    <a:pt x="6506" y="48"/>
                  </a:lnTo>
                  <a:lnTo>
                    <a:pt x="6488" y="48"/>
                  </a:lnTo>
                  <a:lnTo>
                    <a:pt x="6488" y="48"/>
                  </a:lnTo>
                  <a:lnTo>
                    <a:pt x="6471" y="48"/>
                  </a:lnTo>
                  <a:lnTo>
                    <a:pt x="6471" y="48"/>
                  </a:lnTo>
                  <a:lnTo>
                    <a:pt x="6453" y="48"/>
                  </a:lnTo>
                  <a:lnTo>
                    <a:pt x="6453" y="48"/>
                  </a:lnTo>
                  <a:lnTo>
                    <a:pt x="6275" y="48"/>
                  </a:lnTo>
                  <a:lnTo>
                    <a:pt x="6275" y="48"/>
                  </a:lnTo>
                  <a:lnTo>
                    <a:pt x="5989" y="48"/>
                  </a:lnTo>
                  <a:lnTo>
                    <a:pt x="5936" y="60"/>
                  </a:lnTo>
                  <a:lnTo>
                    <a:pt x="5918" y="60"/>
                  </a:lnTo>
                  <a:lnTo>
                    <a:pt x="5882" y="60"/>
                  </a:lnTo>
                  <a:lnTo>
                    <a:pt x="5793" y="60"/>
                  </a:lnTo>
                  <a:lnTo>
                    <a:pt x="5758" y="60"/>
                  </a:lnTo>
                  <a:lnTo>
                    <a:pt x="5740" y="60"/>
                  </a:lnTo>
                  <a:lnTo>
                    <a:pt x="5740" y="60"/>
                  </a:lnTo>
                  <a:lnTo>
                    <a:pt x="5686" y="60"/>
                  </a:lnTo>
                  <a:lnTo>
                    <a:pt x="5597" y="60"/>
                  </a:lnTo>
                  <a:lnTo>
                    <a:pt x="5597" y="60"/>
                  </a:lnTo>
                  <a:lnTo>
                    <a:pt x="5526" y="60"/>
                  </a:lnTo>
                  <a:lnTo>
                    <a:pt x="5526" y="60"/>
                  </a:lnTo>
                  <a:lnTo>
                    <a:pt x="5152" y="60"/>
                  </a:lnTo>
                  <a:lnTo>
                    <a:pt x="5009" y="48"/>
                  </a:lnTo>
                  <a:lnTo>
                    <a:pt x="4938" y="60"/>
                  </a:lnTo>
                  <a:lnTo>
                    <a:pt x="4920" y="48"/>
                  </a:lnTo>
                  <a:lnTo>
                    <a:pt x="4920" y="48"/>
                  </a:lnTo>
                  <a:lnTo>
                    <a:pt x="4902" y="48"/>
                  </a:lnTo>
                  <a:lnTo>
                    <a:pt x="4884" y="48"/>
                  </a:lnTo>
                  <a:lnTo>
                    <a:pt x="4866" y="48"/>
                  </a:lnTo>
                  <a:lnTo>
                    <a:pt x="4866" y="48"/>
                  </a:lnTo>
                  <a:lnTo>
                    <a:pt x="4831" y="48"/>
                  </a:lnTo>
                  <a:lnTo>
                    <a:pt x="4635" y="48"/>
                  </a:lnTo>
                  <a:lnTo>
                    <a:pt x="4599" y="48"/>
                  </a:lnTo>
                  <a:lnTo>
                    <a:pt x="4314" y="48"/>
                  </a:lnTo>
                  <a:lnTo>
                    <a:pt x="4242" y="48"/>
                  </a:lnTo>
                  <a:lnTo>
                    <a:pt x="4135" y="48"/>
                  </a:lnTo>
                  <a:lnTo>
                    <a:pt x="4118" y="48"/>
                  </a:lnTo>
                  <a:lnTo>
                    <a:pt x="3975" y="48"/>
                  </a:lnTo>
                  <a:lnTo>
                    <a:pt x="3975" y="48"/>
                  </a:lnTo>
                  <a:lnTo>
                    <a:pt x="3957" y="48"/>
                  </a:lnTo>
                  <a:lnTo>
                    <a:pt x="3957" y="48"/>
                  </a:lnTo>
                  <a:lnTo>
                    <a:pt x="3904" y="48"/>
                  </a:lnTo>
                  <a:lnTo>
                    <a:pt x="3904" y="48"/>
                  </a:lnTo>
                  <a:lnTo>
                    <a:pt x="3779" y="48"/>
                  </a:lnTo>
                  <a:lnTo>
                    <a:pt x="3565" y="48"/>
                  </a:lnTo>
                  <a:lnTo>
                    <a:pt x="3173" y="48"/>
                  </a:lnTo>
                  <a:lnTo>
                    <a:pt x="3066" y="48"/>
                  </a:lnTo>
                  <a:lnTo>
                    <a:pt x="3066" y="48"/>
                  </a:lnTo>
                  <a:lnTo>
                    <a:pt x="2585" y="48"/>
                  </a:lnTo>
                  <a:lnTo>
                    <a:pt x="2513" y="48"/>
                  </a:lnTo>
                  <a:lnTo>
                    <a:pt x="2406" y="48"/>
                  </a:lnTo>
                  <a:lnTo>
                    <a:pt x="2353" y="48"/>
                  </a:lnTo>
                  <a:lnTo>
                    <a:pt x="2282" y="48"/>
                  </a:lnTo>
                  <a:lnTo>
                    <a:pt x="2139" y="48"/>
                  </a:lnTo>
                  <a:lnTo>
                    <a:pt x="2139" y="48"/>
                  </a:lnTo>
                  <a:lnTo>
                    <a:pt x="2103" y="48"/>
                  </a:lnTo>
                  <a:lnTo>
                    <a:pt x="2050" y="36"/>
                  </a:lnTo>
                  <a:lnTo>
                    <a:pt x="1800" y="36"/>
                  </a:lnTo>
                  <a:lnTo>
                    <a:pt x="1462" y="36"/>
                  </a:lnTo>
                  <a:lnTo>
                    <a:pt x="1426" y="24"/>
                  </a:lnTo>
                  <a:lnTo>
                    <a:pt x="1408" y="24"/>
                  </a:lnTo>
                  <a:lnTo>
                    <a:pt x="1283" y="24"/>
                  </a:lnTo>
                  <a:lnTo>
                    <a:pt x="1230" y="24"/>
                  </a:lnTo>
                  <a:lnTo>
                    <a:pt x="1230" y="24"/>
                  </a:lnTo>
                  <a:lnTo>
                    <a:pt x="1087" y="24"/>
                  </a:lnTo>
                  <a:lnTo>
                    <a:pt x="642" y="12"/>
                  </a:lnTo>
                  <a:lnTo>
                    <a:pt x="553" y="0"/>
                  </a:lnTo>
                  <a:lnTo>
                    <a:pt x="463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232" y="0"/>
                  </a:lnTo>
                  <a:lnTo>
                    <a:pt x="214" y="0"/>
                  </a:lnTo>
                  <a:cubicBezTo>
                    <a:pt x="208" y="56"/>
                    <a:pt x="202" y="113"/>
                    <a:pt x="196" y="169"/>
                  </a:cubicBezTo>
                  <a:lnTo>
                    <a:pt x="196" y="350"/>
                  </a:lnTo>
                  <a:cubicBezTo>
                    <a:pt x="190" y="410"/>
                    <a:pt x="184" y="471"/>
                    <a:pt x="178" y="531"/>
                  </a:cubicBezTo>
                  <a:lnTo>
                    <a:pt x="178" y="543"/>
                  </a:lnTo>
                  <a:lnTo>
                    <a:pt x="178" y="627"/>
                  </a:lnTo>
                  <a:lnTo>
                    <a:pt x="178" y="712"/>
                  </a:lnTo>
                  <a:cubicBezTo>
                    <a:pt x="166" y="861"/>
                    <a:pt x="155" y="1009"/>
                    <a:pt x="143" y="1158"/>
                  </a:cubicBezTo>
                  <a:cubicBezTo>
                    <a:pt x="137" y="1238"/>
                    <a:pt x="131" y="1319"/>
                    <a:pt x="125" y="1399"/>
                  </a:cubicBezTo>
                  <a:lnTo>
                    <a:pt x="125" y="1604"/>
                  </a:lnTo>
                  <a:lnTo>
                    <a:pt x="125" y="1604"/>
                  </a:lnTo>
                  <a:lnTo>
                    <a:pt x="125" y="1604"/>
                  </a:lnTo>
                  <a:lnTo>
                    <a:pt x="125" y="1737"/>
                  </a:lnTo>
                  <a:lnTo>
                    <a:pt x="125" y="1785"/>
                  </a:lnTo>
                  <a:lnTo>
                    <a:pt x="125" y="1821"/>
                  </a:lnTo>
                  <a:lnTo>
                    <a:pt x="125" y="2147"/>
                  </a:lnTo>
                  <a:cubicBezTo>
                    <a:pt x="119" y="2191"/>
                    <a:pt x="113" y="2236"/>
                    <a:pt x="107" y="2280"/>
                  </a:cubicBezTo>
                  <a:lnTo>
                    <a:pt x="107" y="2400"/>
                  </a:lnTo>
                  <a:lnTo>
                    <a:pt x="107" y="2400"/>
                  </a:lnTo>
                  <a:lnTo>
                    <a:pt x="107" y="2473"/>
                  </a:lnTo>
                  <a:lnTo>
                    <a:pt x="107" y="2473"/>
                  </a:lnTo>
                  <a:cubicBezTo>
                    <a:pt x="101" y="2525"/>
                    <a:pt x="95" y="2578"/>
                    <a:pt x="89" y="2630"/>
                  </a:cubicBezTo>
                  <a:lnTo>
                    <a:pt x="89" y="2678"/>
                  </a:lnTo>
                  <a:lnTo>
                    <a:pt x="89" y="2726"/>
                  </a:lnTo>
                  <a:lnTo>
                    <a:pt x="89" y="2726"/>
                  </a:lnTo>
                  <a:lnTo>
                    <a:pt x="89" y="2738"/>
                  </a:lnTo>
                  <a:lnTo>
                    <a:pt x="89" y="2738"/>
                  </a:lnTo>
                  <a:cubicBezTo>
                    <a:pt x="83" y="2798"/>
                    <a:pt x="77" y="2859"/>
                    <a:pt x="71" y="2919"/>
                  </a:cubicBezTo>
                  <a:lnTo>
                    <a:pt x="71" y="2967"/>
                  </a:lnTo>
                  <a:lnTo>
                    <a:pt x="71" y="3064"/>
                  </a:lnTo>
                  <a:lnTo>
                    <a:pt x="53" y="3160"/>
                  </a:lnTo>
                  <a:lnTo>
                    <a:pt x="53" y="3160"/>
                  </a:lnTo>
                  <a:lnTo>
                    <a:pt x="53" y="3233"/>
                  </a:lnTo>
                  <a:lnTo>
                    <a:pt x="53" y="3245"/>
                  </a:lnTo>
                  <a:lnTo>
                    <a:pt x="53" y="3305"/>
                  </a:lnTo>
                  <a:lnTo>
                    <a:pt x="53" y="3317"/>
                  </a:lnTo>
                  <a:lnTo>
                    <a:pt x="53" y="3341"/>
                  </a:lnTo>
                  <a:lnTo>
                    <a:pt x="53" y="3366"/>
                  </a:lnTo>
                  <a:cubicBezTo>
                    <a:pt x="47" y="3382"/>
                    <a:pt x="42" y="3398"/>
                    <a:pt x="36" y="3414"/>
                  </a:cubicBezTo>
                  <a:lnTo>
                    <a:pt x="36" y="3498"/>
                  </a:lnTo>
                  <a:lnTo>
                    <a:pt x="36" y="3510"/>
                  </a:lnTo>
                  <a:lnTo>
                    <a:pt x="36" y="3510"/>
                  </a:lnTo>
                  <a:lnTo>
                    <a:pt x="36" y="3522"/>
                  </a:lnTo>
                  <a:lnTo>
                    <a:pt x="36" y="3559"/>
                  </a:lnTo>
                  <a:lnTo>
                    <a:pt x="36" y="3559"/>
                  </a:lnTo>
                  <a:lnTo>
                    <a:pt x="36" y="3571"/>
                  </a:lnTo>
                  <a:lnTo>
                    <a:pt x="36" y="3571"/>
                  </a:lnTo>
                  <a:lnTo>
                    <a:pt x="36" y="3571"/>
                  </a:lnTo>
                  <a:lnTo>
                    <a:pt x="36" y="3583"/>
                  </a:lnTo>
                  <a:lnTo>
                    <a:pt x="36" y="3595"/>
                  </a:lnTo>
                  <a:lnTo>
                    <a:pt x="36" y="3607"/>
                  </a:lnTo>
                  <a:lnTo>
                    <a:pt x="36" y="3643"/>
                  </a:lnTo>
                  <a:lnTo>
                    <a:pt x="36" y="3643"/>
                  </a:lnTo>
                  <a:lnTo>
                    <a:pt x="18" y="3703"/>
                  </a:lnTo>
                  <a:lnTo>
                    <a:pt x="18" y="3727"/>
                  </a:lnTo>
                  <a:lnTo>
                    <a:pt x="18" y="3739"/>
                  </a:lnTo>
                  <a:lnTo>
                    <a:pt x="18" y="3812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36"/>
                  </a:lnTo>
                  <a:lnTo>
                    <a:pt x="18" y="3872"/>
                  </a:lnTo>
                  <a:lnTo>
                    <a:pt x="18" y="3884"/>
                  </a:lnTo>
                  <a:lnTo>
                    <a:pt x="18" y="3884"/>
                  </a:lnTo>
                  <a:lnTo>
                    <a:pt x="18" y="3884"/>
                  </a:lnTo>
                  <a:lnTo>
                    <a:pt x="18" y="3920"/>
                  </a:lnTo>
                  <a:lnTo>
                    <a:pt x="18" y="3920"/>
                  </a:lnTo>
                  <a:cubicBezTo>
                    <a:pt x="12" y="3928"/>
                    <a:pt x="6" y="3937"/>
                    <a:pt x="0" y="3945"/>
                  </a:cubicBezTo>
                  <a:lnTo>
                    <a:pt x="0" y="39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576A158-16D9-6702-C2D4-CC79E94F8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627438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1 h 96"/>
                <a:gd name="T66" fmla="*/ 2 w 64"/>
                <a:gd name="T67" fmla="*/ 9 h 96"/>
                <a:gd name="T68" fmla="*/ 0 w 64"/>
                <a:gd name="T69" fmla="*/ 6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4 h 96"/>
                <a:gd name="T76" fmla="*/ 11 w 64"/>
                <a:gd name="T77" fmla="*/ 4 h 96"/>
                <a:gd name="T78" fmla="*/ 15 w 64"/>
                <a:gd name="T79" fmla="*/ 4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5 h 96"/>
                <a:gd name="T92" fmla="*/ 39 w 64"/>
                <a:gd name="T93" fmla="*/ 7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2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6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4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7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39" y="9"/>
                  </a:lnTo>
                  <a:lnTo>
                    <a:pt x="39" y="11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noFill/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60B99636-9F33-D411-C7C4-812CF7524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651" y="3708400"/>
              <a:ext cx="166688" cy="127000"/>
            </a:xfrm>
            <a:custGeom>
              <a:avLst/>
              <a:gdLst>
                <a:gd name="T0" fmla="*/ 33 w 105"/>
                <a:gd name="T1" fmla="*/ 39 h 80"/>
                <a:gd name="T2" fmla="*/ 77 w 105"/>
                <a:gd name="T3" fmla="*/ 80 h 80"/>
                <a:gd name="T4" fmla="*/ 78 w 105"/>
                <a:gd name="T5" fmla="*/ 80 h 80"/>
                <a:gd name="T6" fmla="*/ 78 w 105"/>
                <a:gd name="T7" fmla="*/ 80 h 80"/>
                <a:gd name="T8" fmla="*/ 79 w 105"/>
                <a:gd name="T9" fmla="*/ 79 h 80"/>
                <a:gd name="T10" fmla="*/ 79 w 105"/>
                <a:gd name="T11" fmla="*/ 78 h 80"/>
                <a:gd name="T12" fmla="*/ 80 w 105"/>
                <a:gd name="T13" fmla="*/ 78 h 80"/>
                <a:gd name="T14" fmla="*/ 80 w 105"/>
                <a:gd name="T15" fmla="*/ 78 h 80"/>
                <a:gd name="T16" fmla="*/ 81 w 105"/>
                <a:gd name="T17" fmla="*/ 78 h 80"/>
                <a:gd name="T18" fmla="*/ 81 w 105"/>
                <a:gd name="T19" fmla="*/ 78 h 80"/>
                <a:gd name="T20" fmla="*/ 82 w 105"/>
                <a:gd name="T21" fmla="*/ 78 h 80"/>
                <a:gd name="T22" fmla="*/ 83 w 105"/>
                <a:gd name="T23" fmla="*/ 78 h 80"/>
                <a:gd name="T24" fmla="*/ 83 w 105"/>
                <a:gd name="T25" fmla="*/ 78 h 80"/>
                <a:gd name="T26" fmla="*/ 83 w 105"/>
                <a:gd name="T27" fmla="*/ 77 h 80"/>
                <a:gd name="T28" fmla="*/ 84 w 105"/>
                <a:gd name="T29" fmla="*/ 77 h 80"/>
                <a:gd name="T30" fmla="*/ 85 w 105"/>
                <a:gd name="T31" fmla="*/ 77 h 80"/>
                <a:gd name="T32" fmla="*/ 85 w 105"/>
                <a:gd name="T33" fmla="*/ 77 h 80"/>
                <a:gd name="T34" fmla="*/ 86 w 105"/>
                <a:gd name="T35" fmla="*/ 77 h 80"/>
                <a:gd name="T36" fmla="*/ 86 w 105"/>
                <a:gd name="T37" fmla="*/ 77 h 80"/>
                <a:gd name="T38" fmla="*/ 87 w 105"/>
                <a:gd name="T39" fmla="*/ 77 h 80"/>
                <a:gd name="T40" fmla="*/ 87 w 105"/>
                <a:gd name="T41" fmla="*/ 76 h 80"/>
                <a:gd name="T42" fmla="*/ 87 w 105"/>
                <a:gd name="T43" fmla="*/ 76 h 80"/>
                <a:gd name="T44" fmla="*/ 88 w 105"/>
                <a:gd name="T45" fmla="*/ 75 h 80"/>
                <a:gd name="T46" fmla="*/ 88 w 105"/>
                <a:gd name="T47" fmla="*/ 75 h 80"/>
                <a:gd name="T48" fmla="*/ 89 w 105"/>
                <a:gd name="T49" fmla="*/ 75 h 80"/>
                <a:gd name="T50" fmla="*/ 89 w 105"/>
                <a:gd name="T51" fmla="*/ 76 h 80"/>
                <a:gd name="T52" fmla="*/ 90 w 105"/>
                <a:gd name="T53" fmla="*/ 76 h 80"/>
                <a:gd name="T54" fmla="*/ 91 w 105"/>
                <a:gd name="T55" fmla="*/ 76 h 80"/>
                <a:gd name="T56" fmla="*/ 92 w 105"/>
                <a:gd name="T57" fmla="*/ 75 h 80"/>
                <a:gd name="T58" fmla="*/ 92 w 105"/>
                <a:gd name="T59" fmla="*/ 75 h 80"/>
                <a:gd name="T60" fmla="*/ 92 w 105"/>
                <a:gd name="T61" fmla="*/ 74 h 80"/>
                <a:gd name="T62" fmla="*/ 92 w 105"/>
                <a:gd name="T63" fmla="*/ 74 h 80"/>
                <a:gd name="T64" fmla="*/ 93 w 105"/>
                <a:gd name="T65" fmla="*/ 73 h 80"/>
                <a:gd name="T66" fmla="*/ 93 w 105"/>
                <a:gd name="T67" fmla="*/ 72 h 80"/>
                <a:gd name="T68" fmla="*/ 92 w 105"/>
                <a:gd name="T69" fmla="*/ 72 h 80"/>
                <a:gd name="T70" fmla="*/ 92 w 105"/>
                <a:gd name="T71" fmla="*/ 71 h 80"/>
                <a:gd name="T72" fmla="*/ 91 w 105"/>
                <a:gd name="T73" fmla="*/ 70 h 80"/>
                <a:gd name="T74" fmla="*/ 92 w 105"/>
                <a:gd name="T75" fmla="*/ 69 h 80"/>
                <a:gd name="T76" fmla="*/ 92 w 105"/>
                <a:gd name="T77" fmla="*/ 68 h 80"/>
                <a:gd name="T78" fmla="*/ 92 w 105"/>
                <a:gd name="T79" fmla="*/ 68 h 80"/>
                <a:gd name="T80" fmla="*/ 92 w 105"/>
                <a:gd name="T81" fmla="*/ 67 h 80"/>
                <a:gd name="T82" fmla="*/ 91 w 105"/>
                <a:gd name="T83" fmla="*/ 67 h 80"/>
                <a:gd name="T84" fmla="*/ 90 w 105"/>
                <a:gd name="T85" fmla="*/ 66 h 80"/>
                <a:gd name="T86" fmla="*/ 90 w 105"/>
                <a:gd name="T87" fmla="*/ 65 h 80"/>
                <a:gd name="T88" fmla="*/ 90 w 105"/>
                <a:gd name="T89" fmla="*/ 65 h 80"/>
                <a:gd name="T90" fmla="*/ 91 w 105"/>
                <a:gd name="T91" fmla="*/ 64 h 80"/>
                <a:gd name="T92" fmla="*/ 92 w 105"/>
                <a:gd name="T93" fmla="*/ 63 h 80"/>
                <a:gd name="T94" fmla="*/ 92 w 105"/>
                <a:gd name="T95" fmla="*/ 62 h 80"/>
                <a:gd name="T96" fmla="*/ 93 w 105"/>
                <a:gd name="T97" fmla="*/ 62 h 80"/>
                <a:gd name="T98" fmla="*/ 94 w 105"/>
                <a:gd name="T99" fmla="*/ 62 h 80"/>
                <a:gd name="T100" fmla="*/ 95 w 105"/>
                <a:gd name="T101" fmla="*/ 61 h 80"/>
                <a:gd name="T102" fmla="*/ 96 w 105"/>
                <a:gd name="T103" fmla="*/ 60 h 80"/>
                <a:gd name="T104" fmla="*/ 96 w 105"/>
                <a:gd name="T105" fmla="*/ 60 h 80"/>
                <a:gd name="T106" fmla="*/ 97 w 105"/>
                <a:gd name="T107" fmla="*/ 60 h 80"/>
                <a:gd name="T108" fmla="*/ 98 w 105"/>
                <a:gd name="T109" fmla="*/ 59 h 80"/>
                <a:gd name="T110" fmla="*/ 99 w 105"/>
                <a:gd name="T111" fmla="*/ 59 h 80"/>
                <a:gd name="T112" fmla="*/ 100 w 105"/>
                <a:gd name="T113" fmla="*/ 58 h 80"/>
                <a:gd name="T114" fmla="*/ 101 w 105"/>
                <a:gd name="T115" fmla="*/ 58 h 80"/>
                <a:gd name="T116" fmla="*/ 101 w 105"/>
                <a:gd name="T117" fmla="*/ 58 h 80"/>
                <a:gd name="T118" fmla="*/ 102 w 105"/>
                <a:gd name="T119" fmla="*/ 57 h 80"/>
                <a:gd name="T120" fmla="*/ 102 w 105"/>
                <a:gd name="T121" fmla="*/ 57 h 80"/>
                <a:gd name="T122" fmla="*/ 50 w 105"/>
                <a:gd name="T123" fmla="*/ 33 h 80"/>
                <a:gd name="T124" fmla="*/ 28 w 105"/>
                <a:gd name="T125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80">
                  <a:moveTo>
                    <a:pt x="8" y="1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4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6" y="14"/>
                  </a:lnTo>
                  <a:lnTo>
                    <a:pt x="7" y="15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8" y="26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9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4" y="41"/>
                  </a:lnTo>
                  <a:lnTo>
                    <a:pt x="36" y="43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0" y="47"/>
                  </a:lnTo>
                  <a:lnTo>
                    <a:pt x="43" y="49"/>
                  </a:lnTo>
                  <a:lnTo>
                    <a:pt x="43" y="50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51" y="56"/>
                  </a:lnTo>
                  <a:lnTo>
                    <a:pt x="52" y="57"/>
                  </a:lnTo>
                  <a:lnTo>
                    <a:pt x="54" y="58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8" y="63"/>
                  </a:lnTo>
                  <a:lnTo>
                    <a:pt x="59" y="65"/>
                  </a:lnTo>
                  <a:lnTo>
                    <a:pt x="60" y="65"/>
                  </a:lnTo>
                  <a:lnTo>
                    <a:pt x="60" y="65"/>
                  </a:lnTo>
                  <a:lnTo>
                    <a:pt x="60" y="66"/>
                  </a:lnTo>
                  <a:lnTo>
                    <a:pt x="61" y="66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4" y="69"/>
                  </a:lnTo>
                  <a:lnTo>
                    <a:pt x="65" y="70"/>
                  </a:lnTo>
                  <a:lnTo>
                    <a:pt x="66" y="71"/>
                  </a:lnTo>
                  <a:lnTo>
                    <a:pt x="67" y="72"/>
                  </a:lnTo>
                  <a:lnTo>
                    <a:pt x="67" y="72"/>
                  </a:lnTo>
                  <a:lnTo>
                    <a:pt x="68" y="73"/>
                  </a:lnTo>
                  <a:lnTo>
                    <a:pt x="68" y="73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75" y="80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7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80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6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89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3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70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1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3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1" y="64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4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9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3" y="57"/>
                  </a:lnTo>
                  <a:lnTo>
                    <a:pt x="103" y="57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6"/>
                  </a:lnTo>
                  <a:lnTo>
                    <a:pt x="105" y="55"/>
                  </a:lnTo>
                  <a:lnTo>
                    <a:pt x="105" y="54"/>
                  </a:lnTo>
                  <a:lnTo>
                    <a:pt x="104" y="53"/>
                  </a:lnTo>
                  <a:lnTo>
                    <a:pt x="104" y="52"/>
                  </a:lnTo>
                  <a:lnTo>
                    <a:pt x="103" y="51"/>
                  </a:lnTo>
                  <a:lnTo>
                    <a:pt x="103" y="50"/>
                  </a:lnTo>
                  <a:lnTo>
                    <a:pt x="103" y="49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4" y="47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03" y="45"/>
                  </a:lnTo>
                  <a:lnTo>
                    <a:pt x="104" y="45"/>
                  </a:lnTo>
                  <a:lnTo>
                    <a:pt x="104" y="44"/>
                  </a:lnTo>
                  <a:lnTo>
                    <a:pt x="104" y="43"/>
                  </a:lnTo>
                  <a:lnTo>
                    <a:pt x="105" y="42"/>
                  </a:lnTo>
                  <a:lnTo>
                    <a:pt x="104" y="42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3" y="42"/>
                  </a:lnTo>
                  <a:lnTo>
                    <a:pt x="93" y="39"/>
                  </a:lnTo>
                  <a:lnTo>
                    <a:pt x="86" y="33"/>
                  </a:lnTo>
                  <a:lnTo>
                    <a:pt x="84" y="33"/>
                  </a:lnTo>
                  <a:lnTo>
                    <a:pt x="83" y="33"/>
                  </a:lnTo>
                  <a:lnTo>
                    <a:pt x="77" y="33"/>
                  </a:lnTo>
                  <a:lnTo>
                    <a:pt x="74" y="33"/>
                  </a:lnTo>
                  <a:lnTo>
                    <a:pt x="72" y="33"/>
                  </a:lnTo>
                  <a:lnTo>
                    <a:pt x="71" y="33"/>
                  </a:lnTo>
                  <a:lnTo>
                    <a:pt x="65" y="33"/>
                  </a:lnTo>
                  <a:lnTo>
                    <a:pt x="64" y="33"/>
                  </a:lnTo>
                  <a:lnTo>
                    <a:pt x="59" y="33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5" y="32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3" y="34"/>
                  </a:lnTo>
                  <a:lnTo>
                    <a:pt x="53" y="35"/>
                  </a:lnTo>
                  <a:lnTo>
                    <a:pt x="52" y="35"/>
                  </a:lnTo>
                  <a:lnTo>
                    <a:pt x="52" y="33"/>
                  </a:lnTo>
                  <a:lnTo>
                    <a:pt x="51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47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6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3" y="28"/>
                  </a:lnTo>
                  <a:lnTo>
                    <a:pt x="43" y="27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1" y="25"/>
                  </a:lnTo>
                  <a:lnTo>
                    <a:pt x="40" y="24"/>
                  </a:lnTo>
                  <a:lnTo>
                    <a:pt x="40" y="23"/>
                  </a:lnTo>
                  <a:lnTo>
                    <a:pt x="40" y="23"/>
                  </a:lnTo>
                  <a:lnTo>
                    <a:pt x="39" y="22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39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7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5" y="8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472">
              <a:extLst>
                <a:ext uri="{FF2B5EF4-FFF2-40B4-BE49-F238E27FC236}">
                  <a16:creationId xmlns:a16="http://schemas.microsoft.com/office/drawing/2014/main" id="{800D45DC-5840-CE4B-30A2-10D5B4F98B1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109661" y="3764297"/>
              <a:ext cx="96503" cy="9650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" name="Text Box 71">
            <a:extLst>
              <a:ext uri="{FF2B5EF4-FFF2-40B4-BE49-F238E27FC236}">
                <a16:creationId xmlns:a16="http://schemas.microsoft.com/office/drawing/2014/main" id="{AD228398-EC9D-2892-03D8-5CF83BFB0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343" y="6300132"/>
            <a:ext cx="17668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400" dirty="0">
                <a:solidFill>
                  <a:srgbClr val="FFFF00"/>
                </a:solidFill>
                <a:latin typeface="Arial" panose="020B0604020202020204" pitchFamily="34" charset="0"/>
              </a:rPr>
              <a:t>Greenwater Range</a:t>
            </a:r>
          </a:p>
        </p:txBody>
      </p:sp>
      <p:sp>
        <p:nvSpPr>
          <p:cNvPr id="7" name="Text Box 71">
            <a:extLst>
              <a:ext uri="{FF2B5EF4-FFF2-40B4-BE49-F238E27FC236}">
                <a16:creationId xmlns:a16="http://schemas.microsoft.com/office/drawing/2014/main" id="{99E9476C-CF30-48DA-379B-9DEA91829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72361" y="3194414"/>
            <a:ext cx="989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dirty="0">
                <a:solidFill>
                  <a:srgbClr val="0DC0FF"/>
                </a:solidFill>
                <a:latin typeface="Arial" panose="020B0604020202020204" pitchFamily="34" charset="0"/>
              </a:rPr>
              <a:t>Ash</a:t>
            </a:r>
          </a:p>
          <a:p>
            <a:r>
              <a:rPr lang="en-US" altLang="en-US" sz="1400" dirty="0">
                <a:solidFill>
                  <a:srgbClr val="0DC0FF"/>
                </a:solidFill>
                <a:latin typeface="Arial" panose="020B0604020202020204" pitchFamily="34" charset="0"/>
              </a:rPr>
              <a:t>Meadows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AB40E65-8BAB-4CBD-279C-D5AF55162263}"/>
              </a:ext>
            </a:extLst>
          </p:cNvPr>
          <p:cNvGrpSpPr/>
          <p:nvPr/>
        </p:nvGrpSpPr>
        <p:grpSpPr>
          <a:xfrm>
            <a:off x="11384871" y="2334198"/>
            <a:ext cx="637104" cy="369332"/>
            <a:chOff x="9283033" y="4330043"/>
            <a:chExt cx="637104" cy="36933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E0A31E0-ED5E-66FB-CEB1-59F5C76D3D76}"/>
                </a:ext>
              </a:extLst>
            </p:cNvPr>
            <p:cNvSpPr txBox="1"/>
            <p:nvPr/>
          </p:nvSpPr>
          <p:spPr>
            <a:xfrm>
              <a:off x="9283424" y="4330043"/>
              <a:ext cx="636713" cy="369332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6350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Devils</a:t>
              </a:r>
            </a:p>
            <a:p>
              <a:r>
                <a:rPr lang="en-US" sz="1200" dirty="0">
                  <a:ln w="6350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Hole</a:t>
              </a: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D94658AF-E7A3-9FB3-CA20-06E21A41D30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83033" y="4528799"/>
              <a:ext cx="106071" cy="91440"/>
            </a:xfrm>
            <a:prstGeom prst="triangle">
              <a:avLst/>
            </a:prstGeom>
            <a:noFill/>
            <a:ln w="28575" cap="flat" cmpd="sng" algn="ctr">
              <a:solidFill>
                <a:srgbClr val="0CFAE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6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2" name="Springs">
            <a:extLst>
              <a:ext uri="{FF2B5EF4-FFF2-40B4-BE49-F238E27FC236}">
                <a16:creationId xmlns:a16="http://schemas.microsoft.com/office/drawing/2014/main" id="{D8B9120A-053A-F9A5-D679-03EADB2D271D}"/>
              </a:ext>
            </a:extLst>
          </p:cNvPr>
          <p:cNvGrpSpPr/>
          <p:nvPr/>
        </p:nvGrpSpPr>
        <p:grpSpPr>
          <a:xfrm>
            <a:off x="10674454" y="2493289"/>
            <a:ext cx="1163927" cy="887418"/>
            <a:chOff x="10674454" y="2493289"/>
            <a:chExt cx="1163927" cy="88741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CEA2ACC-0CA9-605F-7D51-2A346305B4F1}"/>
                </a:ext>
              </a:extLst>
            </p:cNvPr>
            <p:cNvGrpSpPr>
              <a:grpSpLocks noChangeAspect="1"/>
            </p:cNvGrpSpPr>
            <p:nvPr/>
          </p:nvGrpSpPr>
          <p:grpSpPr>
            <a:xfrm rot="3666728">
              <a:off x="10974706" y="2395793"/>
              <a:ext cx="79328" cy="274320"/>
              <a:chOff x="400818" y="-400818"/>
              <a:chExt cx="326124" cy="112776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A4815D7E-CCEC-DA92-2881-C9692D62AF80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23" name="Freeform 9">
                <a:extLst>
                  <a:ext uri="{FF2B5EF4-FFF2-40B4-BE49-F238E27FC236}">
                    <a16:creationId xmlns:a16="http://schemas.microsoft.com/office/drawing/2014/main" id="{AD95DEBF-ACFD-D15F-FFDA-C75CF4B8DDF5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04CF6F3-8DE9-D680-F5B2-A36134F4B914}"/>
                </a:ext>
              </a:extLst>
            </p:cNvPr>
            <p:cNvGrpSpPr>
              <a:grpSpLocks noChangeAspect="1"/>
            </p:cNvGrpSpPr>
            <p:nvPr/>
          </p:nvGrpSpPr>
          <p:grpSpPr>
            <a:xfrm rot="3666728">
              <a:off x="11109287" y="2519012"/>
              <a:ext cx="79328" cy="274320"/>
              <a:chOff x="400818" y="-400818"/>
              <a:chExt cx="326124" cy="112776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8A14591-BCB8-49B1-5C3E-5C734AC08327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26" name="Freeform 9">
                <a:extLst>
                  <a:ext uri="{FF2B5EF4-FFF2-40B4-BE49-F238E27FC236}">
                    <a16:creationId xmlns:a16="http://schemas.microsoft.com/office/drawing/2014/main" id="{5C55245C-E910-D49B-0303-EC2B8F33AD7F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F94DE1D-E032-72E6-C405-5D26CDEDF532}"/>
                </a:ext>
              </a:extLst>
            </p:cNvPr>
            <p:cNvGrpSpPr>
              <a:grpSpLocks noChangeAspect="1"/>
            </p:cNvGrpSpPr>
            <p:nvPr/>
          </p:nvGrpSpPr>
          <p:grpSpPr>
            <a:xfrm rot="3666728">
              <a:off x="11248543" y="2804486"/>
              <a:ext cx="79328" cy="274320"/>
              <a:chOff x="400818" y="-400818"/>
              <a:chExt cx="326124" cy="1127760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96BC2795-A4C4-774E-2DFE-3608E12A6FA3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29" name="Freeform 9">
                <a:extLst>
                  <a:ext uri="{FF2B5EF4-FFF2-40B4-BE49-F238E27FC236}">
                    <a16:creationId xmlns:a16="http://schemas.microsoft.com/office/drawing/2014/main" id="{D94EE2B1-F2CD-8468-567A-9E9C69AF8286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84F3F48-6A84-8982-ED02-46180B1F5975}"/>
                </a:ext>
              </a:extLst>
            </p:cNvPr>
            <p:cNvGrpSpPr>
              <a:grpSpLocks noChangeAspect="1"/>
            </p:cNvGrpSpPr>
            <p:nvPr/>
          </p:nvGrpSpPr>
          <p:grpSpPr>
            <a:xfrm rot="4602555">
              <a:off x="11098809" y="3045933"/>
              <a:ext cx="79328" cy="274320"/>
              <a:chOff x="400818" y="-400818"/>
              <a:chExt cx="326124" cy="112776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1158D0E5-581E-770D-8B08-01EFF788880C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32" name="Freeform 9">
                <a:extLst>
                  <a:ext uri="{FF2B5EF4-FFF2-40B4-BE49-F238E27FC236}">
                    <a16:creationId xmlns:a16="http://schemas.microsoft.com/office/drawing/2014/main" id="{43C94713-A1F3-BEF1-A433-82389D0F0C07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2BBBAF4-2635-38AA-270C-0FCA58F0B1AE}"/>
                </a:ext>
              </a:extLst>
            </p:cNvPr>
            <p:cNvGrpSpPr>
              <a:grpSpLocks noChangeAspect="1"/>
            </p:cNvGrpSpPr>
            <p:nvPr/>
          </p:nvGrpSpPr>
          <p:grpSpPr>
            <a:xfrm rot="3666728">
              <a:off x="10771950" y="2616962"/>
              <a:ext cx="79328" cy="274320"/>
              <a:chOff x="400818" y="-400818"/>
              <a:chExt cx="326124" cy="1127760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FCBAB3B-2B84-8C33-F21A-6B66CE36DCE7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26EE43FB-B9C1-6BEC-D4DD-D1BA2CCF0C4A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77F8A6C-3183-5B0B-EFFB-33381396A380}"/>
                </a:ext>
              </a:extLst>
            </p:cNvPr>
            <p:cNvGrpSpPr>
              <a:grpSpLocks noChangeAspect="1"/>
            </p:cNvGrpSpPr>
            <p:nvPr/>
          </p:nvGrpSpPr>
          <p:grpSpPr>
            <a:xfrm rot="3666728">
              <a:off x="11590533" y="3067561"/>
              <a:ext cx="79328" cy="274320"/>
              <a:chOff x="400818" y="-400818"/>
              <a:chExt cx="326124" cy="112776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2ADD6660-80CA-F35C-B8FF-4B77A020F3F3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38" name="Freeform 9">
                <a:extLst>
                  <a:ext uri="{FF2B5EF4-FFF2-40B4-BE49-F238E27FC236}">
                    <a16:creationId xmlns:a16="http://schemas.microsoft.com/office/drawing/2014/main" id="{7819B4A9-9937-7DC6-0A15-8E5860BD2E7D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96D99D8-C4A3-BBAE-B490-45F42A989E6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759053" y="3106387"/>
              <a:ext cx="79328" cy="274320"/>
              <a:chOff x="400818" y="-400818"/>
              <a:chExt cx="326124" cy="1127760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A8E8A39-5987-8023-3813-D71DED85E295}"/>
                  </a:ext>
                </a:extLst>
              </p:cNvPr>
              <p:cNvSpPr/>
              <p:nvPr/>
            </p:nvSpPr>
            <p:spPr>
              <a:xfrm>
                <a:off x="406902" y="-400818"/>
                <a:ext cx="320040" cy="320040"/>
              </a:xfrm>
              <a:prstGeom prst="ellipse">
                <a:avLst/>
              </a:prstGeom>
              <a:noFill/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  <p:sp useBgFill="1">
            <p:nvSpPr>
              <p:cNvPr id="41" name="Freeform 9">
                <a:extLst>
                  <a:ext uri="{FF2B5EF4-FFF2-40B4-BE49-F238E27FC236}">
                    <a16:creationId xmlns:a16="http://schemas.microsoft.com/office/drawing/2014/main" id="{ED704830-85D7-1214-D6A0-386A8C495585}"/>
                  </a:ext>
                </a:extLst>
              </p:cNvPr>
              <p:cNvSpPr/>
              <p:nvPr/>
            </p:nvSpPr>
            <p:spPr>
              <a:xfrm>
                <a:off x="400818" y="-88398"/>
                <a:ext cx="249924" cy="815340"/>
              </a:xfrm>
              <a:custGeom>
                <a:avLst/>
                <a:gdLst>
                  <a:gd name="connsiteX0" fmla="*/ 38100 w 38100"/>
                  <a:gd name="connsiteY0" fmla="*/ 0 h 2049780"/>
                  <a:gd name="connsiteX1" fmla="*/ 38100 w 38100"/>
                  <a:gd name="connsiteY1" fmla="*/ 548640 h 2049780"/>
                  <a:gd name="connsiteX2" fmla="*/ 7620 w 38100"/>
                  <a:gd name="connsiteY2" fmla="*/ 1363980 h 2049780"/>
                  <a:gd name="connsiteX3" fmla="*/ 7620 w 38100"/>
                  <a:gd name="connsiteY3" fmla="*/ 2049780 h 2049780"/>
                  <a:gd name="connsiteX4" fmla="*/ 0 w 38100"/>
                  <a:gd name="connsiteY4" fmla="*/ 2049780 h 2049780"/>
                  <a:gd name="connsiteX0" fmla="*/ 30480 w 586740"/>
                  <a:gd name="connsiteY0" fmla="*/ 0 h 2049780"/>
                  <a:gd name="connsiteX1" fmla="*/ 30480 w 586740"/>
                  <a:gd name="connsiteY1" fmla="*/ 548640 h 2049780"/>
                  <a:gd name="connsiteX2" fmla="*/ 0 w 586740"/>
                  <a:gd name="connsiteY2" fmla="*/ 1363980 h 2049780"/>
                  <a:gd name="connsiteX3" fmla="*/ 0 w 586740"/>
                  <a:gd name="connsiteY3" fmla="*/ 2049780 h 2049780"/>
                  <a:gd name="connsiteX4" fmla="*/ 586740 w 586740"/>
                  <a:gd name="connsiteY4" fmla="*/ 1295400 h 2049780"/>
                  <a:gd name="connsiteX0" fmla="*/ 30480 w 661047"/>
                  <a:gd name="connsiteY0" fmla="*/ 0 h 2049780"/>
                  <a:gd name="connsiteX1" fmla="*/ 30480 w 661047"/>
                  <a:gd name="connsiteY1" fmla="*/ 548640 h 2049780"/>
                  <a:gd name="connsiteX2" fmla="*/ 0 w 661047"/>
                  <a:gd name="connsiteY2" fmla="*/ 1363980 h 2049780"/>
                  <a:gd name="connsiteX3" fmla="*/ 0 w 661047"/>
                  <a:gd name="connsiteY3" fmla="*/ 2049780 h 2049780"/>
                  <a:gd name="connsiteX4" fmla="*/ 586740 w 661047"/>
                  <a:gd name="connsiteY4" fmla="*/ 1295400 h 2049780"/>
                  <a:gd name="connsiteX0" fmla="*/ 30480 w 586740"/>
                  <a:gd name="connsiteY0" fmla="*/ 0 h 1363980"/>
                  <a:gd name="connsiteX1" fmla="*/ 30480 w 586740"/>
                  <a:gd name="connsiteY1" fmla="*/ 548640 h 1363980"/>
                  <a:gd name="connsiteX2" fmla="*/ 0 w 586740"/>
                  <a:gd name="connsiteY2" fmla="*/ 1363980 h 1363980"/>
                  <a:gd name="connsiteX3" fmla="*/ 586740 w 586740"/>
                  <a:gd name="connsiteY3" fmla="*/ 1295400 h 1363980"/>
                  <a:gd name="connsiteX0" fmla="*/ 60960 w 60960"/>
                  <a:gd name="connsiteY0" fmla="*/ 0 h 2567940"/>
                  <a:gd name="connsiteX1" fmla="*/ 60960 w 60960"/>
                  <a:gd name="connsiteY1" fmla="*/ 548640 h 2567940"/>
                  <a:gd name="connsiteX2" fmla="*/ 30480 w 60960"/>
                  <a:gd name="connsiteY2" fmla="*/ 1363980 h 2567940"/>
                  <a:gd name="connsiteX3" fmla="*/ 0 w 60960"/>
                  <a:gd name="connsiteY3" fmla="*/ 2567940 h 2567940"/>
                  <a:gd name="connsiteX0" fmla="*/ 60960 w 60960"/>
                  <a:gd name="connsiteY0" fmla="*/ 0 h 2636520"/>
                  <a:gd name="connsiteX1" fmla="*/ 60960 w 60960"/>
                  <a:gd name="connsiteY1" fmla="*/ 548640 h 2636520"/>
                  <a:gd name="connsiteX2" fmla="*/ 30480 w 60960"/>
                  <a:gd name="connsiteY2" fmla="*/ 1363980 h 2636520"/>
                  <a:gd name="connsiteX3" fmla="*/ 0 w 60960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518233 w 518233"/>
                  <a:gd name="connsiteY0" fmla="*/ 0 h 2636520"/>
                  <a:gd name="connsiteX1" fmla="*/ 518233 w 518233"/>
                  <a:gd name="connsiteY1" fmla="*/ 548640 h 2636520"/>
                  <a:gd name="connsiteX2" fmla="*/ 487753 w 518233"/>
                  <a:gd name="connsiteY2" fmla="*/ 1363980 h 2636520"/>
                  <a:gd name="connsiteX3" fmla="*/ 457273 w 518233"/>
                  <a:gd name="connsiteY3" fmla="*/ 2636520 h 2636520"/>
                  <a:gd name="connsiteX0" fmla="*/ 655280 w 869971"/>
                  <a:gd name="connsiteY0" fmla="*/ 0 h 2636520"/>
                  <a:gd name="connsiteX1" fmla="*/ 655280 w 869971"/>
                  <a:gd name="connsiteY1" fmla="*/ 548640 h 2636520"/>
                  <a:gd name="connsiteX2" fmla="*/ 624800 w 869971"/>
                  <a:gd name="connsiteY2" fmla="*/ 1363980 h 2636520"/>
                  <a:gd name="connsiteX3" fmla="*/ 594320 w 869971"/>
                  <a:gd name="connsiteY3" fmla="*/ 2636520 h 2636520"/>
                  <a:gd name="connsiteX0" fmla="*/ 675937 w 852849"/>
                  <a:gd name="connsiteY0" fmla="*/ 0 h 2636520"/>
                  <a:gd name="connsiteX1" fmla="*/ 675937 w 852849"/>
                  <a:gd name="connsiteY1" fmla="*/ 548640 h 2636520"/>
                  <a:gd name="connsiteX2" fmla="*/ 592117 w 852849"/>
                  <a:gd name="connsiteY2" fmla="*/ 1584960 h 2636520"/>
                  <a:gd name="connsiteX3" fmla="*/ 614977 w 852849"/>
                  <a:gd name="connsiteY3" fmla="*/ 2636520 h 2636520"/>
                  <a:gd name="connsiteX0" fmla="*/ 675937 w 682145"/>
                  <a:gd name="connsiteY0" fmla="*/ 0 h 2636520"/>
                  <a:gd name="connsiteX1" fmla="*/ 675937 w 682145"/>
                  <a:gd name="connsiteY1" fmla="*/ 548640 h 2636520"/>
                  <a:gd name="connsiteX2" fmla="*/ 592117 w 682145"/>
                  <a:gd name="connsiteY2" fmla="*/ 1584960 h 2636520"/>
                  <a:gd name="connsiteX3" fmla="*/ 614977 w 682145"/>
                  <a:gd name="connsiteY3" fmla="*/ 2636520 h 2636520"/>
                  <a:gd name="connsiteX0" fmla="*/ 675937 w 915790"/>
                  <a:gd name="connsiteY0" fmla="*/ 0 h 2636520"/>
                  <a:gd name="connsiteX1" fmla="*/ 675937 w 915790"/>
                  <a:gd name="connsiteY1" fmla="*/ 548640 h 2636520"/>
                  <a:gd name="connsiteX2" fmla="*/ 592117 w 915790"/>
                  <a:gd name="connsiteY2" fmla="*/ 1584960 h 2636520"/>
                  <a:gd name="connsiteX3" fmla="*/ 614977 w 915790"/>
                  <a:gd name="connsiteY3" fmla="*/ 2636520 h 2636520"/>
                  <a:gd name="connsiteX0" fmla="*/ 675937 w 1056396"/>
                  <a:gd name="connsiteY0" fmla="*/ 0 h 2636520"/>
                  <a:gd name="connsiteX1" fmla="*/ 675937 w 1056396"/>
                  <a:gd name="connsiteY1" fmla="*/ 548640 h 2636520"/>
                  <a:gd name="connsiteX2" fmla="*/ 592117 w 1056396"/>
                  <a:gd name="connsiteY2" fmla="*/ 1584960 h 2636520"/>
                  <a:gd name="connsiteX3" fmla="*/ 614977 w 1056396"/>
                  <a:gd name="connsiteY3" fmla="*/ 2636520 h 2636520"/>
                  <a:gd name="connsiteX0" fmla="*/ 691177 w 849911"/>
                  <a:gd name="connsiteY0" fmla="*/ 0 h 2766060"/>
                  <a:gd name="connsiteX1" fmla="*/ 675937 w 849911"/>
                  <a:gd name="connsiteY1" fmla="*/ 678180 h 2766060"/>
                  <a:gd name="connsiteX2" fmla="*/ 592117 w 849911"/>
                  <a:gd name="connsiteY2" fmla="*/ 1714500 h 2766060"/>
                  <a:gd name="connsiteX3" fmla="*/ 614977 w 849911"/>
                  <a:gd name="connsiteY3" fmla="*/ 2766060 h 2766060"/>
                  <a:gd name="connsiteX0" fmla="*/ 691177 w 1064678"/>
                  <a:gd name="connsiteY0" fmla="*/ 0 h 2766060"/>
                  <a:gd name="connsiteX1" fmla="*/ 675937 w 1064678"/>
                  <a:gd name="connsiteY1" fmla="*/ 678180 h 2766060"/>
                  <a:gd name="connsiteX2" fmla="*/ 592117 w 1064678"/>
                  <a:gd name="connsiteY2" fmla="*/ 1714500 h 2766060"/>
                  <a:gd name="connsiteX3" fmla="*/ 614977 w 1064678"/>
                  <a:gd name="connsiteY3" fmla="*/ 2766060 h 276606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850885"/>
                  <a:gd name="connsiteY0" fmla="*/ 0 h 2933700"/>
                  <a:gd name="connsiteX1" fmla="*/ 675937 w 850885"/>
                  <a:gd name="connsiteY1" fmla="*/ 845820 h 2933700"/>
                  <a:gd name="connsiteX2" fmla="*/ 592117 w 850885"/>
                  <a:gd name="connsiteY2" fmla="*/ 1882140 h 2933700"/>
                  <a:gd name="connsiteX3" fmla="*/ 614977 w 850885"/>
                  <a:gd name="connsiteY3" fmla="*/ 2933700 h 2933700"/>
                  <a:gd name="connsiteX0" fmla="*/ 668317 w 1132673"/>
                  <a:gd name="connsiteY0" fmla="*/ 0 h 2933700"/>
                  <a:gd name="connsiteX1" fmla="*/ 675937 w 1132673"/>
                  <a:gd name="connsiteY1" fmla="*/ 845820 h 2933700"/>
                  <a:gd name="connsiteX2" fmla="*/ 592117 w 1132673"/>
                  <a:gd name="connsiteY2" fmla="*/ 1882140 h 2933700"/>
                  <a:gd name="connsiteX3" fmla="*/ 614977 w 1132673"/>
                  <a:gd name="connsiteY3" fmla="*/ 2933700 h 2933700"/>
                  <a:gd name="connsiteX0" fmla="*/ 518744 w 728816"/>
                  <a:gd name="connsiteY0" fmla="*/ 0 h 2933700"/>
                  <a:gd name="connsiteX1" fmla="*/ 373964 w 728816"/>
                  <a:gd name="connsiteY1" fmla="*/ 800100 h 2933700"/>
                  <a:gd name="connsiteX2" fmla="*/ 442544 w 728816"/>
                  <a:gd name="connsiteY2" fmla="*/ 1882140 h 2933700"/>
                  <a:gd name="connsiteX3" fmla="*/ 465404 w 728816"/>
                  <a:gd name="connsiteY3" fmla="*/ 2933700 h 2933700"/>
                  <a:gd name="connsiteX0" fmla="*/ 646133 w 998641"/>
                  <a:gd name="connsiteY0" fmla="*/ 0 h 2933700"/>
                  <a:gd name="connsiteX1" fmla="*/ 501353 w 998641"/>
                  <a:gd name="connsiteY1" fmla="*/ 800100 h 2933700"/>
                  <a:gd name="connsiteX2" fmla="*/ 569933 w 998641"/>
                  <a:gd name="connsiteY2" fmla="*/ 1882140 h 2933700"/>
                  <a:gd name="connsiteX3" fmla="*/ 592793 w 998641"/>
                  <a:gd name="connsiteY3" fmla="*/ 2933700 h 2933700"/>
                  <a:gd name="connsiteX0" fmla="*/ 643252 w 761052"/>
                  <a:gd name="connsiteY0" fmla="*/ 0 h 2933700"/>
                  <a:gd name="connsiteX1" fmla="*/ 498472 w 761052"/>
                  <a:gd name="connsiteY1" fmla="*/ 800100 h 2933700"/>
                  <a:gd name="connsiteX2" fmla="*/ 574672 w 761052"/>
                  <a:gd name="connsiteY2" fmla="*/ 1668780 h 2933700"/>
                  <a:gd name="connsiteX3" fmla="*/ 589912 w 761052"/>
                  <a:gd name="connsiteY3" fmla="*/ 2933700 h 2933700"/>
                  <a:gd name="connsiteX0" fmla="*/ 643252 w 873413"/>
                  <a:gd name="connsiteY0" fmla="*/ 0 h 2933700"/>
                  <a:gd name="connsiteX1" fmla="*/ 498472 w 873413"/>
                  <a:gd name="connsiteY1" fmla="*/ 800100 h 2933700"/>
                  <a:gd name="connsiteX2" fmla="*/ 574672 w 873413"/>
                  <a:gd name="connsiteY2" fmla="*/ 1668780 h 2933700"/>
                  <a:gd name="connsiteX3" fmla="*/ 589912 w 873413"/>
                  <a:gd name="connsiteY3" fmla="*/ 2933700 h 2933700"/>
                  <a:gd name="connsiteX0" fmla="*/ 297759 w 527920"/>
                  <a:gd name="connsiteY0" fmla="*/ 0 h 2933700"/>
                  <a:gd name="connsiteX1" fmla="*/ 152979 w 527920"/>
                  <a:gd name="connsiteY1" fmla="*/ 800100 h 2933700"/>
                  <a:gd name="connsiteX2" fmla="*/ 229179 w 527920"/>
                  <a:gd name="connsiteY2" fmla="*/ 1668780 h 2933700"/>
                  <a:gd name="connsiteX3" fmla="*/ 244419 w 527920"/>
                  <a:gd name="connsiteY3" fmla="*/ 2933700 h 2933700"/>
                  <a:gd name="connsiteX0" fmla="*/ 261061 w 391380"/>
                  <a:gd name="connsiteY0" fmla="*/ 0 h 2933700"/>
                  <a:gd name="connsiteX1" fmla="*/ 116281 w 391380"/>
                  <a:gd name="connsiteY1" fmla="*/ 800100 h 2933700"/>
                  <a:gd name="connsiteX2" fmla="*/ 207721 w 391380"/>
                  <a:gd name="connsiteY2" fmla="*/ 1821180 h 2933700"/>
                  <a:gd name="connsiteX3" fmla="*/ 207721 w 391380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379591 w 627507"/>
                  <a:gd name="connsiteY0" fmla="*/ 0 h 2933700"/>
                  <a:gd name="connsiteX1" fmla="*/ 234811 w 627507"/>
                  <a:gd name="connsiteY1" fmla="*/ 800100 h 2933700"/>
                  <a:gd name="connsiteX2" fmla="*/ 326251 w 627507"/>
                  <a:gd name="connsiteY2" fmla="*/ 1821180 h 2933700"/>
                  <a:gd name="connsiteX3" fmla="*/ 326251 w 627507"/>
                  <a:gd name="connsiteY3" fmla="*/ 2933700 h 2933700"/>
                  <a:gd name="connsiteX0" fmla="*/ 495454 w 496201"/>
                  <a:gd name="connsiteY0" fmla="*/ 0 h 2933700"/>
                  <a:gd name="connsiteX1" fmla="*/ 154 w 496201"/>
                  <a:gd name="connsiteY1" fmla="*/ 838200 h 2933700"/>
                  <a:gd name="connsiteX2" fmla="*/ 442114 w 496201"/>
                  <a:gd name="connsiteY2" fmla="*/ 1821180 h 2933700"/>
                  <a:gd name="connsiteX3" fmla="*/ 442114 w 496201"/>
                  <a:gd name="connsiteY3" fmla="*/ 2933700 h 2933700"/>
                  <a:gd name="connsiteX0" fmla="*/ 495425 w 496172"/>
                  <a:gd name="connsiteY0" fmla="*/ 0 h 2933700"/>
                  <a:gd name="connsiteX1" fmla="*/ 125 w 496172"/>
                  <a:gd name="connsiteY1" fmla="*/ 838200 h 2933700"/>
                  <a:gd name="connsiteX2" fmla="*/ 442085 w 496172"/>
                  <a:gd name="connsiteY2" fmla="*/ 1821180 h 2933700"/>
                  <a:gd name="connsiteX3" fmla="*/ 442085 w 496172"/>
                  <a:gd name="connsiteY3" fmla="*/ 2933700 h 2933700"/>
                  <a:gd name="connsiteX0" fmla="*/ 499132 w 834706"/>
                  <a:gd name="connsiteY0" fmla="*/ 0 h 2933700"/>
                  <a:gd name="connsiteX1" fmla="*/ 3832 w 834706"/>
                  <a:gd name="connsiteY1" fmla="*/ 838200 h 2933700"/>
                  <a:gd name="connsiteX2" fmla="*/ 834412 w 834706"/>
                  <a:gd name="connsiteY2" fmla="*/ 1485900 h 2933700"/>
                  <a:gd name="connsiteX3" fmla="*/ 445792 w 834706"/>
                  <a:gd name="connsiteY3" fmla="*/ 2933700 h 2933700"/>
                  <a:gd name="connsiteX0" fmla="*/ 499132 w 857841"/>
                  <a:gd name="connsiteY0" fmla="*/ 0 h 2933700"/>
                  <a:gd name="connsiteX1" fmla="*/ 3832 w 857841"/>
                  <a:gd name="connsiteY1" fmla="*/ 838200 h 2933700"/>
                  <a:gd name="connsiteX2" fmla="*/ 834412 w 857841"/>
                  <a:gd name="connsiteY2" fmla="*/ 1485900 h 2933700"/>
                  <a:gd name="connsiteX3" fmla="*/ 613432 w 857841"/>
                  <a:gd name="connsiteY3" fmla="*/ 2194560 h 2933700"/>
                  <a:gd name="connsiteX4" fmla="*/ 445792 w 857841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6312 w 911743"/>
                  <a:gd name="connsiteY0" fmla="*/ 0 h 2933700"/>
                  <a:gd name="connsiteX1" fmla="*/ 81012 w 911743"/>
                  <a:gd name="connsiteY1" fmla="*/ 838200 h 2933700"/>
                  <a:gd name="connsiteX2" fmla="*/ 911592 w 911743"/>
                  <a:gd name="connsiteY2" fmla="*/ 1485900 h 2933700"/>
                  <a:gd name="connsiteX3" fmla="*/ 4812 w 911743"/>
                  <a:gd name="connsiteY3" fmla="*/ 2171700 h 2933700"/>
                  <a:gd name="connsiteX4" fmla="*/ 522972 w 911743"/>
                  <a:gd name="connsiteY4" fmla="*/ 2933700 h 2933700"/>
                  <a:gd name="connsiteX0" fmla="*/ 571513 w 906944"/>
                  <a:gd name="connsiteY0" fmla="*/ 0 h 2933700"/>
                  <a:gd name="connsiteX1" fmla="*/ 76213 w 906944"/>
                  <a:gd name="connsiteY1" fmla="*/ 838200 h 2933700"/>
                  <a:gd name="connsiteX2" fmla="*/ 906793 w 906944"/>
                  <a:gd name="connsiteY2" fmla="*/ 1485900 h 2933700"/>
                  <a:gd name="connsiteX3" fmla="*/ 13 w 906944"/>
                  <a:gd name="connsiteY3" fmla="*/ 2171700 h 2933700"/>
                  <a:gd name="connsiteX4" fmla="*/ 518173 w 906944"/>
                  <a:gd name="connsiteY4" fmla="*/ 2933700 h 2933700"/>
                  <a:gd name="connsiteX0" fmla="*/ 579132 w 914595"/>
                  <a:gd name="connsiteY0" fmla="*/ 0 h 2933700"/>
                  <a:gd name="connsiteX1" fmla="*/ 83832 w 914595"/>
                  <a:gd name="connsiteY1" fmla="*/ 838200 h 2933700"/>
                  <a:gd name="connsiteX2" fmla="*/ 914412 w 914595"/>
                  <a:gd name="connsiteY2" fmla="*/ 1485900 h 2933700"/>
                  <a:gd name="connsiteX3" fmla="*/ 12 w 914595"/>
                  <a:gd name="connsiteY3" fmla="*/ 2019300 h 2933700"/>
                  <a:gd name="connsiteX4" fmla="*/ 525792 w 914595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83820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83820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83877 w 919340"/>
                  <a:gd name="connsiteY0" fmla="*/ 0 h 2933700"/>
                  <a:gd name="connsiteX1" fmla="*/ 88577 w 919340"/>
                  <a:gd name="connsiteY1" fmla="*/ 792480 h 2933700"/>
                  <a:gd name="connsiteX2" fmla="*/ 919157 w 919340"/>
                  <a:gd name="connsiteY2" fmla="*/ 1325880 h 2933700"/>
                  <a:gd name="connsiteX3" fmla="*/ 4757 w 919340"/>
                  <a:gd name="connsiteY3" fmla="*/ 2019300 h 2933700"/>
                  <a:gd name="connsiteX4" fmla="*/ 530537 w 919340"/>
                  <a:gd name="connsiteY4" fmla="*/ 2933700 h 2933700"/>
                  <a:gd name="connsiteX0" fmla="*/ 583877 w 919332"/>
                  <a:gd name="connsiteY0" fmla="*/ 0 h 2933700"/>
                  <a:gd name="connsiteX1" fmla="*/ 88577 w 919332"/>
                  <a:gd name="connsiteY1" fmla="*/ 792480 h 2933700"/>
                  <a:gd name="connsiteX2" fmla="*/ 919157 w 919332"/>
                  <a:gd name="connsiteY2" fmla="*/ 1325880 h 2933700"/>
                  <a:gd name="connsiteX3" fmla="*/ 4757 w 919332"/>
                  <a:gd name="connsiteY3" fmla="*/ 2019300 h 2933700"/>
                  <a:gd name="connsiteX4" fmla="*/ 530537 w 919332"/>
                  <a:gd name="connsiteY4" fmla="*/ 2933700 h 2933700"/>
                  <a:gd name="connsiteX0" fmla="*/ 583877 w 919390"/>
                  <a:gd name="connsiteY0" fmla="*/ 0 h 2933700"/>
                  <a:gd name="connsiteX1" fmla="*/ 88577 w 919390"/>
                  <a:gd name="connsiteY1" fmla="*/ 792480 h 2933700"/>
                  <a:gd name="connsiteX2" fmla="*/ 919157 w 919390"/>
                  <a:gd name="connsiteY2" fmla="*/ 1325880 h 2933700"/>
                  <a:gd name="connsiteX3" fmla="*/ 4757 w 919390"/>
                  <a:gd name="connsiteY3" fmla="*/ 2019300 h 2933700"/>
                  <a:gd name="connsiteX4" fmla="*/ 530537 w 919390"/>
                  <a:gd name="connsiteY4" fmla="*/ 2933700 h 2933700"/>
                  <a:gd name="connsiteX0" fmla="*/ 546069 w 881401"/>
                  <a:gd name="connsiteY0" fmla="*/ 0 h 2933700"/>
                  <a:gd name="connsiteX1" fmla="*/ 50769 w 881401"/>
                  <a:gd name="connsiteY1" fmla="*/ 792480 h 2933700"/>
                  <a:gd name="connsiteX2" fmla="*/ 881349 w 881401"/>
                  <a:gd name="connsiteY2" fmla="*/ 1325880 h 2933700"/>
                  <a:gd name="connsiteX3" fmla="*/ 5049 w 881401"/>
                  <a:gd name="connsiteY3" fmla="*/ 1889760 h 2933700"/>
                  <a:gd name="connsiteX4" fmla="*/ 492729 w 881401"/>
                  <a:gd name="connsiteY4" fmla="*/ 2933700 h 2933700"/>
                  <a:gd name="connsiteX0" fmla="*/ 541131 w 876463"/>
                  <a:gd name="connsiteY0" fmla="*/ 0 h 2933700"/>
                  <a:gd name="connsiteX1" fmla="*/ 45831 w 876463"/>
                  <a:gd name="connsiteY1" fmla="*/ 792480 h 2933700"/>
                  <a:gd name="connsiteX2" fmla="*/ 876411 w 876463"/>
                  <a:gd name="connsiteY2" fmla="*/ 1325880 h 2933700"/>
                  <a:gd name="connsiteX3" fmla="*/ 111 w 876463"/>
                  <a:gd name="connsiteY3" fmla="*/ 1889760 h 2933700"/>
                  <a:gd name="connsiteX4" fmla="*/ 487791 w 876463"/>
                  <a:gd name="connsiteY4" fmla="*/ 2933700 h 2933700"/>
                  <a:gd name="connsiteX0" fmla="*/ 547979 w 883311"/>
                  <a:gd name="connsiteY0" fmla="*/ 0 h 2697480"/>
                  <a:gd name="connsiteX1" fmla="*/ 52679 w 883311"/>
                  <a:gd name="connsiteY1" fmla="*/ 792480 h 2697480"/>
                  <a:gd name="connsiteX2" fmla="*/ 883259 w 883311"/>
                  <a:gd name="connsiteY2" fmla="*/ 1325880 h 2697480"/>
                  <a:gd name="connsiteX3" fmla="*/ 6959 w 883311"/>
                  <a:gd name="connsiteY3" fmla="*/ 1889760 h 2697480"/>
                  <a:gd name="connsiteX4" fmla="*/ 441299 w 883311"/>
                  <a:gd name="connsiteY4" fmla="*/ 2697480 h 2697480"/>
                  <a:gd name="connsiteX0" fmla="*/ 548452 w 883784"/>
                  <a:gd name="connsiteY0" fmla="*/ 0 h 2697480"/>
                  <a:gd name="connsiteX1" fmla="*/ 53152 w 883784"/>
                  <a:gd name="connsiteY1" fmla="*/ 792480 h 2697480"/>
                  <a:gd name="connsiteX2" fmla="*/ 883732 w 883784"/>
                  <a:gd name="connsiteY2" fmla="*/ 1325880 h 2697480"/>
                  <a:gd name="connsiteX3" fmla="*/ 7432 w 883784"/>
                  <a:gd name="connsiteY3" fmla="*/ 1889760 h 2697480"/>
                  <a:gd name="connsiteX4" fmla="*/ 441772 w 883784"/>
                  <a:gd name="connsiteY4" fmla="*/ 2697480 h 2697480"/>
                  <a:gd name="connsiteX0" fmla="*/ 548452 w 883732"/>
                  <a:gd name="connsiteY0" fmla="*/ 0 h 2697480"/>
                  <a:gd name="connsiteX1" fmla="*/ 53152 w 883732"/>
                  <a:gd name="connsiteY1" fmla="*/ 792480 h 2697480"/>
                  <a:gd name="connsiteX2" fmla="*/ 883732 w 883732"/>
                  <a:gd name="connsiteY2" fmla="*/ 1325880 h 2697480"/>
                  <a:gd name="connsiteX3" fmla="*/ 7432 w 883732"/>
                  <a:gd name="connsiteY3" fmla="*/ 1889760 h 2697480"/>
                  <a:gd name="connsiteX4" fmla="*/ 441772 w 883732"/>
                  <a:gd name="connsiteY4" fmla="*/ 2697480 h 269748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63692 w 883732"/>
                  <a:gd name="connsiteY0" fmla="*/ 0 h 2644140"/>
                  <a:gd name="connsiteX1" fmla="*/ 53152 w 883732"/>
                  <a:gd name="connsiteY1" fmla="*/ 739140 h 2644140"/>
                  <a:gd name="connsiteX2" fmla="*/ 883732 w 883732"/>
                  <a:gd name="connsiteY2" fmla="*/ 1272540 h 2644140"/>
                  <a:gd name="connsiteX3" fmla="*/ 7432 w 883732"/>
                  <a:gd name="connsiteY3" fmla="*/ 1836420 h 2644140"/>
                  <a:gd name="connsiteX4" fmla="*/ 441772 w 883732"/>
                  <a:gd name="connsiteY4" fmla="*/ 2644140 h 2644140"/>
                  <a:gd name="connsiteX0" fmla="*/ 557139 w 877179"/>
                  <a:gd name="connsiteY0" fmla="*/ 0 h 2644140"/>
                  <a:gd name="connsiteX1" fmla="*/ 46599 w 877179"/>
                  <a:gd name="connsiteY1" fmla="*/ 739140 h 2644140"/>
                  <a:gd name="connsiteX2" fmla="*/ 877179 w 877179"/>
                  <a:gd name="connsiteY2" fmla="*/ 1272540 h 2644140"/>
                  <a:gd name="connsiteX3" fmla="*/ 879 w 877179"/>
                  <a:gd name="connsiteY3" fmla="*/ 1836420 h 2644140"/>
                  <a:gd name="connsiteX4" fmla="*/ 435219 w 877179"/>
                  <a:gd name="connsiteY4" fmla="*/ 2644140 h 2644140"/>
                  <a:gd name="connsiteX0" fmla="*/ 564376 w 884416"/>
                  <a:gd name="connsiteY0" fmla="*/ 0 h 2697480"/>
                  <a:gd name="connsiteX1" fmla="*/ 53836 w 884416"/>
                  <a:gd name="connsiteY1" fmla="*/ 739140 h 2697480"/>
                  <a:gd name="connsiteX2" fmla="*/ 884416 w 884416"/>
                  <a:gd name="connsiteY2" fmla="*/ 1272540 h 2697480"/>
                  <a:gd name="connsiteX3" fmla="*/ 8116 w 884416"/>
                  <a:gd name="connsiteY3" fmla="*/ 1836420 h 2697480"/>
                  <a:gd name="connsiteX4" fmla="*/ 427216 w 884416"/>
                  <a:gd name="connsiteY4" fmla="*/ 2697480 h 2697480"/>
                  <a:gd name="connsiteX0" fmla="*/ 563388 w 883428"/>
                  <a:gd name="connsiteY0" fmla="*/ 0 h 2697480"/>
                  <a:gd name="connsiteX1" fmla="*/ 52848 w 883428"/>
                  <a:gd name="connsiteY1" fmla="*/ 739140 h 2697480"/>
                  <a:gd name="connsiteX2" fmla="*/ 883428 w 883428"/>
                  <a:gd name="connsiteY2" fmla="*/ 1272540 h 2697480"/>
                  <a:gd name="connsiteX3" fmla="*/ 7128 w 883428"/>
                  <a:gd name="connsiteY3" fmla="*/ 1836420 h 2697480"/>
                  <a:gd name="connsiteX4" fmla="*/ 426228 w 883428"/>
                  <a:gd name="connsiteY4" fmla="*/ 2697480 h 2697480"/>
                  <a:gd name="connsiteX0" fmla="*/ 563637 w 883677"/>
                  <a:gd name="connsiteY0" fmla="*/ 0 h 3659119"/>
                  <a:gd name="connsiteX1" fmla="*/ 53097 w 883677"/>
                  <a:gd name="connsiteY1" fmla="*/ 739140 h 3659119"/>
                  <a:gd name="connsiteX2" fmla="*/ 883677 w 883677"/>
                  <a:gd name="connsiteY2" fmla="*/ 1272540 h 3659119"/>
                  <a:gd name="connsiteX3" fmla="*/ 7377 w 883677"/>
                  <a:gd name="connsiteY3" fmla="*/ 1836420 h 3659119"/>
                  <a:gd name="connsiteX4" fmla="*/ 420253 w 883677"/>
                  <a:gd name="connsiteY4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86845 w 906885"/>
                  <a:gd name="connsiteY0" fmla="*/ 0 h 3659119"/>
                  <a:gd name="connsiteX1" fmla="*/ 76305 w 906885"/>
                  <a:gd name="connsiteY1" fmla="*/ 739140 h 3659119"/>
                  <a:gd name="connsiteX2" fmla="*/ 906885 w 906885"/>
                  <a:gd name="connsiteY2" fmla="*/ 1272540 h 3659119"/>
                  <a:gd name="connsiteX3" fmla="*/ 30585 w 906885"/>
                  <a:gd name="connsiteY3" fmla="*/ 1836420 h 3659119"/>
                  <a:gd name="connsiteX4" fmla="*/ 222230 w 906885"/>
                  <a:gd name="connsiteY4" fmla="*/ 2640433 h 3659119"/>
                  <a:gd name="connsiteX5" fmla="*/ 443461 w 906885"/>
                  <a:gd name="connsiteY5" fmla="*/ 3659119 h 3659119"/>
                  <a:gd name="connsiteX0" fmla="*/ 556311 w 876351"/>
                  <a:gd name="connsiteY0" fmla="*/ 0 h 3659119"/>
                  <a:gd name="connsiteX1" fmla="*/ 45771 w 876351"/>
                  <a:gd name="connsiteY1" fmla="*/ 739140 h 3659119"/>
                  <a:gd name="connsiteX2" fmla="*/ 876351 w 876351"/>
                  <a:gd name="connsiteY2" fmla="*/ 1272540 h 3659119"/>
                  <a:gd name="connsiteX3" fmla="*/ 51 w 876351"/>
                  <a:gd name="connsiteY3" fmla="*/ 1836420 h 3659119"/>
                  <a:gd name="connsiteX4" fmla="*/ 832783 w 876351"/>
                  <a:gd name="connsiteY4" fmla="*/ 2648583 h 3659119"/>
                  <a:gd name="connsiteX5" fmla="*/ 412927 w 876351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56306 w 876346"/>
                  <a:gd name="connsiteY0" fmla="*/ 0 h 3659119"/>
                  <a:gd name="connsiteX1" fmla="*/ 45766 w 876346"/>
                  <a:gd name="connsiteY1" fmla="*/ 739140 h 3659119"/>
                  <a:gd name="connsiteX2" fmla="*/ 876346 w 876346"/>
                  <a:gd name="connsiteY2" fmla="*/ 1272540 h 3659119"/>
                  <a:gd name="connsiteX3" fmla="*/ 46 w 876346"/>
                  <a:gd name="connsiteY3" fmla="*/ 1836420 h 3659119"/>
                  <a:gd name="connsiteX4" fmla="*/ 832778 w 876346"/>
                  <a:gd name="connsiteY4" fmla="*/ 2648583 h 3659119"/>
                  <a:gd name="connsiteX5" fmla="*/ 412922 w 876346"/>
                  <a:gd name="connsiteY5" fmla="*/ 3659119 h 3659119"/>
                  <a:gd name="connsiteX0" fmla="*/ 525193 w 845238"/>
                  <a:gd name="connsiteY0" fmla="*/ 0 h 3659119"/>
                  <a:gd name="connsiteX1" fmla="*/ 14653 w 845238"/>
                  <a:gd name="connsiteY1" fmla="*/ 739140 h 3659119"/>
                  <a:gd name="connsiteX2" fmla="*/ 845233 w 845238"/>
                  <a:gd name="connsiteY2" fmla="*/ 1272540 h 3659119"/>
                  <a:gd name="connsiteX3" fmla="*/ 53 w 845238"/>
                  <a:gd name="connsiteY3" fmla="*/ 2023858 h 3659119"/>
                  <a:gd name="connsiteX4" fmla="*/ 801665 w 845238"/>
                  <a:gd name="connsiteY4" fmla="*/ 2648583 h 3659119"/>
                  <a:gd name="connsiteX5" fmla="*/ 381809 w 845238"/>
                  <a:gd name="connsiteY5" fmla="*/ 3659119 h 3659119"/>
                  <a:gd name="connsiteX0" fmla="*/ 525319 w 845364"/>
                  <a:gd name="connsiteY0" fmla="*/ 0 h 3659119"/>
                  <a:gd name="connsiteX1" fmla="*/ 14779 w 845364"/>
                  <a:gd name="connsiteY1" fmla="*/ 739140 h 3659119"/>
                  <a:gd name="connsiteX2" fmla="*/ 845359 w 845364"/>
                  <a:gd name="connsiteY2" fmla="*/ 1272540 h 3659119"/>
                  <a:gd name="connsiteX3" fmla="*/ 179 w 845364"/>
                  <a:gd name="connsiteY3" fmla="*/ 2023858 h 3659119"/>
                  <a:gd name="connsiteX4" fmla="*/ 801791 w 845364"/>
                  <a:gd name="connsiteY4" fmla="*/ 2648583 h 3659119"/>
                  <a:gd name="connsiteX5" fmla="*/ 381935 w 845364"/>
                  <a:gd name="connsiteY5" fmla="*/ 3659119 h 3659119"/>
                  <a:gd name="connsiteX0" fmla="*/ 525319 w 845447"/>
                  <a:gd name="connsiteY0" fmla="*/ 0 h 3659119"/>
                  <a:gd name="connsiteX1" fmla="*/ 14779 w 845447"/>
                  <a:gd name="connsiteY1" fmla="*/ 739140 h 3659119"/>
                  <a:gd name="connsiteX2" fmla="*/ 845359 w 845447"/>
                  <a:gd name="connsiteY2" fmla="*/ 1272540 h 3659119"/>
                  <a:gd name="connsiteX3" fmla="*/ 179 w 845447"/>
                  <a:gd name="connsiteY3" fmla="*/ 2023858 h 3659119"/>
                  <a:gd name="connsiteX4" fmla="*/ 801791 w 845447"/>
                  <a:gd name="connsiteY4" fmla="*/ 2648583 h 3659119"/>
                  <a:gd name="connsiteX5" fmla="*/ 381935 w 845447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93 w 845321"/>
                  <a:gd name="connsiteY0" fmla="*/ 0 h 3659119"/>
                  <a:gd name="connsiteX1" fmla="*/ 14653 w 845321"/>
                  <a:gd name="connsiteY1" fmla="*/ 739140 h 3659119"/>
                  <a:gd name="connsiteX2" fmla="*/ 845233 w 845321"/>
                  <a:gd name="connsiteY2" fmla="*/ 1362184 h 3659119"/>
                  <a:gd name="connsiteX3" fmla="*/ 53 w 845321"/>
                  <a:gd name="connsiteY3" fmla="*/ 2023858 h 3659119"/>
                  <a:gd name="connsiteX4" fmla="*/ 801665 w 845321"/>
                  <a:gd name="connsiteY4" fmla="*/ 2648583 h 3659119"/>
                  <a:gd name="connsiteX5" fmla="*/ 381809 w 845321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  <a:gd name="connsiteX0" fmla="*/ 525189 w 845317"/>
                  <a:gd name="connsiteY0" fmla="*/ 0 h 3659119"/>
                  <a:gd name="connsiteX1" fmla="*/ 14649 w 845317"/>
                  <a:gd name="connsiteY1" fmla="*/ 739140 h 3659119"/>
                  <a:gd name="connsiteX2" fmla="*/ 845229 w 845317"/>
                  <a:gd name="connsiteY2" fmla="*/ 1362184 h 3659119"/>
                  <a:gd name="connsiteX3" fmla="*/ 49 w 845317"/>
                  <a:gd name="connsiteY3" fmla="*/ 2023858 h 3659119"/>
                  <a:gd name="connsiteX4" fmla="*/ 801661 w 845317"/>
                  <a:gd name="connsiteY4" fmla="*/ 2648583 h 3659119"/>
                  <a:gd name="connsiteX5" fmla="*/ 381805 w 845317"/>
                  <a:gd name="connsiteY5" fmla="*/ 3659119 h 36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317" h="3659119">
                    <a:moveTo>
                      <a:pt x="525189" y="0"/>
                    </a:moveTo>
                    <a:cubicBezTo>
                      <a:pt x="540429" y="556260"/>
                      <a:pt x="17327" y="398016"/>
                      <a:pt x="14649" y="739140"/>
                    </a:cubicBezTo>
                    <a:cubicBezTo>
                      <a:pt x="11971" y="1080264"/>
                      <a:pt x="835214" y="919879"/>
                      <a:pt x="845229" y="1362184"/>
                    </a:cubicBezTo>
                    <a:cubicBezTo>
                      <a:pt x="855244" y="1804489"/>
                      <a:pt x="7310" y="1548674"/>
                      <a:pt x="49" y="2023858"/>
                    </a:cubicBezTo>
                    <a:cubicBezTo>
                      <a:pt x="-7212" y="2499042"/>
                      <a:pt x="806500" y="2261947"/>
                      <a:pt x="801661" y="2648583"/>
                    </a:cubicBezTo>
                    <a:cubicBezTo>
                      <a:pt x="796822" y="3035219"/>
                      <a:pt x="257795" y="2910726"/>
                      <a:pt x="381805" y="3659119"/>
                    </a:cubicBezTo>
                  </a:path>
                </a:pathLst>
              </a:custGeom>
              <a:ln w="22225">
                <a:solidFill>
                  <a:srgbClr val="0DC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583928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7722</TotalTime>
  <Words>351</Words>
  <Application>Microsoft Office PowerPoint</Application>
  <PresentationFormat>Widescreen</PresentationFormat>
  <Paragraphs>66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Cambria Math</vt:lpstr>
      <vt:lpstr>Times New Roman</vt:lpstr>
      <vt:lpstr>Default Design</vt:lpstr>
      <vt:lpstr>Simple tools for common hydrology problems</vt:lpstr>
      <vt:lpstr>Common Problems</vt:lpstr>
      <vt:lpstr>Local Flow Direction</vt:lpstr>
      <vt:lpstr>Fitting a Plane</vt:lpstr>
      <vt:lpstr> KML_3Point-Flow</vt:lpstr>
      <vt:lpstr>Example 3-Point-Flow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325</cp:revision>
  <dcterms:created xsi:type="dcterms:W3CDTF">1601-01-01T00:00:00Z</dcterms:created>
  <dcterms:modified xsi:type="dcterms:W3CDTF">2025-11-04T19:42:39Z</dcterms:modified>
</cp:coreProperties>
</file>