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4" r:id="rId2"/>
  </p:sldMasterIdLst>
  <p:notesMasterIdLst>
    <p:notesMasterId r:id="rId9"/>
  </p:notesMasterIdLst>
  <p:sldIdLst>
    <p:sldId id="516" r:id="rId3"/>
    <p:sldId id="521" r:id="rId4"/>
    <p:sldId id="522" r:id="rId5"/>
    <p:sldId id="511" r:id="rId6"/>
    <p:sldId id="512" r:id="rId7"/>
    <p:sldId id="513" r:id="rId8"/>
  </p:sldIdLst>
  <p:sldSz cx="12192000" cy="68580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 userDrawn="1">
          <p15:clr>
            <a:srgbClr val="A4A3A4"/>
          </p15:clr>
        </p15:guide>
        <p15:guide id="2" orient="horz" pos="720" userDrawn="1">
          <p15:clr>
            <a:srgbClr val="A4A3A4"/>
          </p15:clr>
        </p15:guide>
        <p15:guide id="3" orient="horz" pos="2064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A4AD2"/>
    <a:srgbClr val="0EDBE0"/>
    <a:srgbClr val="56F0F4"/>
    <a:srgbClr val="2FECF1"/>
    <a:srgbClr val="F25CFE"/>
    <a:srgbClr val="C39BE1"/>
    <a:srgbClr val="00B0F0"/>
    <a:srgbClr val="26269A"/>
    <a:srgbClr val="FEC000"/>
    <a:srgbClr val="5E5E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10" autoAdjust="0"/>
    <p:restoredTop sz="91168" autoAdjust="0"/>
  </p:normalViewPr>
  <p:slideViewPr>
    <p:cSldViewPr snapToGrid="0">
      <p:cViewPr>
        <p:scale>
          <a:sx n="100" d="100"/>
          <a:sy n="100" d="100"/>
        </p:scale>
        <p:origin x="48" y="288"/>
      </p:cViewPr>
      <p:guideLst>
        <p:guide orient="horz" pos="4224"/>
        <p:guide orient="horz" pos="720"/>
        <p:guide orient="horz" pos="206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33" d="100"/>
        <a:sy n="133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khalfordLAP\Courses\2025-11-04_HydrologyToolsWEBINAR\PiperStiff-QW-2019.v10\PiperStiff-QW-2019.v10_pmgEx_Test0.xlsm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khalfordLAP\Courses\2025-11-04_HydrologyToolsWEBINAR\PiperStiff-QW-2019.v10\PiperStiff-QW-2019.v10_pmgEx_Test0.xlsm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51501895596385E-4"/>
          <c:y val="0"/>
          <c:w val="0.99953302712160963"/>
          <c:h val="1"/>
        </c:manualLayout>
      </c:layout>
      <c:scatterChart>
        <c:scatterStyle val="lineMarker"/>
        <c:varyColors val="0"/>
        <c:ser>
          <c:idx val="1"/>
          <c:order val="0"/>
          <c:tx>
            <c:strRef>
              <c:f>CONTROL!$AW$6</c:f>
              <c:strCache>
                <c:ptCount val="1"/>
                <c:pt idx="0">
                  <c:v>Pine, Mtn</c:v>
                </c:pt>
              </c:strCache>
            </c:strRef>
          </c:tx>
          <c:spPr>
            <a:ln w="12700" cap="rnd">
              <a:noFill/>
              <a:prstDash val="solid"/>
              <a:round/>
            </a:ln>
            <a:effectLst/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c:spPr>
          <c:marker>
            <c:symbol val="circle"/>
            <c:size val="7"/>
            <c:spPr>
              <a:solidFill>
                <a:srgbClr val="1515FF"/>
              </a:solidFill>
              <a:ln w="9525">
                <a:solidFill>
                  <a:srgbClr val="0000FF"/>
                </a:solidFill>
                <a:prstDash val="solid"/>
              </a:ln>
              <a:effectLst/>
            </c:spPr>
          </c:marker>
          <c:xVal>
            <c:numRef>
              <c:f>CONTROL!$AU$7:$AU$1211</c:f>
              <c:numCache>
                <c:formatCode>General</c:formatCode>
                <c:ptCount val="1205"/>
                <c:pt idx="0">
                  <c:v>0.47273894115146042</c:v>
                </c:pt>
                <c:pt idx="1">
                  <c:v>0.49216547929907367</c:v>
                </c:pt>
                <c:pt idx="2">
                  <c:v>0.32353148748368132</c:v>
                </c:pt>
                <c:pt idx="3">
                  <c:v>0.31490687554789898</c:v>
                </c:pt>
                <c:pt idx="4">
                  <c:v>0.53400911565670528</c:v>
                </c:pt>
                <c:pt idx="5">
                  <c:v>0.401336894379619</c:v>
                </c:pt>
                <c:pt idx="6">
                  <c:v>0.28693474126342161</c:v>
                </c:pt>
                <c:pt idx="7">
                  <c:v>0.25826731368788908</c:v>
                </c:pt>
                <c:pt idx="8">
                  <c:v>0.14804487600967775</c:v>
                </c:pt>
                <c:pt idx="9">
                  <c:v>0.59763343889623077</c:v>
                </c:pt>
                <c:pt idx="10">
                  <c:v>0.40782593788365767</c:v>
                </c:pt>
                <c:pt idx="11">
                  <c:v>0.35207599338862322</c:v>
                </c:pt>
                <c:pt idx="12">
                  <c:v>0.25386405133134526</c:v>
                </c:pt>
                <c:pt idx="13">
                  <c:v>0.56805768339411633</c:v>
                </c:pt>
                <c:pt idx="14">
                  <c:v>0.62873220826112974</c:v>
                </c:pt>
                <c:pt idx="15">
                  <c:v>0.53593056740600087</c:v>
                </c:pt>
                <c:pt idx="16">
                  <c:v>0.50798336061344318</c:v>
                </c:pt>
                <c:pt idx="17">
                  <c:v>0.32225243969020628</c:v>
                </c:pt>
                <c:pt idx="18">
                  <c:v>0.32526704387761329</c:v>
                </c:pt>
                <c:pt idx="19">
                  <c:v>0.81383205762553079</c:v>
                </c:pt>
                <c:pt idx="20">
                  <c:v>0.48838005637638321</c:v>
                </c:pt>
                <c:pt idx="21">
                  <c:v>0.33601443485269977</c:v>
                </c:pt>
                <c:pt idx="22">
                  <c:v>0.39712264650510243</c:v>
                </c:pt>
                <c:pt idx="23">
                  <c:v>0.36571793747997366</c:v>
                </c:pt>
                <c:pt idx="24">
                  <c:v>1.9042519661955242</c:v>
                </c:pt>
                <c:pt idx="25">
                  <c:v>1.5296252024801862</c:v>
                </c:pt>
                <c:pt idx="26">
                  <c:v>1.4421959544340961</c:v>
                </c:pt>
                <c:pt idx="27">
                  <c:v>1.6319001892382621</c:v>
                </c:pt>
                <c:pt idx="28">
                  <c:v>1.6316080226808025</c:v>
                </c:pt>
                <c:pt idx="29">
                  <c:v>1.8811117723952211</c:v>
                </c:pt>
                <c:pt idx="30">
                  <c:v>1.6191943431736886</c:v>
                </c:pt>
                <c:pt idx="31">
                  <c:v>1.6843719105157422</c:v>
                </c:pt>
                <c:pt idx="32">
                  <c:v>1.3670998162423731</c:v>
                </c:pt>
                <c:pt idx="33">
                  <c:v>1.5419546233123334</c:v>
                </c:pt>
                <c:pt idx="34">
                  <c:v>1.6282264719323727</c:v>
                </c:pt>
                <c:pt idx="35">
                  <c:v>1.544269751647203</c:v>
                </c:pt>
                <c:pt idx="36">
                  <c:v>1.4787269385789046</c:v>
                </c:pt>
                <c:pt idx="37">
                  <c:v>1.4287916436686232</c:v>
                </c:pt>
                <c:pt idx="38">
                  <c:v>1.9001312022506027</c:v>
                </c:pt>
                <c:pt idx="39">
                  <c:v>1.8665283968592716</c:v>
                </c:pt>
                <c:pt idx="40">
                  <c:v>1.8624445553501203</c:v>
                </c:pt>
                <c:pt idx="41">
                  <c:v>1.4751670142230946</c:v>
                </c:pt>
                <c:pt idx="42">
                  <c:v>1.4749749772991934</c:v>
                </c:pt>
                <c:pt idx="43">
                  <c:v>2.1154990338522088</c:v>
                </c:pt>
                <c:pt idx="44">
                  <c:v>1.7395141735848998</c:v>
                </c:pt>
                <c:pt idx="45">
                  <c:v>1.5357089556439329</c:v>
                </c:pt>
                <c:pt idx="46">
                  <c:v>1.8539830570594851</c:v>
                </c:pt>
                <c:pt idx="47">
                  <c:v>1.6496264468812996</c:v>
                </c:pt>
                <c:pt idx="48">
                  <c:v>1.1594013356190236</c:v>
                </c:pt>
                <c:pt idx="49">
                  <c:v>1.0081003209001613</c:v>
                </c:pt>
                <c:pt idx="50">
                  <c:v>0.82978178351598131</c:v>
                </c:pt>
                <c:pt idx="51">
                  <c:v>0.95936228057651829</c:v>
                </c:pt>
                <c:pt idx="52">
                  <c:v>1.070164748456031</c:v>
                </c:pt>
                <c:pt idx="53">
                  <c:v>1.1052105492926105</c:v>
                </c:pt>
                <c:pt idx="54">
                  <c:v>0.89679270602456129</c:v>
                </c:pt>
                <c:pt idx="55">
                  <c:v>1.020809297994371</c:v>
                </c:pt>
                <c:pt idx="56">
                  <c:v>0.72507224697738271</c:v>
                </c:pt>
                <c:pt idx="57">
                  <c:v>1.0592715325777466</c:v>
                </c:pt>
                <c:pt idx="58">
                  <c:v>1.0109091755112578</c:v>
                </c:pt>
                <c:pt idx="59">
                  <c:v>0.88501958391585245</c:v>
                </c:pt>
                <c:pt idx="60">
                  <c:v>0.84466612302522459</c:v>
                </c:pt>
                <c:pt idx="61">
                  <c:v>0.96564674532523309</c:v>
                </c:pt>
                <c:pt idx="62">
                  <c:v>1.2770290646191773</c:v>
                </c:pt>
                <c:pt idx="63">
                  <c:v>1.2121073540355722</c:v>
                </c:pt>
                <c:pt idx="64">
                  <c:v>1.1940421919858846</c:v>
                </c:pt>
                <c:pt idx="65">
                  <c:v>0.8158680401846623</c:v>
                </c:pt>
                <c:pt idx="66">
                  <c:v>0.81593141040800043</c:v>
                </c:pt>
                <c:pt idx="67">
                  <c:v>1.4658117934446249</c:v>
                </c:pt>
                <c:pt idx="68">
                  <c:v>1.1137549365839656</c:v>
                </c:pt>
                <c:pt idx="69">
                  <c:v>0.89568271436316182</c:v>
                </c:pt>
                <c:pt idx="70">
                  <c:v>1.1009411019423472</c:v>
                </c:pt>
                <c:pt idx="71">
                  <c:v>0.98673737772188863</c:v>
                </c:pt>
                <c:pt idx="72">
                  <c:v>-99</c:v>
                </c:pt>
                <c:pt idx="73">
                  <c:v>-99</c:v>
                </c:pt>
                <c:pt idx="74">
                  <c:v>-99</c:v>
                </c:pt>
                <c:pt idx="75">
                  <c:v>-99</c:v>
                </c:pt>
                <c:pt idx="76">
                  <c:v>-99</c:v>
                </c:pt>
                <c:pt idx="77">
                  <c:v>-99</c:v>
                </c:pt>
                <c:pt idx="78">
                  <c:v>-99</c:v>
                </c:pt>
                <c:pt idx="79">
                  <c:v>-99</c:v>
                </c:pt>
                <c:pt idx="80">
                  <c:v>-99</c:v>
                </c:pt>
                <c:pt idx="81">
                  <c:v>-99</c:v>
                </c:pt>
                <c:pt idx="82">
                  <c:v>-99</c:v>
                </c:pt>
                <c:pt idx="83">
                  <c:v>-99</c:v>
                </c:pt>
                <c:pt idx="84">
                  <c:v>-99</c:v>
                </c:pt>
                <c:pt idx="85">
                  <c:v>-99</c:v>
                </c:pt>
                <c:pt idx="86">
                  <c:v>-99</c:v>
                </c:pt>
                <c:pt idx="87">
                  <c:v>-99</c:v>
                </c:pt>
                <c:pt idx="88">
                  <c:v>-99</c:v>
                </c:pt>
                <c:pt idx="89">
                  <c:v>-99</c:v>
                </c:pt>
                <c:pt idx="90">
                  <c:v>-99</c:v>
                </c:pt>
                <c:pt idx="91">
                  <c:v>-99</c:v>
                </c:pt>
                <c:pt idx="92">
                  <c:v>-99</c:v>
                </c:pt>
                <c:pt idx="93">
                  <c:v>-99</c:v>
                </c:pt>
                <c:pt idx="94">
                  <c:v>-99</c:v>
                </c:pt>
                <c:pt idx="95">
                  <c:v>-99</c:v>
                </c:pt>
                <c:pt idx="96">
                  <c:v>-99</c:v>
                </c:pt>
                <c:pt idx="97">
                  <c:v>-99</c:v>
                </c:pt>
                <c:pt idx="98">
                  <c:v>-99</c:v>
                </c:pt>
                <c:pt idx="99">
                  <c:v>-99</c:v>
                </c:pt>
                <c:pt idx="100">
                  <c:v>-99</c:v>
                </c:pt>
                <c:pt idx="101">
                  <c:v>-99</c:v>
                </c:pt>
                <c:pt idx="102">
                  <c:v>-99</c:v>
                </c:pt>
                <c:pt idx="103">
                  <c:v>-99</c:v>
                </c:pt>
                <c:pt idx="104">
                  <c:v>-99</c:v>
                </c:pt>
                <c:pt idx="105">
                  <c:v>-99</c:v>
                </c:pt>
                <c:pt idx="106">
                  <c:v>-99</c:v>
                </c:pt>
                <c:pt idx="107">
                  <c:v>-99</c:v>
                </c:pt>
                <c:pt idx="108">
                  <c:v>-99</c:v>
                </c:pt>
                <c:pt idx="109">
                  <c:v>-99</c:v>
                </c:pt>
                <c:pt idx="110">
                  <c:v>-99</c:v>
                </c:pt>
                <c:pt idx="111">
                  <c:v>-99</c:v>
                </c:pt>
                <c:pt idx="112">
                  <c:v>-99</c:v>
                </c:pt>
                <c:pt idx="113">
                  <c:v>-99</c:v>
                </c:pt>
                <c:pt idx="114">
                  <c:v>-99</c:v>
                </c:pt>
                <c:pt idx="115">
                  <c:v>-99</c:v>
                </c:pt>
                <c:pt idx="116">
                  <c:v>-99</c:v>
                </c:pt>
                <c:pt idx="117">
                  <c:v>-99</c:v>
                </c:pt>
                <c:pt idx="118">
                  <c:v>-99</c:v>
                </c:pt>
                <c:pt idx="119">
                  <c:v>-99</c:v>
                </c:pt>
                <c:pt idx="120">
                  <c:v>-99</c:v>
                </c:pt>
                <c:pt idx="121">
                  <c:v>-99</c:v>
                </c:pt>
                <c:pt idx="122">
                  <c:v>-99</c:v>
                </c:pt>
                <c:pt idx="123">
                  <c:v>-99</c:v>
                </c:pt>
                <c:pt idx="124">
                  <c:v>-99</c:v>
                </c:pt>
                <c:pt idx="125">
                  <c:v>-99</c:v>
                </c:pt>
                <c:pt idx="126">
                  <c:v>-99</c:v>
                </c:pt>
                <c:pt idx="127">
                  <c:v>-99</c:v>
                </c:pt>
                <c:pt idx="128">
                  <c:v>-99</c:v>
                </c:pt>
                <c:pt idx="129">
                  <c:v>-99</c:v>
                </c:pt>
                <c:pt idx="130">
                  <c:v>-99</c:v>
                </c:pt>
                <c:pt idx="131">
                  <c:v>-99</c:v>
                </c:pt>
                <c:pt idx="132">
                  <c:v>-99</c:v>
                </c:pt>
                <c:pt idx="133">
                  <c:v>-99</c:v>
                </c:pt>
                <c:pt idx="134">
                  <c:v>-99</c:v>
                </c:pt>
                <c:pt idx="135">
                  <c:v>-99</c:v>
                </c:pt>
                <c:pt idx="136">
                  <c:v>-99</c:v>
                </c:pt>
                <c:pt idx="137">
                  <c:v>-99</c:v>
                </c:pt>
                <c:pt idx="138">
                  <c:v>-99</c:v>
                </c:pt>
                <c:pt idx="139">
                  <c:v>-99</c:v>
                </c:pt>
                <c:pt idx="140">
                  <c:v>-99</c:v>
                </c:pt>
                <c:pt idx="141">
                  <c:v>-99</c:v>
                </c:pt>
                <c:pt idx="142">
                  <c:v>-99</c:v>
                </c:pt>
                <c:pt idx="143">
                  <c:v>-99</c:v>
                </c:pt>
                <c:pt idx="144">
                  <c:v>-99</c:v>
                </c:pt>
                <c:pt idx="145">
                  <c:v>-99</c:v>
                </c:pt>
                <c:pt idx="146">
                  <c:v>-99</c:v>
                </c:pt>
                <c:pt idx="147">
                  <c:v>-99</c:v>
                </c:pt>
                <c:pt idx="148">
                  <c:v>-99</c:v>
                </c:pt>
                <c:pt idx="149">
                  <c:v>-99</c:v>
                </c:pt>
                <c:pt idx="150">
                  <c:v>-99</c:v>
                </c:pt>
                <c:pt idx="151">
                  <c:v>-99</c:v>
                </c:pt>
                <c:pt idx="152">
                  <c:v>-99</c:v>
                </c:pt>
                <c:pt idx="153">
                  <c:v>-99</c:v>
                </c:pt>
                <c:pt idx="154">
                  <c:v>-99</c:v>
                </c:pt>
                <c:pt idx="155">
                  <c:v>-99</c:v>
                </c:pt>
                <c:pt idx="156">
                  <c:v>-99</c:v>
                </c:pt>
                <c:pt idx="157">
                  <c:v>-99</c:v>
                </c:pt>
                <c:pt idx="158">
                  <c:v>-99</c:v>
                </c:pt>
                <c:pt idx="159">
                  <c:v>-99</c:v>
                </c:pt>
                <c:pt idx="160">
                  <c:v>-99</c:v>
                </c:pt>
                <c:pt idx="161">
                  <c:v>-99</c:v>
                </c:pt>
                <c:pt idx="162">
                  <c:v>-99</c:v>
                </c:pt>
                <c:pt idx="163">
                  <c:v>-99</c:v>
                </c:pt>
                <c:pt idx="164">
                  <c:v>-99</c:v>
                </c:pt>
                <c:pt idx="165">
                  <c:v>-99</c:v>
                </c:pt>
                <c:pt idx="166">
                  <c:v>-99</c:v>
                </c:pt>
                <c:pt idx="167">
                  <c:v>-99</c:v>
                </c:pt>
                <c:pt idx="168">
                  <c:v>-99</c:v>
                </c:pt>
                <c:pt idx="169">
                  <c:v>-99</c:v>
                </c:pt>
                <c:pt idx="170">
                  <c:v>-99</c:v>
                </c:pt>
                <c:pt idx="171">
                  <c:v>-99</c:v>
                </c:pt>
                <c:pt idx="172">
                  <c:v>-99</c:v>
                </c:pt>
                <c:pt idx="173">
                  <c:v>-99</c:v>
                </c:pt>
                <c:pt idx="174">
                  <c:v>-99</c:v>
                </c:pt>
                <c:pt idx="175">
                  <c:v>-99</c:v>
                </c:pt>
                <c:pt idx="176">
                  <c:v>-99</c:v>
                </c:pt>
                <c:pt idx="177">
                  <c:v>-99</c:v>
                </c:pt>
                <c:pt idx="178">
                  <c:v>-99</c:v>
                </c:pt>
                <c:pt idx="179">
                  <c:v>-99</c:v>
                </c:pt>
                <c:pt idx="180">
                  <c:v>-99</c:v>
                </c:pt>
                <c:pt idx="181">
                  <c:v>-99</c:v>
                </c:pt>
                <c:pt idx="182">
                  <c:v>-99</c:v>
                </c:pt>
                <c:pt idx="183">
                  <c:v>-99</c:v>
                </c:pt>
                <c:pt idx="184">
                  <c:v>-99</c:v>
                </c:pt>
                <c:pt idx="185">
                  <c:v>-99</c:v>
                </c:pt>
                <c:pt idx="186">
                  <c:v>-99</c:v>
                </c:pt>
                <c:pt idx="187">
                  <c:v>-99</c:v>
                </c:pt>
                <c:pt idx="188">
                  <c:v>-99</c:v>
                </c:pt>
                <c:pt idx="189">
                  <c:v>-99</c:v>
                </c:pt>
                <c:pt idx="190">
                  <c:v>-99</c:v>
                </c:pt>
                <c:pt idx="191">
                  <c:v>-99</c:v>
                </c:pt>
                <c:pt idx="192">
                  <c:v>-99</c:v>
                </c:pt>
                <c:pt idx="193">
                  <c:v>-99</c:v>
                </c:pt>
                <c:pt idx="194">
                  <c:v>-99</c:v>
                </c:pt>
                <c:pt idx="195">
                  <c:v>-99</c:v>
                </c:pt>
                <c:pt idx="196">
                  <c:v>-99</c:v>
                </c:pt>
                <c:pt idx="197">
                  <c:v>-99</c:v>
                </c:pt>
                <c:pt idx="198">
                  <c:v>-99</c:v>
                </c:pt>
                <c:pt idx="199">
                  <c:v>-99</c:v>
                </c:pt>
                <c:pt idx="200">
                  <c:v>-99</c:v>
                </c:pt>
                <c:pt idx="201">
                  <c:v>-99</c:v>
                </c:pt>
                <c:pt idx="202">
                  <c:v>-99</c:v>
                </c:pt>
                <c:pt idx="203">
                  <c:v>-99</c:v>
                </c:pt>
                <c:pt idx="204">
                  <c:v>-99</c:v>
                </c:pt>
                <c:pt idx="205">
                  <c:v>-99</c:v>
                </c:pt>
                <c:pt idx="206">
                  <c:v>-99</c:v>
                </c:pt>
                <c:pt idx="207">
                  <c:v>-99</c:v>
                </c:pt>
                <c:pt idx="208">
                  <c:v>-99</c:v>
                </c:pt>
                <c:pt idx="209">
                  <c:v>-99</c:v>
                </c:pt>
                <c:pt idx="210">
                  <c:v>-99</c:v>
                </c:pt>
                <c:pt idx="211">
                  <c:v>-99</c:v>
                </c:pt>
                <c:pt idx="212">
                  <c:v>-99</c:v>
                </c:pt>
                <c:pt idx="213">
                  <c:v>-99</c:v>
                </c:pt>
                <c:pt idx="214">
                  <c:v>-99</c:v>
                </c:pt>
                <c:pt idx="215">
                  <c:v>-99</c:v>
                </c:pt>
                <c:pt idx="216">
                  <c:v>-99</c:v>
                </c:pt>
                <c:pt idx="217">
                  <c:v>-99</c:v>
                </c:pt>
                <c:pt idx="218">
                  <c:v>-99</c:v>
                </c:pt>
                <c:pt idx="219">
                  <c:v>-99</c:v>
                </c:pt>
                <c:pt idx="220">
                  <c:v>-99</c:v>
                </c:pt>
                <c:pt idx="221">
                  <c:v>-99</c:v>
                </c:pt>
                <c:pt idx="222">
                  <c:v>-99</c:v>
                </c:pt>
                <c:pt idx="223">
                  <c:v>-99</c:v>
                </c:pt>
                <c:pt idx="224">
                  <c:v>-99</c:v>
                </c:pt>
                <c:pt idx="225">
                  <c:v>-99</c:v>
                </c:pt>
                <c:pt idx="226">
                  <c:v>-99</c:v>
                </c:pt>
                <c:pt idx="227">
                  <c:v>-99</c:v>
                </c:pt>
                <c:pt idx="228">
                  <c:v>-99</c:v>
                </c:pt>
                <c:pt idx="229">
                  <c:v>-99</c:v>
                </c:pt>
                <c:pt idx="230">
                  <c:v>-99</c:v>
                </c:pt>
                <c:pt idx="231">
                  <c:v>-99</c:v>
                </c:pt>
                <c:pt idx="232">
                  <c:v>-99</c:v>
                </c:pt>
                <c:pt idx="233">
                  <c:v>-99</c:v>
                </c:pt>
                <c:pt idx="234">
                  <c:v>-99</c:v>
                </c:pt>
                <c:pt idx="235">
                  <c:v>-99</c:v>
                </c:pt>
                <c:pt idx="236">
                  <c:v>-99</c:v>
                </c:pt>
                <c:pt idx="237">
                  <c:v>-99</c:v>
                </c:pt>
                <c:pt idx="238">
                  <c:v>-99</c:v>
                </c:pt>
                <c:pt idx="239">
                  <c:v>-99</c:v>
                </c:pt>
                <c:pt idx="240">
                  <c:v>-99</c:v>
                </c:pt>
                <c:pt idx="241">
                  <c:v>-99</c:v>
                </c:pt>
                <c:pt idx="242">
                  <c:v>-99</c:v>
                </c:pt>
                <c:pt idx="243">
                  <c:v>-99</c:v>
                </c:pt>
                <c:pt idx="244">
                  <c:v>-99</c:v>
                </c:pt>
                <c:pt idx="245">
                  <c:v>-99</c:v>
                </c:pt>
                <c:pt idx="246">
                  <c:v>-99</c:v>
                </c:pt>
                <c:pt idx="247">
                  <c:v>-99</c:v>
                </c:pt>
                <c:pt idx="248">
                  <c:v>-99</c:v>
                </c:pt>
                <c:pt idx="249">
                  <c:v>-99</c:v>
                </c:pt>
                <c:pt idx="250">
                  <c:v>-99</c:v>
                </c:pt>
                <c:pt idx="251">
                  <c:v>-99</c:v>
                </c:pt>
                <c:pt idx="252">
                  <c:v>-99</c:v>
                </c:pt>
                <c:pt idx="253">
                  <c:v>-99</c:v>
                </c:pt>
                <c:pt idx="254">
                  <c:v>-99</c:v>
                </c:pt>
                <c:pt idx="255">
                  <c:v>-99</c:v>
                </c:pt>
                <c:pt idx="256">
                  <c:v>-99</c:v>
                </c:pt>
                <c:pt idx="257">
                  <c:v>-99</c:v>
                </c:pt>
                <c:pt idx="258">
                  <c:v>-99</c:v>
                </c:pt>
                <c:pt idx="259">
                  <c:v>-99</c:v>
                </c:pt>
                <c:pt idx="260">
                  <c:v>-99</c:v>
                </c:pt>
                <c:pt idx="261">
                  <c:v>-99</c:v>
                </c:pt>
                <c:pt idx="262">
                  <c:v>-99</c:v>
                </c:pt>
                <c:pt idx="263">
                  <c:v>-99</c:v>
                </c:pt>
                <c:pt idx="264">
                  <c:v>-99</c:v>
                </c:pt>
                <c:pt idx="265">
                  <c:v>-99</c:v>
                </c:pt>
                <c:pt idx="266">
                  <c:v>-99</c:v>
                </c:pt>
                <c:pt idx="267">
                  <c:v>-99</c:v>
                </c:pt>
                <c:pt idx="268">
                  <c:v>-99</c:v>
                </c:pt>
                <c:pt idx="269">
                  <c:v>-99</c:v>
                </c:pt>
                <c:pt idx="270">
                  <c:v>-99</c:v>
                </c:pt>
                <c:pt idx="271">
                  <c:v>-99</c:v>
                </c:pt>
                <c:pt idx="272">
                  <c:v>-99</c:v>
                </c:pt>
                <c:pt idx="273">
                  <c:v>-99</c:v>
                </c:pt>
                <c:pt idx="274">
                  <c:v>-99</c:v>
                </c:pt>
                <c:pt idx="275">
                  <c:v>-99</c:v>
                </c:pt>
                <c:pt idx="276">
                  <c:v>-99</c:v>
                </c:pt>
                <c:pt idx="277">
                  <c:v>-99</c:v>
                </c:pt>
                <c:pt idx="278">
                  <c:v>-99</c:v>
                </c:pt>
                <c:pt idx="279">
                  <c:v>-99</c:v>
                </c:pt>
                <c:pt idx="280">
                  <c:v>-99</c:v>
                </c:pt>
                <c:pt idx="281">
                  <c:v>-99</c:v>
                </c:pt>
                <c:pt idx="282">
                  <c:v>-99</c:v>
                </c:pt>
                <c:pt idx="283">
                  <c:v>-99</c:v>
                </c:pt>
                <c:pt idx="284">
                  <c:v>-99</c:v>
                </c:pt>
                <c:pt idx="285">
                  <c:v>-99</c:v>
                </c:pt>
                <c:pt idx="286">
                  <c:v>-99</c:v>
                </c:pt>
                <c:pt idx="287">
                  <c:v>-99</c:v>
                </c:pt>
                <c:pt idx="288">
                  <c:v>-99</c:v>
                </c:pt>
                <c:pt idx="289">
                  <c:v>-99</c:v>
                </c:pt>
                <c:pt idx="290">
                  <c:v>-99</c:v>
                </c:pt>
                <c:pt idx="291">
                  <c:v>-99</c:v>
                </c:pt>
                <c:pt idx="292">
                  <c:v>-99</c:v>
                </c:pt>
                <c:pt idx="293">
                  <c:v>-99</c:v>
                </c:pt>
                <c:pt idx="294">
                  <c:v>-99</c:v>
                </c:pt>
                <c:pt idx="295">
                  <c:v>-99</c:v>
                </c:pt>
                <c:pt idx="296">
                  <c:v>-99</c:v>
                </c:pt>
                <c:pt idx="297">
                  <c:v>-99</c:v>
                </c:pt>
                <c:pt idx="298">
                  <c:v>-99</c:v>
                </c:pt>
                <c:pt idx="299">
                  <c:v>-99</c:v>
                </c:pt>
                <c:pt idx="300">
                  <c:v>-99</c:v>
                </c:pt>
                <c:pt idx="301">
                  <c:v>-99</c:v>
                </c:pt>
                <c:pt idx="302">
                  <c:v>-99</c:v>
                </c:pt>
                <c:pt idx="303">
                  <c:v>-99</c:v>
                </c:pt>
                <c:pt idx="304">
                  <c:v>-99</c:v>
                </c:pt>
                <c:pt idx="305">
                  <c:v>-99</c:v>
                </c:pt>
                <c:pt idx="306">
                  <c:v>-99</c:v>
                </c:pt>
                <c:pt idx="307">
                  <c:v>-99</c:v>
                </c:pt>
                <c:pt idx="308">
                  <c:v>-99</c:v>
                </c:pt>
                <c:pt idx="309">
                  <c:v>-99</c:v>
                </c:pt>
                <c:pt idx="310">
                  <c:v>-99</c:v>
                </c:pt>
                <c:pt idx="311">
                  <c:v>-99</c:v>
                </c:pt>
                <c:pt idx="312">
                  <c:v>-99</c:v>
                </c:pt>
                <c:pt idx="313">
                  <c:v>-99</c:v>
                </c:pt>
                <c:pt idx="314">
                  <c:v>-99</c:v>
                </c:pt>
                <c:pt idx="315">
                  <c:v>-99</c:v>
                </c:pt>
                <c:pt idx="316">
                  <c:v>-99</c:v>
                </c:pt>
                <c:pt idx="317">
                  <c:v>-99</c:v>
                </c:pt>
                <c:pt idx="318">
                  <c:v>-99</c:v>
                </c:pt>
                <c:pt idx="319">
                  <c:v>-99</c:v>
                </c:pt>
                <c:pt idx="320">
                  <c:v>-99</c:v>
                </c:pt>
                <c:pt idx="321">
                  <c:v>-99</c:v>
                </c:pt>
                <c:pt idx="322">
                  <c:v>-99</c:v>
                </c:pt>
                <c:pt idx="323">
                  <c:v>-99</c:v>
                </c:pt>
                <c:pt idx="324">
                  <c:v>-99</c:v>
                </c:pt>
                <c:pt idx="325">
                  <c:v>-99</c:v>
                </c:pt>
                <c:pt idx="326">
                  <c:v>-99</c:v>
                </c:pt>
                <c:pt idx="327">
                  <c:v>-99</c:v>
                </c:pt>
                <c:pt idx="328">
                  <c:v>-99</c:v>
                </c:pt>
                <c:pt idx="329">
                  <c:v>-99</c:v>
                </c:pt>
                <c:pt idx="330">
                  <c:v>-99</c:v>
                </c:pt>
                <c:pt idx="331">
                  <c:v>-99</c:v>
                </c:pt>
                <c:pt idx="332">
                  <c:v>-99</c:v>
                </c:pt>
                <c:pt idx="333">
                  <c:v>-99</c:v>
                </c:pt>
                <c:pt idx="334">
                  <c:v>-99</c:v>
                </c:pt>
                <c:pt idx="335">
                  <c:v>-99</c:v>
                </c:pt>
                <c:pt idx="336">
                  <c:v>-99</c:v>
                </c:pt>
                <c:pt idx="337">
                  <c:v>-99</c:v>
                </c:pt>
                <c:pt idx="338">
                  <c:v>-99</c:v>
                </c:pt>
                <c:pt idx="339">
                  <c:v>-99</c:v>
                </c:pt>
                <c:pt idx="340">
                  <c:v>-99</c:v>
                </c:pt>
                <c:pt idx="341">
                  <c:v>-99</c:v>
                </c:pt>
                <c:pt idx="342">
                  <c:v>-99</c:v>
                </c:pt>
                <c:pt idx="343">
                  <c:v>-99</c:v>
                </c:pt>
                <c:pt idx="344">
                  <c:v>-99</c:v>
                </c:pt>
                <c:pt idx="345">
                  <c:v>-99</c:v>
                </c:pt>
                <c:pt idx="346">
                  <c:v>-99</c:v>
                </c:pt>
                <c:pt idx="347">
                  <c:v>-99</c:v>
                </c:pt>
                <c:pt idx="348">
                  <c:v>-99</c:v>
                </c:pt>
                <c:pt idx="349">
                  <c:v>-99</c:v>
                </c:pt>
                <c:pt idx="350">
                  <c:v>-99</c:v>
                </c:pt>
                <c:pt idx="351">
                  <c:v>-99</c:v>
                </c:pt>
                <c:pt idx="352">
                  <c:v>-99</c:v>
                </c:pt>
                <c:pt idx="353">
                  <c:v>-99</c:v>
                </c:pt>
                <c:pt idx="354">
                  <c:v>-99</c:v>
                </c:pt>
                <c:pt idx="355">
                  <c:v>-99</c:v>
                </c:pt>
                <c:pt idx="356">
                  <c:v>-99</c:v>
                </c:pt>
                <c:pt idx="357">
                  <c:v>-99</c:v>
                </c:pt>
                <c:pt idx="358">
                  <c:v>-99</c:v>
                </c:pt>
                <c:pt idx="359">
                  <c:v>-99</c:v>
                </c:pt>
                <c:pt idx="360">
                  <c:v>-99</c:v>
                </c:pt>
                <c:pt idx="361">
                  <c:v>-99</c:v>
                </c:pt>
                <c:pt idx="362">
                  <c:v>-99</c:v>
                </c:pt>
                <c:pt idx="363">
                  <c:v>-99</c:v>
                </c:pt>
                <c:pt idx="364">
                  <c:v>-99</c:v>
                </c:pt>
                <c:pt idx="365">
                  <c:v>-99</c:v>
                </c:pt>
                <c:pt idx="366">
                  <c:v>-99</c:v>
                </c:pt>
                <c:pt idx="367">
                  <c:v>-99</c:v>
                </c:pt>
                <c:pt idx="368">
                  <c:v>-99</c:v>
                </c:pt>
                <c:pt idx="369">
                  <c:v>-99</c:v>
                </c:pt>
                <c:pt idx="370">
                  <c:v>-99</c:v>
                </c:pt>
                <c:pt idx="371">
                  <c:v>-99</c:v>
                </c:pt>
                <c:pt idx="372">
                  <c:v>-99</c:v>
                </c:pt>
                <c:pt idx="373">
                  <c:v>-99</c:v>
                </c:pt>
                <c:pt idx="374">
                  <c:v>-99</c:v>
                </c:pt>
                <c:pt idx="375">
                  <c:v>-99</c:v>
                </c:pt>
                <c:pt idx="376">
                  <c:v>-99</c:v>
                </c:pt>
                <c:pt idx="377">
                  <c:v>-99</c:v>
                </c:pt>
                <c:pt idx="378">
                  <c:v>-99</c:v>
                </c:pt>
                <c:pt idx="379">
                  <c:v>-99</c:v>
                </c:pt>
                <c:pt idx="380">
                  <c:v>-99</c:v>
                </c:pt>
                <c:pt idx="381">
                  <c:v>-99</c:v>
                </c:pt>
                <c:pt idx="382">
                  <c:v>-99</c:v>
                </c:pt>
                <c:pt idx="383">
                  <c:v>-99</c:v>
                </c:pt>
                <c:pt idx="384">
                  <c:v>-99</c:v>
                </c:pt>
                <c:pt idx="385">
                  <c:v>-99</c:v>
                </c:pt>
                <c:pt idx="386">
                  <c:v>-99</c:v>
                </c:pt>
                <c:pt idx="387">
                  <c:v>-99</c:v>
                </c:pt>
                <c:pt idx="388">
                  <c:v>-99</c:v>
                </c:pt>
                <c:pt idx="389">
                  <c:v>-99</c:v>
                </c:pt>
                <c:pt idx="390">
                  <c:v>-99</c:v>
                </c:pt>
                <c:pt idx="391">
                  <c:v>-99</c:v>
                </c:pt>
                <c:pt idx="392">
                  <c:v>-99</c:v>
                </c:pt>
                <c:pt idx="393">
                  <c:v>-99</c:v>
                </c:pt>
                <c:pt idx="394">
                  <c:v>-99</c:v>
                </c:pt>
                <c:pt idx="395">
                  <c:v>-99</c:v>
                </c:pt>
                <c:pt idx="396">
                  <c:v>-99</c:v>
                </c:pt>
                <c:pt idx="397">
                  <c:v>-99</c:v>
                </c:pt>
                <c:pt idx="398">
                  <c:v>-99</c:v>
                </c:pt>
                <c:pt idx="399">
                  <c:v>-99</c:v>
                </c:pt>
                <c:pt idx="400">
                  <c:v>-99</c:v>
                </c:pt>
                <c:pt idx="401">
                  <c:v>-99</c:v>
                </c:pt>
                <c:pt idx="402">
                  <c:v>-99</c:v>
                </c:pt>
                <c:pt idx="403">
                  <c:v>-99</c:v>
                </c:pt>
                <c:pt idx="404">
                  <c:v>-99</c:v>
                </c:pt>
                <c:pt idx="405">
                  <c:v>-99</c:v>
                </c:pt>
                <c:pt idx="406">
                  <c:v>-99</c:v>
                </c:pt>
                <c:pt idx="407">
                  <c:v>-99</c:v>
                </c:pt>
                <c:pt idx="408">
                  <c:v>-99</c:v>
                </c:pt>
                <c:pt idx="409">
                  <c:v>-99</c:v>
                </c:pt>
                <c:pt idx="410">
                  <c:v>-99</c:v>
                </c:pt>
                <c:pt idx="411">
                  <c:v>-99</c:v>
                </c:pt>
                <c:pt idx="412">
                  <c:v>-99</c:v>
                </c:pt>
                <c:pt idx="413">
                  <c:v>-99</c:v>
                </c:pt>
                <c:pt idx="414">
                  <c:v>-99</c:v>
                </c:pt>
                <c:pt idx="415">
                  <c:v>-99</c:v>
                </c:pt>
                <c:pt idx="416">
                  <c:v>-99</c:v>
                </c:pt>
                <c:pt idx="417">
                  <c:v>-99</c:v>
                </c:pt>
                <c:pt idx="418">
                  <c:v>-99</c:v>
                </c:pt>
                <c:pt idx="419">
                  <c:v>-99</c:v>
                </c:pt>
                <c:pt idx="420">
                  <c:v>-99</c:v>
                </c:pt>
                <c:pt idx="421">
                  <c:v>-99</c:v>
                </c:pt>
                <c:pt idx="422">
                  <c:v>-99</c:v>
                </c:pt>
                <c:pt idx="423">
                  <c:v>-99</c:v>
                </c:pt>
                <c:pt idx="424">
                  <c:v>-99</c:v>
                </c:pt>
                <c:pt idx="425">
                  <c:v>-99</c:v>
                </c:pt>
                <c:pt idx="426">
                  <c:v>-99</c:v>
                </c:pt>
                <c:pt idx="427">
                  <c:v>-99</c:v>
                </c:pt>
                <c:pt idx="428">
                  <c:v>-99</c:v>
                </c:pt>
                <c:pt idx="429">
                  <c:v>-99</c:v>
                </c:pt>
                <c:pt idx="430">
                  <c:v>-99</c:v>
                </c:pt>
                <c:pt idx="431">
                  <c:v>-99</c:v>
                </c:pt>
                <c:pt idx="432">
                  <c:v>-99</c:v>
                </c:pt>
                <c:pt idx="433">
                  <c:v>-99</c:v>
                </c:pt>
                <c:pt idx="434">
                  <c:v>-99</c:v>
                </c:pt>
                <c:pt idx="435">
                  <c:v>-99</c:v>
                </c:pt>
                <c:pt idx="436">
                  <c:v>-99</c:v>
                </c:pt>
                <c:pt idx="437">
                  <c:v>-99</c:v>
                </c:pt>
                <c:pt idx="438">
                  <c:v>-99</c:v>
                </c:pt>
                <c:pt idx="439">
                  <c:v>-99</c:v>
                </c:pt>
                <c:pt idx="440">
                  <c:v>-99</c:v>
                </c:pt>
                <c:pt idx="441">
                  <c:v>-99</c:v>
                </c:pt>
                <c:pt idx="442">
                  <c:v>-99</c:v>
                </c:pt>
                <c:pt idx="443">
                  <c:v>-99</c:v>
                </c:pt>
                <c:pt idx="444">
                  <c:v>-99</c:v>
                </c:pt>
                <c:pt idx="445">
                  <c:v>-99</c:v>
                </c:pt>
                <c:pt idx="446">
                  <c:v>-99</c:v>
                </c:pt>
                <c:pt idx="447">
                  <c:v>-99</c:v>
                </c:pt>
                <c:pt idx="448">
                  <c:v>-99</c:v>
                </c:pt>
                <c:pt idx="449">
                  <c:v>-99</c:v>
                </c:pt>
                <c:pt idx="450">
                  <c:v>-99</c:v>
                </c:pt>
                <c:pt idx="451">
                  <c:v>-99</c:v>
                </c:pt>
                <c:pt idx="452">
                  <c:v>-99</c:v>
                </c:pt>
                <c:pt idx="453">
                  <c:v>-99</c:v>
                </c:pt>
                <c:pt idx="454">
                  <c:v>-99</c:v>
                </c:pt>
                <c:pt idx="455">
                  <c:v>-99</c:v>
                </c:pt>
                <c:pt idx="456">
                  <c:v>-99</c:v>
                </c:pt>
                <c:pt idx="457">
                  <c:v>-99</c:v>
                </c:pt>
                <c:pt idx="458">
                  <c:v>-99</c:v>
                </c:pt>
                <c:pt idx="459">
                  <c:v>-99</c:v>
                </c:pt>
                <c:pt idx="460">
                  <c:v>-99</c:v>
                </c:pt>
                <c:pt idx="461">
                  <c:v>-99</c:v>
                </c:pt>
                <c:pt idx="462">
                  <c:v>-99</c:v>
                </c:pt>
                <c:pt idx="463">
                  <c:v>-99</c:v>
                </c:pt>
                <c:pt idx="464">
                  <c:v>-99</c:v>
                </c:pt>
                <c:pt idx="465">
                  <c:v>-99</c:v>
                </c:pt>
                <c:pt idx="466">
                  <c:v>-99</c:v>
                </c:pt>
                <c:pt idx="467">
                  <c:v>-99</c:v>
                </c:pt>
                <c:pt idx="468">
                  <c:v>-99</c:v>
                </c:pt>
                <c:pt idx="469">
                  <c:v>-99</c:v>
                </c:pt>
                <c:pt idx="470">
                  <c:v>-99</c:v>
                </c:pt>
                <c:pt idx="471">
                  <c:v>-99</c:v>
                </c:pt>
                <c:pt idx="472">
                  <c:v>-99</c:v>
                </c:pt>
                <c:pt idx="473">
                  <c:v>-99</c:v>
                </c:pt>
                <c:pt idx="474">
                  <c:v>-99</c:v>
                </c:pt>
                <c:pt idx="475">
                  <c:v>-99</c:v>
                </c:pt>
                <c:pt idx="476">
                  <c:v>-99</c:v>
                </c:pt>
                <c:pt idx="477">
                  <c:v>-99</c:v>
                </c:pt>
                <c:pt idx="478">
                  <c:v>-99</c:v>
                </c:pt>
                <c:pt idx="479">
                  <c:v>-99</c:v>
                </c:pt>
                <c:pt idx="480">
                  <c:v>-99</c:v>
                </c:pt>
                <c:pt idx="481">
                  <c:v>-99</c:v>
                </c:pt>
                <c:pt idx="482">
                  <c:v>-99</c:v>
                </c:pt>
                <c:pt idx="483">
                  <c:v>-99</c:v>
                </c:pt>
                <c:pt idx="484">
                  <c:v>-99</c:v>
                </c:pt>
                <c:pt idx="485">
                  <c:v>-99</c:v>
                </c:pt>
                <c:pt idx="486">
                  <c:v>-99</c:v>
                </c:pt>
                <c:pt idx="487">
                  <c:v>-99</c:v>
                </c:pt>
                <c:pt idx="488">
                  <c:v>-99</c:v>
                </c:pt>
                <c:pt idx="489">
                  <c:v>-99</c:v>
                </c:pt>
                <c:pt idx="490">
                  <c:v>-99</c:v>
                </c:pt>
                <c:pt idx="491">
                  <c:v>-99</c:v>
                </c:pt>
                <c:pt idx="492">
                  <c:v>-99</c:v>
                </c:pt>
                <c:pt idx="493">
                  <c:v>-99</c:v>
                </c:pt>
                <c:pt idx="494">
                  <c:v>-99</c:v>
                </c:pt>
                <c:pt idx="495">
                  <c:v>-99</c:v>
                </c:pt>
                <c:pt idx="496">
                  <c:v>-99</c:v>
                </c:pt>
                <c:pt idx="497">
                  <c:v>-99</c:v>
                </c:pt>
                <c:pt idx="498">
                  <c:v>-99</c:v>
                </c:pt>
                <c:pt idx="499">
                  <c:v>-99</c:v>
                </c:pt>
                <c:pt idx="500">
                  <c:v>-99</c:v>
                </c:pt>
                <c:pt idx="501">
                  <c:v>-99</c:v>
                </c:pt>
                <c:pt idx="502">
                  <c:v>-99</c:v>
                </c:pt>
                <c:pt idx="503">
                  <c:v>-99</c:v>
                </c:pt>
                <c:pt idx="504">
                  <c:v>-99</c:v>
                </c:pt>
                <c:pt idx="505">
                  <c:v>-99</c:v>
                </c:pt>
                <c:pt idx="506">
                  <c:v>-99</c:v>
                </c:pt>
                <c:pt idx="507">
                  <c:v>-99</c:v>
                </c:pt>
                <c:pt idx="508">
                  <c:v>-99</c:v>
                </c:pt>
                <c:pt idx="509">
                  <c:v>-99</c:v>
                </c:pt>
                <c:pt idx="510">
                  <c:v>-99</c:v>
                </c:pt>
                <c:pt idx="511">
                  <c:v>-99</c:v>
                </c:pt>
                <c:pt idx="512">
                  <c:v>-99</c:v>
                </c:pt>
                <c:pt idx="513">
                  <c:v>-99</c:v>
                </c:pt>
                <c:pt idx="514">
                  <c:v>-99</c:v>
                </c:pt>
                <c:pt idx="515">
                  <c:v>-99</c:v>
                </c:pt>
                <c:pt idx="516">
                  <c:v>-99</c:v>
                </c:pt>
                <c:pt idx="517">
                  <c:v>-99</c:v>
                </c:pt>
                <c:pt idx="518">
                  <c:v>-99</c:v>
                </c:pt>
                <c:pt idx="519">
                  <c:v>-99</c:v>
                </c:pt>
                <c:pt idx="520">
                  <c:v>-99</c:v>
                </c:pt>
                <c:pt idx="521">
                  <c:v>-99</c:v>
                </c:pt>
                <c:pt idx="522">
                  <c:v>-99</c:v>
                </c:pt>
                <c:pt idx="523">
                  <c:v>-99</c:v>
                </c:pt>
                <c:pt idx="524">
                  <c:v>-99</c:v>
                </c:pt>
                <c:pt idx="525">
                  <c:v>-99</c:v>
                </c:pt>
                <c:pt idx="526">
                  <c:v>-99</c:v>
                </c:pt>
                <c:pt idx="527">
                  <c:v>-99</c:v>
                </c:pt>
                <c:pt idx="528">
                  <c:v>-99</c:v>
                </c:pt>
                <c:pt idx="529">
                  <c:v>-99</c:v>
                </c:pt>
                <c:pt idx="530">
                  <c:v>-99</c:v>
                </c:pt>
                <c:pt idx="531">
                  <c:v>-99</c:v>
                </c:pt>
                <c:pt idx="532">
                  <c:v>-99</c:v>
                </c:pt>
                <c:pt idx="533">
                  <c:v>-99</c:v>
                </c:pt>
                <c:pt idx="534">
                  <c:v>-99</c:v>
                </c:pt>
                <c:pt idx="535">
                  <c:v>-99</c:v>
                </c:pt>
                <c:pt idx="536">
                  <c:v>-99</c:v>
                </c:pt>
                <c:pt idx="537">
                  <c:v>-99</c:v>
                </c:pt>
                <c:pt idx="538">
                  <c:v>-99</c:v>
                </c:pt>
                <c:pt idx="539">
                  <c:v>-99</c:v>
                </c:pt>
                <c:pt idx="540">
                  <c:v>-99</c:v>
                </c:pt>
                <c:pt idx="541">
                  <c:v>-99</c:v>
                </c:pt>
                <c:pt idx="542">
                  <c:v>-99</c:v>
                </c:pt>
                <c:pt idx="543">
                  <c:v>-99</c:v>
                </c:pt>
                <c:pt idx="544">
                  <c:v>-99</c:v>
                </c:pt>
                <c:pt idx="545">
                  <c:v>-99</c:v>
                </c:pt>
                <c:pt idx="546">
                  <c:v>-99</c:v>
                </c:pt>
                <c:pt idx="547">
                  <c:v>-99</c:v>
                </c:pt>
                <c:pt idx="548">
                  <c:v>-99</c:v>
                </c:pt>
                <c:pt idx="549">
                  <c:v>-99</c:v>
                </c:pt>
                <c:pt idx="550">
                  <c:v>-99</c:v>
                </c:pt>
                <c:pt idx="551">
                  <c:v>-99</c:v>
                </c:pt>
                <c:pt idx="552">
                  <c:v>-99</c:v>
                </c:pt>
                <c:pt idx="553">
                  <c:v>-99</c:v>
                </c:pt>
                <c:pt idx="554">
                  <c:v>-99</c:v>
                </c:pt>
                <c:pt idx="555">
                  <c:v>-99</c:v>
                </c:pt>
                <c:pt idx="556">
                  <c:v>-99</c:v>
                </c:pt>
                <c:pt idx="557">
                  <c:v>-99</c:v>
                </c:pt>
                <c:pt idx="558">
                  <c:v>-99</c:v>
                </c:pt>
                <c:pt idx="559">
                  <c:v>-99</c:v>
                </c:pt>
                <c:pt idx="560">
                  <c:v>-99</c:v>
                </c:pt>
                <c:pt idx="561">
                  <c:v>-99</c:v>
                </c:pt>
                <c:pt idx="562">
                  <c:v>-99</c:v>
                </c:pt>
                <c:pt idx="563">
                  <c:v>-99</c:v>
                </c:pt>
                <c:pt idx="564">
                  <c:v>-99</c:v>
                </c:pt>
                <c:pt idx="565">
                  <c:v>-99</c:v>
                </c:pt>
                <c:pt idx="566">
                  <c:v>-99</c:v>
                </c:pt>
                <c:pt idx="567">
                  <c:v>-99</c:v>
                </c:pt>
                <c:pt idx="568">
                  <c:v>-99</c:v>
                </c:pt>
                <c:pt idx="569">
                  <c:v>-99</c:v>
                </c:pt>
                <c:pt idx="570">
                  <c:v>-99</c:v>
                </c:pt>
                <c:pt idx="571">
                  <c:v>-99</c:v>
                </c:pt>
                <c:pt idx="572">
                  <c:v>-99</c:v>
                </c:pt>
                <c:pt idx="573">
                  <c:v>-99</c:v>
                </c:pt>
                <c:pt idx="574">
                  <c:v>-99</c:v>
                </c:pt>
                <c:pt idx="575">
                  <c:v>-99</c:v>
                </c:pt>
                <c:pt idx="576">
                  <c:v>-99</c:v>
                </c:pt>
                <c:pt idx="577">
                  <c:v>-99</c:v>
                </c:pt>
                <c:pt idx="578">
                  <c:v>-99</c:v>
                </c:pt>
                <c:pt idx="579">
                  <c:v>-99</c:v>
                </c:pt>
                <c:pt idx="580">
                  <c:v>-99</c:v>
                </c:pt>
                <c:pt idx="581">
                  <c:v>-99</c:v>
                </c:pt>
                <c:pt idx="582">
                  <c:v>-99</c:v>
                </c:pt>
                <c:pt idx="583">
                  <c:v>-99</c:v>
                </c:pt>
                <c:pt idx="584">
                  <c:v>-99</c:v>
                </c:pt>
                <c:pt idx="585">
                  <c:v>-99</c:v>
                </c:pt>
                <c:pt idx="586">
                  <c:v>-99</c:v>
                </c:pt>
                <c:pt idx="587">
                  <c:v>-99</c:v>
                </c:pt>
                <c:pt idx="588">
                  <c:v>-99</c:v>
                </c:pt>
                <c:pt idx="589">
                  <c:v>-99</c:v>
                </c:pt>
                <c:pt idx="590">
                  <c:v>-99</c:v>
                </c:pt>
                <c:pt idx="591">
                  <c:v>-99</c:v>
                </c:pt>
                <c:pt idx="592">
                  <c:v>-99</c:v>
                </c:pt>
                <c:pt idx="593">
                  <c:v>-99</c:v>
                </c:pt>
                <c:pt idx="594">
                  <c:v>-99</c:v>
                </c:pt>
                <c:pt idx="595">
                  <c:v>-99</c:v>
                </c:pt>
                <c:pt idx="596">
                  <c:v>-99</c:v>
                </c:pt>
                <c:pt idx="597">
                  <c:v>-99</c:v>
                </c:pt>
                <c:pt idx="598">
                  <c:v>-99</c:v>
                </c:pt>
                <c:pt idx="599">
                  <c:v>-99</c:v>
                </c:pt>
                <c:pt idx="600">
                  <c:v>-99</c:v>
                </c:pt>
                <c:pt idx="601">
                  <c:v>-99</c:v>
                </c:pt>
                <c:pt idx="602">
                  <c:v>-99</c:v>
                </c:pt>
                <c:pt idx="603">
                  <c:v>-99</c:v>
                </c:pt>
                <c:pt idx="604">
                  <c:v>-99</c:v>
                </c:pt>
                <c:pt idx="605">
                  <c:v>-99</c:v>
                </c:pt>
                <c:pt idx="606">
                  <c:v>-99</c:v>
                </c:pt>
                <c:pt idx="607">
                  <c:v>-99</c:v>
                </c:pt>
                <c:pt idx="608">
                  <c:v>-99</c:v>
                </c:pt>
                <c:pt idx="609">
                  <c:v>-99</c:v>
                </c:pt>
                <c:pt idx="610">
                  <c:v>-99</c:v>
                </c:pt>
                <c:pt idx="611">
                  <c:v>-99</c:v>
                </c:pt>
                <c:pt idx="612">
                  <c:v>-99</c:v>
                </c:pt>
                <c:pt idx="613">
                  <c:v>-99</c:v>
                </c:pt>
                <c:pt idx="614">
                  <c:v>-99</c:v>
                </c:pt>
                <c:pt idx="615">
                  <c:v>-99</c:v>
                </c:pt>
                <c:pt idx="616">
                  <c:v>-99</c:v>
                </c:pt>
                <c:pt idx="617">
                  <c:v>-99</c:v>
                </c:pt>
                <c:pt idx="618">
                  <c:v>-99</c:v>
                </c:pt>
                <c:pt idx="619">
                  <c:v>-99</c:v>
                </c:pt>
                <c:pt idx="620">
                  <c:v>-99</c:v>
                </c:pt>
                <c:pt idx="621">
                  <c:v>-99</c:v>
                </c:pt>
                <c:pt idx="622">
                  <c:v>-99</c:v>
                </c:pt>
                <c:pt idx="623">
                  <c:v>-99</c:v>
                </c:pt>
                <c:pt idx="624">
                  <c:v>-99</c:v>
                </c:pt>
                <c:pt idx="625">
                  <c:v>-99</c:v>
                </c:pt>
                <c:pt idx="626">
                  <c:v>-99</c:v>
                </c:pt>
                <c:pt idx="627">
                  <c:v>-99</c:v>
                </c:pt>
                <c:pt idx="628">
                  <c:v>-99</c:v>
                </c:pt>
                <c:pt idx="629">
                  <c:v>-99</c:v>
                </c:pt>
                <c:pt idx="630">
                  <c:v>-99</c:v>
                </c:pt>
                <c:pt idx="631">
                  <c:v>-99</c:v>
                </c:pt>
                <c:pt idx="632">
                  <c:v>-99</c:v>
                </c:pt>
                <c:pt idx="633">
                  <c:v>-99</c:v>
                </c:pt>
                <c:pt idx="634">
                  <c:v>-99</c:v>
                </c:pt>
                <c:pt idx="635">
                  <c:v>-99</c:v>
                </c:pt>
                <c:pt idx="636">
                  <c:v>-99</c:v>
                </c:pt>
                <c:pt idx="637">
                  <c:v>-99</c:v>
                </c:pt>
                <c:pt idx="638">
                  <c:v>-99</c:v>
                </c:pt>
                <c:pt idx="639">
                  <c:v>-99</c:v>
                </c:pt>
                <c:pt idx="640">
                  <c:v>-99</c:v>
                </c:pt>
                <c:pt idx="641">
                  <c:v>-99</c:v>
                </c:pt>
                <c:pt idx="642">
                  <c:v>-99</c:v>
                </c:pt>
                <c:pt idx="643">
                  <c:v>-99</c:v>
                </c:pt>
                <c:pt idx="644">
                  <c:v>-99</c:v>
                </c:pt>
                <c:pt idx="645">
                  <c:v>-99</c:v>
                </c:pt>
                <c:pt idx="646">
                  <c:v>-99</c:v>
                </c:pt>
                <c:pt idx="647">
                  <c:v>-99</c:v>
                </c:pt>
                <c:pt idx="648">
                  <c:v>-99</c:v>
                </c:pt>
                <c:pt idx="649">
                  <c:v>-99</c:v>
                </c:pt>
                <c:pt idx="650">
                  <c:v>-99</c:v>
                </c:pt>
                <c:pt idx="651">
                  <c:v>-99</c:v>
                </c:pt>
                <c:pt idx="652">
                  <c:v>-99</c:v>
                </c:pt>
                <c:pt idx="653">
                  <c:v>-99</c:v>
                </c:pt>
                <c:pt idx="654">
                  <c:v>-99</c:v>
                </c:pt>
                <c:pt idx="655">
                  <c:v>-99</c:v>
                </c:pt>
                <c:pt idx="656">
                  <c:v>-99</c:v>
                </c:pt>
                <c:pt idx="657">
                  <c:v>-99</c:v>
                </c:pt>
                <c:pt idx="658">
                  <c:v>-99</c:v>
                </c:pt>
                <c:pt idx="659">
                  <c:v>-99</c:v>
                </c:pt>
                <c:pt idx="660">
                  <c:v>-99</c:v>
                </c:pt>
                <c:pt idx="661">
                  <c:v>-99</c:v>
                </c:pt>
                <c:pt idx="662">
                  <c:v>-99</c:v>
                </c:pt>
                <c:pt idx="663">
                  <c:v>-99</c:v>
                </c:pt>
                <c:pt idx="664">
                  <c:v>-99</c:v>
                </c:pt>
                <c:pt idx="665">
                  <c:v>-99</c:v>
                </c:pt>
                <c:pt idx="666">
                  <c:v>-99</c:v>
                </c:pt>
                <c:pt idx="667">
                  <c:v>-99</c:v>
                </c:pt>
                <c:pt idx="668">
                  <c:v>-99</c:v>
                </c:pt>
                <c:pt idx="669">
                  <c:v>-99</c:v>
                </c:pt>
                <c:pt idx="670">
                  <c:v>-99</c:v>
                </c:pt>
                <c:pt idx="671">
                  <c:v>-99</c:v>
                </c:pt>
                <c:pt idx="672">
                  <c:v>-99</c:v>
                </c:pt>
                <c:pt idx="673">
                  <c:v>-99</c:v>
                </c:pt>
                <c:pt idx="674">
                  <c:v>-99</c:v>
                </c:pt>
                <c:pt idx="675">
                  <c:v>-99</c:v>
                </c:pt>
                <c:pt idx="676">
                  <c:v>-99</c:v>
                </c:pt>
                <c:pt idx="677">
                  <c:v>-99</c:v>
                </c:pt>
                <c:pt idx="678">
                  <c:v>-99</c:v>
                </c:pt>
                <c:pt idx="679">
                  <c:v>-99</c:v>
                </c:pt>
                <c:pt idx="680">
                  <c:v>-99</c:v>
                </c:pt>
                <c:pt idx="681">
                  <c:v>-99</c:v>
                </c:pt>
                <c:pt idx="682">
                  <c:v>-99</c:v>
                </c:pt>
                <c:pt idx="683">
                  <c:v>-99</c:v>
                </c:pt>
                <c:pt idx="684">
                  <c:v>-99</c:v>
                </c:pt>
                <c:pt idx="685">
                  <c:v>-99</c:v>
                </c:pt>
                <c:pt idx="686">
                  <c:v>-99</c:v>
                </c:pt>
                <c:pt idx="687">
                  <c:v>-99</c:v>
                </c:pt>
                <c:pt idx="688">
                  <c:v>-99</c:v>
                </c:pt>
                <c:pt idx="689">
                  <c:v>-99</c:v>
                </c:pt>
                <c:pt idx="690">
                  <c:v>-99</c:v>
                </c:pt>
                <c:pt idx="691">
                  <c:v>-99</c:v>
                </c:pt>
                <c:pt idx="692">
                  <c:v>-99</c:v>
                </c:pt>
                <c:pt idx="693">
                  <c:v>-99</c:v>
                </c:pt>
                <c:pt idx="694">
                  <c:v>-99</c:v>
                </c:pt>
                <c:pt idx="695">
                  <c:v>-99</c:v>
                </c:pt>
                <c:pt idx="696">
                  <c:v>-99</c:v>
                </c:pt>
                <c:pt idx="697">
                  <c:v>-99</c:v>
                </c:pt>
                <c:pt idx="698">
                  <c:v>-99</c:v>
                </c:pt>
                <c:pt idx="699">
                  <c:v>-99</c:v>
                </c:pt>
                <c:pt idx="700">
                  <c:v>-99</c:v>
                </c:pt>
                <c:pt idx="701">
                  <c:v>-99</c:v>
                </c:pt>
                <c:pt idx="702">
                  <c:v>-99</c:v>
                </c:pt>
                <c:pt idx="703">
                  <c:v>-99</c:v>
                </c:pt>
                <c:pt idx="704">
                  <c:v>-99</c:v>
                </c:pt>
                <c:pt idx="705">
                  <c:v>-99</c:v>
                </c:pt>
                <c:pt idx="706">
                  <c:v>-99</c:v>
                </c:pt>
                <c:pt idx="707">
                  <c:v>-99</c:v>
                </c:pt>
                <c:pt idx="708">
                  <c:v>-99</c:v>
                </c:pt>
                <c:pt idx="709">
                  <c:v>-99</c:v>
                </c:pt>
                <c:pt idx="710">
                  <c:v>-99</c:v>
                </c:pt>
                <c:pt idx="711">
                  <c:v>-99</c:v>
                </c:pt>
                <c:pt idx="712">
                  <c:v>-99</c:v>
                </c:pt>
                <c:pt idx="713">
                  <c:v>-99</c:v>
                </c:pt>
                <c:pt idx="714">
                  <c:v>-99</c:v>
                </c:pt>
                <c:pt idx="715">
                  <c:v>-99</c:v>
                </c:pt>
                <c:pt idx="716">
                  <c:v>-99</c:v>
                </c:pt>
                <c:pt idx="717">
                  <c:v>-99</c:v>
                </c:pt>
                <c:pt idx="718">
                  <c:v>-99</c:v>
                </c:pt>
                <c:pt idx="719">
                  <c:v>-99</c:v>
                </c:pt>
                <c:pt idx="720">
                  <c:v>-99</c:v>
                </c:pt>
                <c:pt idx="721">
                  <c:v>-99</c:v>
                </c:pt>
                <c:pt idx="722">
                  <c:v>-99</c:v>
                </c:pt>
                <c:pt idx="723">
                  <c:v>-99</c:v>
                </c:pt>
                <c:pt idx="724">
                  <c:v>-99</c:v>
                </c:pt>
                <c:pt idx="725">
                  <c:v>-99</c:v>
                </c:pt>
                <c:pt idx="726">
                  <c:v>-99</c:v>
                </c:pt>
                <c:pt idx="727">
                  <c:v>-99</c:v>
                </c:pt>
                <c:pt idx="728">
                  <c:v>-99</c:v>
                </c:pt>
                <c:pt idx="729">
                  <c:v>-99</c:v>
                </c:pt>
                <c:pt idx="730">
                  <c:v>-99</c:v>
                </c:pt>
                <c:pt idx="731">
                  <c:v>-99</c:v>
                </c:pt>
                <c:pt idx="732">
                  <c:v>-99</c:v>
                </c:pt>
                <c:pt idx="733">
                  <c:v>-99</c:v>
                </c:pt>
                <c:pt idx="734">
                  <c:v>-99</c:v>
                </c:pt>
                <c:pt idx="735">
                  <c:v>-99</c:v>
                </c:pt>
                <c:pt idx="736">
                  <c:v>-99</c:v>
                </c:pt>
                <c:pt idx="737">
                  <c:v>-99</c:v>
                </c:pt>
                <c:pt idx="738">
                  <c:v>-99</c:v>
                </c:pt>
                <c:pt idx="739">
                  <c:v>-99</c:v>
                </c:pt>
                <c:pt idx="740">
                  <c:v>-99</c:v>
                </c:pt>
                <c:pt idx="741">
                  <c:v>-99</c:v>
                </c:pt>
                <c:pt idx="742">
                  <c:v>-99</c:v>
                </c:pt>
                <c:pt idx="743">
                  <c:v>-99</c:v>
                </c:pt>
                <c:pt idx="744">
                  <c:v>-99</c:v>
                </c:pt>
                <c:pt idx="745">
                  <c:v>-99</c:v>
                </c:pt>
                <c:pt idx="746">
                  <c:v>-99</c:v>
                </c:pt>
                <c:pt idx="747">
                  <c:v>-99</c:v>
                </c:pt>
                <c:pt idx="748">
                  <c:v>-99</c:v>
                </c:pt>
                <c:pt idx="749">
                  <c:v>-99</c:v>
                </c:pt>
                <c:pt idx="750">
                  <c:v>-99</c:v>
                </c:pt>
                <c:pt idx="751">
                  <c:v>-99</c:v>
                </c:pt>
                <c:pt idx="752">
                  <c:v>-99</c:v>
                </c:pt>
                <c:pt idx="753">
                  <c:v>-99</c:v>
                </c:pt>
                <c:pt idx="754">
                  <c:v>-99</c:v>
                </c:pt>
                <c:pt idx="755">
                  <c:v>-99</c:v>
                </c:pt>
                <c:pt idx="756">
                  <c:v>-99</c:v>
                </c:pt>
                <c:pt idx="757">
                  <c:v>-99</c:v>
                </c:pt>
                <c:pt idx="758">
                  <c:v>-99</c:v>
                </c:pt>
                <c:pt idx="759">
                  <c:v>-99</c:v>
                </c:pt>
                <c:pt idx="760">
                  <c:v>-99</c:v>
                </c:pt>
                <c:pt idx="761">
                  <c:v>-99</c:v>
                </c:pt>
                <c:pt idx="762">
                  <c:v>-99</c:v>
                </c:pt>
                <c:pt idx="763">
                  <c:v>-99</c:v>
                </c:pt>
                <c:pt idx="764">
                  <c:v>-99</c:v>
                </c:pt>
                <c:pt idx="765">
                  <c:v>-99</c:v>
                </c:pt>
                <c:pt idx="766">
                  <c:v>-99</c:v>
                </c:pt>
                <c:pt idx="767">
                  <c:v>-99</c:v>
                </c:pt>
                <c:pt idx="768">
                  <c:v>-99</c:v>
                </c:pt>
                <c:pt idx="769">
                  <c:v>-99</c:v>
                </c:pt>
                <c:pt idx="770">
                  <c:v>-99</c:v>
                </c:pt>
                <c:pt idx="771">
                  <c:v>-99</c:v>
                </c:pt>
                <c:pt idx="772">
                  <c:v>-99</c:v>
                </c:pt>
                <c:pt idx="773">
                  <c:v>-99</c:v>
                </c:pt>
                <c:pt idx="774">
                  <c:v>-99</c:v>
                </c:pt>
                <c:pt idx="775">
                  <c:v>-99</c:v>
                </c:pt>
                <c:pt idx="776">
                  <c:v>-99</c:v>
                </c:pt>
                <c:pt idx="777">
                  <c:v>-99</c:v>
                </c:pt>
                <c:pt idx="778">
                  <c:v>-99</c:v>
                </c:pt>
                <c:pt idx="779">
                  <c:v>-99</c:v>
                </c:pt>
                <c:pt idx="780">
                  <c:v>-99</c:v>
                </c:pt>
                <c:pt idx="781">
                  <c:v>-99</c:v>
                </c:pt>
                <c:pt idx="782">
                  <c:v>-99</c:v>
                </c:pt>
                <c:pt idx="783">
                  <c:v>-99</c:v>
                </c:pt>
                <c:pt idx="784">
                  <c:v>-99</c:v>
                </c:pt>
                <c:pt idx="785">
                  <c:v>-99</c:v>
                </c:pt>
                <c:pt idx="786">
                  <c:v>-99</c:v>
                </c:pt>
                <c:pt idx="787">
                  <c:v>-99</c:v>
                </c:pt>
                <c:pt idx="788">
                  <c:v>-99</c:v>
                </c:pt>
                <c:pt idx="789">
                  <c:v>-99</c:v>
                </c:pt>
                <c:pt idx="790">
                  <c:v>-99</c:v>
                </c:pt>
                <c:pt idx="791">
                  <c:v>-99</c:v>
                </c:pt>
                <c:pt idx="792">
                  <c:v>-99</c:v>
                </c:pt>
                <c:pt idx="793">
                  <c:v>-99</c:v>
                </c:pt>
                <c:pt idx="794">
                  <c:v>-99</c:v>
                </c:pt>
                <c:pt idx="795">
                  <c:v>-99</c:v>
                </c:pt>
                <c:pt idx="796">
                  <c:v>-99</c:v>
                </c:pt>
                <c:pt idx="797">
                  <c:v>-99</c:v>
                </c:pt>
                <c:pt idx="798">
                  <c:v>-99</c:v>
                </c:pt>
                <c:pt idx="799">
                  <c:v>-99</c:v>
                </c:pt>
                <c:pt idx="800">
                  <c:v>-99</c:v>
                </c:pt>
                <c:pt idx="801">
                  <c:v>-99</c:v>
                </c:pt>
                <c:pt idx="802">
                  <c:v>-99</c:v>
                </c:pt>
                <c:pt idx="803">
                  <c:v>-99</c:v>
                </c:pt>
                <c:pt idx="804">
                  <c:v>-99</c:v>
                </c:pt>
                <c:pt idx="805">
                  <c:v>-99</c:v>
                </c:pt>
                <c:pt idx="806">
                  <c:v>-99</c:v>
                </c:pt>
                <c:pt idx="807">
                  <c:v>-99</c:v>
                </c:pt>
                <c:pt idx="808">
                  <c:v>-99</c:v>
                </c:pt>
                <c:pt idx="809">
                  <c:v>-99</c:v>
                </c:pt>
                <c:pt idx="810">
                  <c:v>-99</c:v>
                </c:pt>
                <c:pt idx="811">
                  <c:v>-99</c:v>
                </c:pt>
                <c:pt idx="812">
                  <c:v>-99</c:v>
                </c:pt>
                <c:pt idx="813">
                  <c:v>-99</c:v>
                </c:pt>
                <c:pt idx="814">
                  <c:v>-99</c:v>
                </c:pt>
                <c:pt idx="815">
                  <c:v>-99</c:v>
                </c:pt>
                <c:pt idx="816">
                  <c:v>-99</c:v>
                </c:pt>
                <c:pt idx="817">
                  <c:v>-99</c:v>
                </c:pt>
                <c:pt idx="818">
                  <c:v>-99</c:v>
                </c:pt>
                <c:pt idx="819">
                  <c:v>-99</c:v>
                </c:pt>
                <c:pt idx="820">
                  <c:v>-99</c:v>
                </c:pt>
                <c:pt idx="821">
                  <c:v>-99</c:v>
                </c:pt>
                <c:pt idx="822">
                  <c:v>-99</c:v>
                </c:pt>
                <c:pt idx="823">
                  <c:v>-99</c:v>
                </c:pt>
                <c:pt idx="824">
                  <c:v>-99</c:v>
                </c:pt>
                <c:pt idx="825">
                  <c:v>-99</c:v>
                </c:pt>
                <c:pt idx="826">
                  <c:v>-99</c:v>
                </c:pt>
                <c:pt idx="827">
                  <c:v>-99</c:v>
                </c:pt>
                <c:pt idx="828">
                  <c:v>-99</c:v>
                </c:pt>
                <c:pt idx="829">
                  <c:v>-99</c:v>
                </c:pt>
                <c:pt idx="830">
                  <c:v>-99</c:v>
                </c:pt>
                <c:pt idx="831">
                  <c:v>-99</c:v>
                </c:pt>
                <c:pt idx="832">
                  <c:v>-99</c:v>
                </c:pt>
                <c:pt idx="833">
                  <c:v>-99</c:v>
                </c:pt>
                <c:pt idx="834">
                  <c:v>-99</c:v>
                </c:pt>
                <c:pt idx="835">
                  <c:v>-99</c:v>
                </c:pt>
                <c:pt idx="836">
                  <c:v>-99</c:v>
                </c:pt>
                <c:pt idx="837">
                  <c:v>-99</c:v>
                </c:pt>
                <c:pt idx="838">
                  <c:v>-99</c:v>
                </c:pt>
                <c:pt idx="839">
                  <c:v>-99</c:v>
                </c:pt>
                <c:pt idx="840">
                  <c:v>-99</c:v>
                </c:pt>
                <c:pt idx="841">
                  <c:v>-99</c:v>
                </c:pt>
                <c:pt idx="842">
                  <c:v>-99</c:v>
                </c:pt>
                <c:pt idx="843">
                  <c:v>-99</c:v>
                </c:pt>
                <c:pt idx="844">
                  <c:v>-99</c:v>
                </c:pt>
                <c:pt idx="845">
                  <c:v>-99</c:v>
                </c:pt>
                <c:pt idx="846">
                  <c:v>-99</c:v>
                </c:pt>
                <c:pt idx="847">
                  <c:v>-99</c:v>
                </c:pt>
                <c:pt idx="848">
                  <c:v>-99</c:v>
                </c:pt>
                <c:pt idx="849">
                  <c:v>-99</c:v>
                </c:pt>
                <c:pt idx="850">
                  <c:v>-99</c:v>
                </c:pt>
                <c:pt idx="851">
                  <c:v>-99</c:v>
                </c:pt>
                <c:pt idx="852">
                  <c:v>-99</c:v>
                </c:pt>
                <c:pt idx="853">
                  <c:v>-99</c:v>
                </c:pt>
                <c:pt idx="854">
                  <c:v>-99</c:v>
                </c:pt>
                <c:pt idx="855">
                  <c:v>-99</c:v>
                </c:pt>
                <c:pt idx="856">
                  <c:v>-99</c:v>
                </c:pt>
                <c:pt idx="857">
                  <c:v>-99</c:v>
                </c:pt>
                <c:pt idx="858">
                  <c:v>-99</c:v>
                </c:pt>
                <c:pt idx="859">
                  <c:v>-99</c:v>
                </c:pt>
                <c:pt idx="860">
                  <c:v>-99</c:v>
                </c:pt>
                <c:pt idx="861">
                  <c:v>-99</c:v>
                </c:pt>
                <c:pt idx="862">
                  <c:v>-99</c:v>
                </c:pt>
                <c:pt idx="863">
                  <c:v>-99</c:v>
                </c:pt>
                <c:pt idx="864">
                  <c:v>-99</c:v>
                </c:pt>
                <c:pt idx="865">
                  <c:v>-99</c:v>
                </c:pt>
                <c:pt idx="866">
                  <c:v>-99</c:v>
                </c:pt>
                <c:pt idx="867">
                  <c:v>-99</c:v>
                </c:pt>
                <c:pt idx="868">
                  <c:v>-99</c:v>
                </c:pt>
                <c:pt idx="869">
                  <c:v>-99</c:v>
                </c:pt>
                <c:pt idx="870">
                  <c:v>-99</c:v>
                </c:pt>
                <c:pt idx="871">
                  <c:v>-99</c:v>
                </c:pt>
                <c:pt idx="872">
                  <c:v>-99</c:v>
                </c:pt>
                <c:pt idx="873">
                  <c:v>-99</c:v>
                </c:pt>
                <c:pt idx="874">
                  <c:v>-99</c:v>
                </c:pt>
                <c:pt idx="875">
                  <c:v>-99</c:v>
                </c:pt>
                <c:pt idx="876">
                  <c:v>-99</c:v>
                </c:pt>
                <c:pt idx="877">
                  <c:v>-99</c:v>
                </c:pt>
                <c:pt idx="878">
                  <c:v>-99</c:v>
                </c:pt>
                <c:pt idx="879">
                  <c:v>-99</c:v>
                </c:pt>
                <c:pt idx="880">
                  <c:v>-99</c:v>
                </c:pt>
                <c:pt idx="881">
                  <c:v>-99</c:v>
                </c:pt>
                <c:pt idx="882">
                  <c:v>-99</c:v>
                </c:pt>
                <c:pt idx="883">
                  <c:v>-99</c:v>
                </c:pt>
                <c:pt idx="884">
                  <c:v>-99</c:v>
                </c:pt>
                <c:pt idx="885">
                  <c:v>-99</c:v>
                </c:pt>
                <c:pt idx="886">
                  <c:v>-99</c:v>
                </c:pt>
                <c:pt idx="887">
                  <c:v>-99</c:v>
                </c:pt>
                <c:pt idx="888">
                  <c:v>-99</c:v>
                </c:pt>
                <c:pt idx="889">
                  <c:v>-99</c:v>
                </c:pt>
                <c:pt idx="890">
                  <c:v>-99</c:v>
                </c:pt>
                <c:pt idx="891">
                  <c:v>-99</c:v>
                </c:pt>
                <c:pt idx="892">
                  <c:v>-99</c:v>
                </c:pt>
                <c:pt idx="893">
                  <c:v>-99</c:v>
                </c:pt>
                <c:pt idx="894">
                  <c:v>-99</c:v>
                </c:pt>
                <c:pt idx="895">
                  <c:v>-99</c:v>
                </c:pt>
                <c:pt idx="896">
                  <c:v>-99</c:v>
                </c:pt>
                <c:pt idx="897">
                  <c:v>-99</c:v>
                </c:pt>
                <c:pt idx="898">
                  <c:v>-99</c:v>
                </c:pt>
                <c:pt idx="899">
                  <c:v>-99</c:v>
                </c:pt>
                <c:pt idx="900">
                  <c:v>-99</c:v>
                </c:pt>
                <c:pt idx="901">
                  <c:v>-99</c:v>
                </c:pt>
                <c:pt idx="902">
                  <c:v>-99</c:v>
                </c:pt>
                <c:pt idx="903">
                  <c:v>-99</c:v>
                </c:pt>
                <c:pt idx="904">
                  <c:v>-99</c:v>
                </c:pt>
                <c:pt idx="905">
                  <c:v>-99</c:v>
                </c:pt>
                <c:pt idx="906">
                  <c:v>-99</c:v>
                </c:pt>
                <c:pt idx="907">
                  <c:v>-99</c:v>
                </c:pt>
                <c:pt idx="908">
                  <c:v>-99</c:v>
                </c:pt>
                <c:pt idx="909">
                  <c:v>-99</c:v>
                </c:pt>
                <c:pt idx="910">
                  <c:v>-99</c:v>
                </c:pt>
                <c:pt idx="911">
                  <c:v>-99</c:v>
                </c:pt>
                <c:pt idx="912">
                  <c:v>-99</c:v>
                </c:pt>
                <c:pt idx="913">
                  <c:v>-99</c:v>
                </c:pt>
                <c:pt idx="914">
                  <c:v>-99</c:v>
                </c:pt>
                <c:pt idx="915">
                  <c:v>-99</c:v>
                </c:pt>
                <c:pt idx="916">
                  <c:v>-99</c:v>
                </c:pt>
                <c:pt idx="917">
                  <c:v>-99</c:v>
                </c:pt>
                <c:pt idx="918">
                  <c:v>-99</c:v>
                </c:pt>
                <c:pt idx="919">
                  <c:v>-99</c:v>
                </c:pt>
                <c:pt idx="920">
                  <c:v>-99</c:v>
                </c:pt>
                <c:pt idx="921">
                  <c:v>-99</c:v>
                </c:pt>
                <c:pt idx="922">
                  <c:v>-99</c:v>
                </c:pt>
                <c:pt idx="923">
                  <c:v>-99</c:v>
                </c:pt>
                <c:pt idx="924">
                  <c:v>-99</c:v>
                </c:pt>
                <c:pt idx="925">
                  <c:v>-99</c:v>
                </c:pt>
                <c:pt idx="926">
                  <c:v>-99</c:v>
                </c:pt>
                <c:pt idx="927">
                  <c:v>-99</c:v>
                </c:pt>
                <c:pt idx="928">
                  <c:v>-99</c:v>
                </c:pt>
                <c:pt idx="929">
                  <c:v>-99</c:v>
                </c:pt>
                <c:pt idx="930">
                  <c:v>-99</c:v>
                </c:pt>
                <c:pt idx="931">
                  <c:v>-99</c:v>
                </c:pt>
                <c:pt idx="932">
                  <c:v>-99</c:v>
                </c:pt>
                <c:pt idx="933">
                  <c:v>-99</c:v>
                </c:pt>
                <c:pt idx="934">
                  <c:v>-99</c:v>
                </c:pt>
                <c:pt idx="935">
                  <c:v>-99</c:v>
                </c:pt>
                <c:pt idx="936">
                  <c:v>-99</c:v>
                </c:pt>
                <c:pt idx="937">
                  <c:v>-99</c:v>
                </c:pt>
                <c:pt idx="938">
                  <c:v>-99</c:v>
                </c:pt>
                <c:pt idx="939">
                  <c:v>-99</c:v>
                </c:pt>
                <c:pt idx="940">
                  <c:v>-99</c:v>
                </c:pt>
                <c:pt idx="941">
                  <c:v>-99</c:v>
                </c:pt>
                <c:pt idx="942">
                  <c:v>-99</c:v>
                </c:pt>
                <c:pt idx="943">
                  <c:v>-99</c:v>
                </c:pt>
                <c:pt idx="944">
                  <c:v>-99</c:v>
                </c:pt>
                <c:pt idx="945">
                  <c:v>-99</c:v>
                </c:pt>
                <c:pt idx="946">
                  <c:v>-99</c:v>
                </c:pt>
                <c:pt idx="947">
                  <c:v>-99</c:v>
                </c:pt>
                <c:pt idx="948">
                  <c:v>-99</c:v>
                </c:pt>
                <c:pt idx="949">
                  <c:v>-99</c:v>
                </c:pt>
                <c:pt idx="950">
                  <c:v>-99</c:v>
                </c:pt>
                <c:pt idx="951">
                  <c:v>-99</c:v>
                </c:pt>
                <c:pt idx="952">
                  <c:v>-99</c:v>
                </c:pt>
                <c:pt idx="953">
                  <c:v>-99</c:v>
                </c:pt>
                <c:pt idx="954">
                  <c:v>-99</c:v>
                </c:pt>
                <c:pt idx="955">
                  <c:v>-99</c:v>
                </c:pt>
                <c:pt idx="956">
                  <c:v>-99</c:v>
                </c:pt>
                <c:pt idx="957">
                  <c:v>-99</c:v>
                </c:pt>
                <c:pt idx="958">
                  <c:v>-99</c:v>
                </c:pt>
                <c:pt idx="959">
                  <c:v>-99</c:v>
                </c:pt>
                <c:pt idx="960">
                  <c:v>-99</c:v>
                </c:pt>
                <c:pt idx="961">
                  <c:v>-99</c:v>
                </c:pt>
                <c:pt idx="962">
                  <c:v>-99</c:v>
                </c:pt>
                <c:pt idx="963">
                  <c:v>-99</c:v>
                </c:pt>
                <c:pt idx="964">
                  <c:v>-99</c:v>
                </c:pt>
                <c:pt idx="965">
                  <c:v>-99</c:v>
                </c:pt>
                <c:pt idx="966">
                  <c:v>-99</c:v>
                </c:pt>
                <c:pt idx="967">
                  <c:v>-99</c:v>
                </c:pt>
                <c:pt idx="968">
                  <c:v>-99</c:v>
                </c:pt>
                <c:pt idx="969">
                  <c:v>-99</c:v>
                </c:pt>
                <c:pt idx="970">
                  <c:v>-99</c:v>
                </c:pt>
                <c:pt idx="971">
                  <c:v>-99</c:v>
                </c:pt>
                <c:pt idx="972">
                  <c:v>-99</c:v>
                </c:pt>
                <c:pt idx="973">
                  <c:v>-99</c:v>
                </c:pt>
                <c:pt idx="974">
                  <c:v>-99</c:v>
                </c:pt>
                <c:pt idx="975">
                  <c:v>-99</c:v>
                </c:pt>
                <c:pt idx="976">
                  <c:v>-99</c:v>
                </c:pt>
                <c:pt idx="977">
                  <c:v>-99</c:v>
                </c:pt>
                <c:pt idx="978">
                  <c:v>-99</c:v>
                </c:pt>
                <c:pt idx="979">
                  <c:v>-99</c:v>
                </c:pt>
                <c:pt idx="980">
                  <c:v>-99</c:v>
                </c:pt>
                <c:pt idx="981">
                  <c:v>-99</c:v>
                </c:pt>
                <c:pt idx="982">
                  <c:v>-99</c:v>
                </c:pt>
                <c:pt idx="983">
                  <c:v>-99</c:v>
                </c:pt>
                <c:pt idx="984">
                  <c:v>-99</c:v>
                </c:pt>
                <c:pt idx="985">
                  <c:v>-99</c:v>
                </c:pt>
                <c:pt idx="986">
                  <c:v>-99</c:v>
                </c:pt>
                <c:pt idx="987">
                  <c:v>-99</c:v>
                </c:pt>
                <c:pt idx="988">
                  <c:v>-99</c:v>
                </c:pt>
                <c:pt idx="989">
                  <c:v>-99</c:v>
                </c:pt>
                <c:pt idx="990">
                  <c:v>-99</c:v>
                </c:pt>
                <c:pt idx="991">
                  <c:v>-99</c:v>
                </c:pt>
                <c:pt idx="992">
                  <c:v>-99</c:v>
                </c:pt>
                <c:pt idx="993">
                  <c:v>-99</c:v>
                </c:pt>
                <c:pt idx="994">
                  <c:v>-99</c:v>
                </c:pt>
                <c:pt idx="995">
                  <c:v>-99</c:v>
                </c:pt>
                <c:pt idx="996">
                  <c:v>-99</c:v>
                </c:pt>
                <c:pt idx="997">
                  <c:v>-99</c:v>
                </c:pt>
                <c:pt idx="998">
                  <c:v>-99</c:v>
                </c:pt>
                <c:pt idx="999">
                  <c:v>-99</c:v>
                </c:pt>
                <c:pt idx="1000">
                  <c:v>-99</c:v>
                </c:pt>
                <c:pt idx="1001">
                  <c:v>-99</c:v>
                </c:pt>
                <c:pt idx="1002">
                  <c:v>-99</c:v>
                </c:pt>
                <c:pt idx="1003">
                  <c:v>-99</c:v>
                </c:pt>
                <c:pt idx="1004">
                  <c:v>-99</c:v>
                </c:pt>
                <c:pt idx="1005">
                  <c:v>-99</c:v>
                </c:pt>
                <c:pt idx="1006">
                  <c:v>-99</c:v>
                </c:pt>
                <c:pt idx="1007">
                  <c:v>-99</c:v>
                </c:pt>
                <c:pt idx="1008">
                  <c:v>-99</c:v>
                </c:pt>
                <c:pt idx="1009">
                  <c:v>-99</c:v>
                </c:pt>
                <c:pt idx="1010">
                  <c:v>-99</c:v>
                </c:pt>
                <c:pt idx="1011">
                  <c:v>-99</c:v>
                </c:pt>
                <c:pt idx="1012">
                  <c:v>-99</c:v>
                </c:pt>
                <c:pt idx="1013">
                  <c:v>-99</c:v>
                </c:pt>
                <c:pt idx="1014">
                  <c:v>-99</c:v>
                </c:pt>
                <c:pt idx="1015">
                  <c:v>-99</c:v>
                </c:pt>
                <c:pt idx="1016">
                  <c:v>-99</c:v>
                </c:pt>
                <c:pt idx="1017">
                  <c:v>-99</c:v>
                </c:pt>
                <c:pt idx="1018">
                  <c:v>-99</c:v>
                </c:pt>
                <c:pt idx="1019">
                  <c:v>-99</c:v>
                </c:pt>
                <c:pt idx="1020">
                  <c:v>-99</c:v>
                </c:pt>
                <c:pt idx="1021">
                  <c:v>-99</c:v>
                </c:pt>
                <c:pt idx="1022">
                  <c:v>-99</c:v>
                </c:pt>
                <c:pt idx="1023">
                  <c:v>-99</c:v>
                </c:pt>
                <c:pt idx="1024">
                  <c:v>-99</c:v>
                </c:pt>
                <c:pt idx="1025">
                  <c:v>-99</c:v>
                </c:pt>
                <c:pt idx="1026">
                  <c:v>-99</c:v>
                </c:pt>
                <c:pt idx="1027">
                  <c:v>-99</c:v>
                </c:pt>
                <c:pt idx="1028">
                  <c:v>-99</c:v>
                </c:pt>
                <c:pt idx="1029">
                  <c:v>-99</c:v>
                </c:pt>
                <c:pt idx="1030">
                  <c:v>-99</c:v>
                </c:pt>
                <c:pt idx="1031">
                  <c:v>-99</c:v>
                </c:pt>
                <c:pt idx="1032">
                  <c:v>-99</c:v>
                </c:pt>
                <c:pt idx="1033">
                  <c:v>-99</c:v>
                </c:pt>
                <c:pt idx="1034">
                  <c:v>-99</c:v>
                </c:pt>
                <c:pt idx="1035">
                  <c:v>-99</c:v>
                </c:pt>
                <c:pt idx="1036">
                  <c:v>-99</c:v>
                </c:pt>
                <c:pt idx="1037">
                  <c:v>-99</c:v>
                </c:pt>
                <c:pt idx="1038">
                  <c:v>-99</c:v>
                </c:pt>
                <c:pt idx="1039">
                  <c:v>-99</c:v>
                </c:pt>
                <c:pt idx="1040">
                  <c:v>-99</c:v>
                </c:pt>
                <c:pt idx="1041">
                  <c:v>-99</c:v>
                </c:pt>
                <c:pt idx="1042">
                  <c:v>-99</c:v>
                </c:pt>
                <c:pt idx="1043">
                  <c:v>-99</c:v>
                </c:pt>
                <c:pt idx="1044">
                  <c:v>-99</c:v>
                </c:pt>
                <c:pt idx="1045">
                  <c:v>-99</c:v>
                </c:pt>
                <c:pt idx="1046">
                  <c:v>-99</c:v>
                </c:pt>
                <c:pt idx="1047">
                  <c:v>-99</c:v>
                </c:pt>
                <c:pt idx="1048">
                  <c:v>-99</c:v>
                </c:pt>
                <c:pt idx="1049">
                  <c:v>-99</c:v>
                </c:pt>
                <c:pt idx="1050">
                  <c:v>-99</c:v>
                </c:pt>
                <c:pt idx="1051">
                  <c:v>-99</c:v>
                </c:pt>
                <c:pt idx="1052">
                  <c:v>-99</c:v>
                </c:pt>
                <c:pt idx="1053">
                  <c:v>-99</c:v>
                </c:pt>
                <c:pt idx="1054">
                  <c:v>-99</c:v>
                </c:pt>
                <c:pt idx="1055">
                  <c:v>-99</c:v>
                </c:pt>
                <c:pt idx="1056">
                  <c:v>-99</c:v>
                </c:pt>
                <c:pt idx="1057">
                  <c:v>-99</c:v>
                </c:pt>
                <c:pt idx="1058">
                  <c:v>-99</c:v>
                </c:pt>
                <c:pt idx="1059">
                  <c:v>-99</c:v>
                </c:pt>
                <c:pt idx="1060">
                  <c:v>-99</c:v>
                </c:pt>
                <c:pt idx="1061">
                  <c:v>-99</c:v>
                </c:pt>
                <c:pt idx="1062">
                  <c:v>-99</c:v>
                </c:pt>
                <c:pt idx="1063">
                  <c:v>-99</c:v>
                </c:pt>
                <c:pt idx="1064">
                  <c:v>-99</c:v>
                </c:pt>
                <c:pt idx="1065">
                  <c:v>-99</c:v>
                </c:pt>
                <c:pt idx="1066">
                  <c:v>-99</c:v>
                </c:pt>
                <c:pt idx="1067">
                  <c:v>-99</c:v>
                </c:pt>
                <c:pt idx="1068">
                  <c:v>-99</c:v>
                </c:pt>
                <c:pt idx="1069">
                  <c:v>-99</c:v>
                </c:pt>
                <c:pt idx="1070">
                  <c:v>-99</c:v>
                </c:pt>
                <c:pt idx="1071">
                  <c:v>-99</c:v>
                </c:pt>
                <c:pt idx="1072">
                  <c:v>-99</c:v>
                </c:pt>
                <c:pt idx="1073">
                  <c:v>-99</c:v>
                </c:pt>
                <c:pt idx="1074">
                  <c:v>-99</c:v>
                </c:pt>
                <c:pt idx="1075">
                  <c:v>-99</c:v>
                </c:pt>
                <c:pt idx="1076">
                  <c:v>-99</c:v>
                </c:pt>
                <c:pt idx="1077">
                  <c:v>-99</c:v>
                </c:pt>
                <c:pt idx="1078">
                  <c:v>-99</c:v>
                </c:pt>
                <c:pt idx="1079">
                  <c:v>-99</c:v>
                </c:pt>
                <c:pt idx="1080">
                  <c:v>-99</c:v>
                </c:pt>
                <c:pt idx="1081">
                  <c:v>-99</c:v>
                </c:pt>
                <c:pt idx="1082">
                  <c:v>-99</c:v>
                </c:pt>
                <c:pt idx="1083">
                  <c:v>-99</c:v>
                </c:pt>
                <c:pt idx="1084">
                  <c:v>-99</c:v>
                </c:pt>
                <c:pt idx="1085">
                  <c:v>-99</c:v>
                </c:pt>
                <c:pt idx="1086">
                  <c:v>-99</c:v>
                </c:pt>
                <c:pt idx="1087">
                  <c:v>-99</c:v>
                </c:pt>
                <c:pt idx="1088">
                  <c:v>-99</c:v>
                </c:pt>
                <c:pt idx="1089">
                  <c:v>-99</c:v>
                </c:pt>
                <c:pt idx="1090">
                  <c:v>-99</c:v>
                </c:pt>
                <c:pt idx="1091">
                  <c:v>-99</c:v>
                </c:pt>
                <c:pt idx="1092">
                  <c:v>-99</c:v>
                </c:pt>
                <c:pt idx="1093">
                  <c:v>-99</c:v>
                </c:pt>
                <c:pt idx="1094">
                  <c:v>-99</c:v>
                </c:pt>
                <c:pt idx="1095">
                  <c:v>-99</c:v>
                </c:pt>
                <c:pt idx="1096">
                  <c:v>-99</c:v>
                </c:pt>
                <c:pt idx="1097">
                  <c:v>-99</c:v>
                </c:pt>
                <c:pt idx="1098">
                  <c:v>-99</c:v>
                </c:pt>
                <c:pt idx="1099">
                  <c:v>-99</c:v>
                </c:pt>
                <c:pt idx="1100">
                  <c:v>-99</c:v>
                </c:pt>
                <c:pt idx="1101">
                  <c:v>-99</c:v>
                </c:pt>
                <c:pt idx="1102">
                  <c:v>-99</c:v>
                </c:pt>
                <c:pt idx="1103">
                  <c:v>-99</c:v>
                </c:pt>
                <c:pt idx="1104">
                  <c:v>-99</c:v>
                </c:pt>
                <c:pt idx="1105">
                  <c:v>-99</c:v>
                </c:pt>
                <c:pt idx="1106">
                  <c:v>-99</c:v>
                </c:pt>
                <c:pt idx="1107">
                  <c:v>-99</c:v>
                </c:pt>
                <c:pt idx="1108">
                  <c:v>-99</c:v>
                </c:pt>
                <c:pt idx="1109">
                  <c:v>-99</c:v>
                </c:pt>
                <c:pt idx="1110">
                  <c:v>-99</c:v>
                </c:pt>
                <c:pt idx="1111">
                  <c:v>-99</c:v>
                </c:pt>
                <c:pt idx="1112">
                  <c:v>-99</c:v>
                </c:pt>
                <c:pt idx="1113">
                  <c:v>-99</c:v>
                </c:pt>
                <c:pt idx="1114">
                  <c:v>-99</c:v>
                </c:pt>
                <c:pt idx="1115">
                  <c:v>-99</c:v>
                </c:pt>
                <c:pt idx="1116">
                  <c:v>-99</c:v>
                </c:pt>
                <c:pt idx="1117">
                  <c:v>-99</c:v>
                </c:pt>
                <c:pt idx="1118">
                  <c:v>-99</c:v>
                </c:pt>
                <c:pt idx="1119">
                  <c:v>-99</c:v>
                </c:pt>
                <c:pt idx="1120">
                  <c:v>-99</c:v>
                </c:pt>
                <c:pt idx="1121">
                  <c:v>-99</c:v>
                </c:pt>
                <c:pt idx="1122">
                  <c:v>-99</c:v>
                </c:pt>
                <c:pt idx="1123">
                  <c:v>-99</c:v>
                </c:pt>
                <c:pt idx="1124">
                  <c:v>-99</c:v>
                </c:pt>
                <c:pt idx="1125">
                  <c:v>-99</c:v>
                </c:pt>
                <c:pt idx="1126">
                  <c:v>-99</c:v>
                </c:pt>
                <c:pt idx="1127">
                  <c:v>-99</c:v>
                </c:pt>
                <c:pt idx="1128">
                  <c:v>-99</c:v>
                </c:pt>
                <c:pt idx="1129">
                  <c:v>-99</c:v>
                </c:pt>
                <c:pt idx="1130">
                  <c:v>-99</c:v>
                </c:pt>
                <c:pt idx="1131">
                  <c:v>-99</c:v>
                </c:pt>
                <c:pt idx="1132">
                  <c:v>-99</c:v>
                </c:pt>
                <c:pt idx="1133">
                  <c:v>-99</c:v>
                </c:pt>
                <c:pt idx="1134">
                  <c:v>-99</c:v>
                </c:pt>
                <c:pt idx="1135">
                  <c:v>-99</c:v>
                </c:pt>
                <c:pt idx="1136">
                  <c:v>-99</c:v>
                </c:pt>
                <c:pt idx="1137">
                  <c:v>-99</c:v>
                </c:pt>
                <c:pt idx="1138">
                  <c:v>-99</c:v>
                </c:pt>
                <c:pt idx="1139">
                  <c:v>-99</c:v>
                </c:pt>
                <c:pt idx="1140">
                  <c:v>-99</c:v>
                </c:pt>
                <c:pt idx="1141">
                  <c:v>-99</c:v>
                </c:pt>
                <c:pt idx="1142">
                  <c:v>-99</c:v>
                </c:pt>
                <c:pt idx="1143">
                  <c:v>-99</c:v>
                </c:pt>
                <c:pt idx="1144">
                  <c:v>-99</c:v>
                </c:pt>
                <c:pt idx="1145">
                  <c:v>-99</c:v>
                </c:pt>
                <c:pt idx="1146">
                  <c:v>-99</c:v>
                </c:pt>
                <c:pt idx="1147">
                  <c:v>-99</c:v>
                </c:pt>
                <c:pt idx="1148">
                  <c:v>-99</c:v>
                </c:pt>
                <c:pt idx="1149">
                  <c:v>-99</c:v>
                </c:pt>
                <c:pt idx="1150">
                  <c:v>-99</c:v>
                </c:pt>
                <c:pt idx="1151">
                  <c:v>-99</c:v>
                </c:pt>
                <c:pt idx="1152">
                  <c:v>-99</c:v>
                </c:pt>
                <c:pt idx="1153">
                  <c:v>-99</c:v>
                </c:pt>
                <c:pt idx="1154">
                  <c:v>-99</c:v>
                </c:pt>
                <c:pt idx="1155">
                  <c:v>-99</c:v>
                </c:pt>
                <c:pt idx="1156">
                  <c:v>-99</c:v>
                </c:pt>
                <c:pt idx="1157">
                  <c:v>-99</c:v>
                </c:pt>
                <c:pt idx="1158">
                  <c:v>-99</c:v>
                </c:pt>
                <c:pt idx="1159">
                  <c:v>-99</c:v>
                </c:pt>
                <c:pt idx="1160">
                  <c:v>-99</c:v>
                </c:pt>
                <c:pt idx="1161">
                  <c:v>-99</c:v>
                </c:pt>
                <c:pt idx="1162">
                  <c:v>-99</c:v>
                </c:pt>
                <c:pt idx="1163">
                  <c:v>-99</c:v>
                </c:pt>
                <c:pt idx="1164">
                  <c:v>-99</c:v>
                </c:pt>
                <c:pt idx="1165">
                  <c:v>-99</c:v>
                </c:pt>
                <c:pt idx="1166">
                  <c:v>-99</c:v>
                </c:pt>
                <c:pt idx="1167">
                  <c:v>-99</c:v>
                </c:pt>
                <c:pt idx="1168">
                  <c:v>-99</c:v>
                </c:pt>
                <c:pt idx="1169">
                  <c:v>-99</c:v>
                </c:pt>
                <c:pt idx="1170">
                  <c:v>-99</c:v>
                </c:pt>
                <c:pt idx="1171">
                  <c:v>-99</c:v>
                </c:pt>
                <c:pt idx="1172">
                  <c:v>-99</c:v>
                </c:pt>
                <c:pt idx="1173">
                  <c:v>-99</c:v>
                </c:pt>
                <c:pt idx="1174">
                  <c:v>-99</c:v>
                </c:pt>
                <c:pt idx="1175">
                  <c:v>-99</c:v>
                </c:pt>
                <c:pt idx="1176">
                  <c:v>-99</c:v>
                </c:pt>
                <c:pt idx="1177">
                  <c:v>-99</c:v>
                </c:pt>
                <c:pt idx="1178">
                  <c:v>-99</c:v>
                </c:pt>
                <c:pt idx="1179">
                  <c:v>-99</c:v>
                </c:pt>
                <c:pt idx="1180">
                  <c:v>-99</c:v>
                </c:pt>
                <c:pt idx="1181">
                  <c:v>-99</c:v>
                </c:pt>
                <c:pt idx="1182">
                  <c:v>-99</c:v>
                </c:pt>
                <c:pt idx="1183">
                  <c:v>-99</c:v>
                </c:pt>
                <c:pt idx="1184">
                  <c:v>-99</c:v>
                </c:pt>
                <c:pt idx="1185">
                  <c:v>-99</c:v>
                </c:pt>
                <c:pt idx="1186">
                  <c:v>-99</c:v>
                </c:pt>
                <c:pt idx="1187">
                  <c:v>-99</c:v>
                </c:pt>
                <c:pt idx="1188">
                  <c:v>-99</c:v>
                </c:pt>
                <c:pt idx="1189">
                  <c:v>-99</c:v>
                </c:pt>
                <c:pt idx="1190">
                  <c:v>-99</c:v>
                </c:pt>
                <c:pt idx="1191">
                  <c:v>-99</c:v>
                </c:pt>
                <c:pt idx="1192">
                  <c:v>-99</c:v>
                </c:pt>
                <c:pt idx="1193">
                  <c:v>-99</c:v>
                </c:pt>
                <c:pt idx="1194">
                  <c:v>-99</c:v>
                </c:pt>
                <c:pt idx="1195">
                  <c:v>-99</c:v>
                </c:pt>
                <c:pt idx="1196">
                  <c:v>-99</c:v>
                </c:pt>
                <c:pt idx="1197">
                  <c:v>-99</c:v>
                </c:pt>
                <c:pt idx="1198">
                  <c:v>-99</c:v>
                </c:pt>
                <c:pt idx="1199">
                  <c:v>-99</c:v>
                </c:pt>
                <c:pt idx="1200">
                  <c:v>-99</c:v>
                </c:pt>
                <c:pt idx="1201">
                  <c:v>-99</c:v>
                </c:pt>
                <c:pt idx="1202">
                  <c:v>-99</c:v>
                </c:pt>
                <c:pt idx="1203">
                  <c:v>-99</c:v>
                </c:pt>
                <c:pt idx="1204">
                  <c:v>-99</c:v>
                </c:pt>
              </c:numCache>
            </c:numRef>
          </c:xVal>
          <c:yVal>
            <c:numRef>
              <c:f>CONTROL!$AW$7:$AW$1211</c:f>
              <c:numCache>
                <c:formatCode>General</c:formatCode>
                <c:ptCount val="1205"/>
                <c:pt idx="0">
                  <c:v>-99</c:v>
                </c:pt>
                <c:pt idx="1">
                  <c:v>6.063193566852066E-2</c:v>
                </c:pt>
                <c:pt idx="2">
                  <c:v>0.24157288194367607</c:v>
                </c:pt>
                <c:pt idx="3">
                  <c:v>0.12156320744541849</c:v>
                </c:pt>
                <c:pt idx="4">
                  <c:v>-99</c:v>
                </c:pt>
                <c:pt idx="5">
                  <c:v>-99</c:v>
                </c:pt>
                <c:pt idx="6">
                  <c:v>-99</c:v>
                </c:pt>
                <c:pt idx="7">
                  <c:v>0.20802895444527292</c:v>
                </c:pt>
                <c:pt idx="8">
                  <c:v>0.14265966215055806</c:v>
                </c:pt>
                <c:pt idx="9">
                  <c:v>-99</c:v>
                </c:pt>
                <c:pt idx="10">
                  <c:v>-99</c:v>
                </c:pt>
                <c:pt idx="11">
                  <c:v>0.2876394055405761</c:v>
                </c:pt>
                <c:pt idx="12">
                  <c:v>0.15549376259154438</c:v>
                </c:pt>
                <c:pt idx="13">
                  <c:v>-99</c:v>
                </c:pt>
                <c:pt idx="14">
                  <c:v>-99</c:v>
                </c:pt>
                <c:pt idx="15">
                  <c:v>-99</c:v>
                </c:pt>
                <c:pt idx="16">
                  <c:v>-99</c:v>
                </c:pt>
                <c:pt idx="17">
                  <c:v>-99</c:v>
                </c:pt>
                <c:pt idx="18">
                  <c:v>-99</c:v>
                </c:pt>
                <c:pt idx="19">
                  <c:v>-99</c:v>
                </c:pt>
                <c:pt idx="20">
                  <c:v>-99</c:v>
                </c:pt>
                <c:pt idx="21">
                  <c:v>0.18555054132949741</c:v>
                </c:pt>
                <c:pt idx="22">
                  <c:v>0.258599064572612</c:v>
                </c:pt>
                <c:pt idx="23">
                  <c:v>-99</c:v>
                </c:pt>
                <c:pt idx="24">
                  <c:v>-99</c:v>
                </c:pt>
                <c:pt idx="25">
                  <c:v>5.0949702408660799E-2</c:v>
                </c:pt>
                <c:pt idx="26">
                  <c:v>5.7691656713059231E-2</c:v>
                </c:pt>
                <c:pt idx="27">
                  <c:v>7.2922884349110095E-2</c:v>
                </c:pt>
                <c:pt idx="28">
                  <c:v>-99</c:v>
                </c:pt>
                <c:pt idx="29">
                  <c:v>-99</c:v>
                </c:pt>
                <c:pt idx="30">
                  <c:v>-99</c:v>
                </c:pt>
                <c:pt idx="31">
                  <c:v>0.37946625527833483</c:v>
                </c:pt>
                <c:pt idx="32">
                  <c:v>3.0076016197607958E-2</c:v>
                </c:pt>
                <c:pt idx="33">
                  <c:v>-99</c:v>
                </c:pt>
                <c:pt idx="34">
                  <c:v>-99</c:v>
                </c:pt>
                <c:pt idx="35">
                  <c:v>6.8869996492917848E-2</c:v>
                </c:pt>
                <c:pt idx="36">
                  <c:v>8.0567420354761929E-2</c:v>
                </c:pt>
                <c:pt idx="37">
                  <c:v>-99</c:v>
                </c:pt>
                <c:pt idx="38">
                  <c:v>-99</c:v>
                </c:pt>
                <c:pt idx="39">
                  <c:v>-99</c:v>
                </c:pt>
                <c:pt idx="40">
                  <c:v>-99</c:v>
                </c:pt>
                <c:pt idx="41">
                  <c:v>-99</c:v>
                </c:pt>
                <c:pt idx="42">
                  <c:v>-99</c:v>
                </c:pt>
                <c:pt idx="43">
                  <c:v>-99</c:v>
                </c:pt>
                <c:pt idx="44">
                  <c:v>-99</c:v>
                </c:pt>
                <c:pt idx="45">
                  <c:v>4.6366468750644783E-2</c:v>
                </c:pt>
                <c:pt idx="46">
                  <c:v>0.17334146220068708</c:v>
                </c:pt>
                <c:pt idx="47">
                  <c:v>-99</c:v>
                </c:pt>
                <c:pt idx="48">
                  <c:v>-99</c:v>
                </c:pt>
                <c:pt idx="49">
                  <c:v>0.9542572947166057</c:v>
                </c:pt>
                <c:pt idx="50">
                  <c:v>1.1184241160184043</c:v>
                </c:pt>
                <c:pt idx="51">
                  <c:v>1.2377927121673666</c:v>
                </c:pt>
                <c:pt idx="52">
                  <c:v>-99</c:v>
                </c:pt>
                <c:pt idx="53">
                  <c:v>-99</c:v>
                </c:pt>
                <c:pt idx="54">
                  <c:v>-99</c:v>
                </c:pt>
                <c:pt idx="55">
                  <c:v>1.5287904141684894</c:v>
                </c:pt>
                <c:pt idx="56">
                  <c:v>1.1421003860245176</c:v>
                </c:pt>
                <c:pt idx="57">
                  <c:v>-99</c:v>
                </c:pt>
                <c:pt idx="58">
                  <c:v>-99</c:v>
                </c:pt>
                <c:pt idx="59">
                  <c:v>1.2107247819019209</c:v>
                </c:pt>
                <c:pt idx="60">
                  <c:v>1.1787929679822937</c:v>
                </c:pt>
                <c:pt idx="61">
                  <c:v>-99</c:v>
                </c:pt>
                <c:pt idx="62">
                  <c:v>-99</c:v>
                </c:pt>
                <c:pt idx="63">
                  <c:v>-99</c:v>
                </c:pt>
                <c:pt idx="64">
                  <c:v>-99</c:v>
                </c:pt>
                <c:pt idx="65">
                  <c:v>-99</c:v>
                </c:pt>
                <c:pt idx="66">
                  <c:v>-99</c:v>
                </c:pt>
                <c:pt idx="67">
                  <c:v>-99</c:v>
                </c:pt>
                <c:pt idx="68">
                  <c:v>-99</c:v>
                </c:pt>
                <c:pt idx="69">
                  <c:v>1.1549244368262777</c:v>
                </c:pt>
                <c:pt idx="70">
                  <c:v>1.4776483886945715</c:v>
                </c:pt>
                <c:pt idx="71">
                  <c:v>-99</c:v>
                </c:pt>
                <c:pt idx="72">
                  <c:v>-99</c:v>
                </c:pt>
                <c:pt idx="73">
                  <c:v>-99</c:v>
                </c:pt>
                <c:pt idx="74">
                  <c:v>-99</c:v>
                </c:pt>
                <c:pt idx="75">
                  <c:v>-99</c:v>
                </c:pt>
                <c:pt idx="76">
                  <c:v>-99</c:v>
                </c:pt>
                <c:pt idx="77">
                  <c:v>-99</c:v>
                </c:pt>
                <c:pt idx="78">
                  <c:v>-99</c:v>
                </c:pt>
                <c:pt idx="79">
                  <c:v>-99</c:v>
                </c:pt>
                <c:pt idx="80">
                  <c:v>-99</c:v>
                </c:pt>
                <c:pt idx="81">
                  <c:v>-99</c:v>
                </c:pt>
                <c:pt idx="82">
                  <c:v>-99</c:v>
                </c:pt>
                <c:pt idx="83">
                  <c:v>-99</c:v>
                </c:pt>
                <c:pt idx="84">
                  <c:v>-99</c:v>
                </c:pt>
                <c:pt idx="85">
                  <c:v>-99</c:v>
                </c:pt>
                <c:pt idx="86">
                  <c:v>-99</c:v>
                </c:pt>
                <c:pt idx="87">
                  <c:v>-99</c:v>
                </c:pt>
                <c:pt idx="88">
                  <c:v>-99</c:v>
                </c:pt>
                <c:pt idx="89">
                  <c:v>-99</c:v>
                </c:pt>
                <c:pt idx="90">
                  <c:v>-99</c:v>
                </c:pt>
                <c:pt idx="91">
                  <c:v>-99</c:v>
                </c:pt>
                <c:pt idx="92">
                  <c:v>-99</c:v>
                </c:pt>
                <c:pt idx="93">
                  <c:v>-99</c:v>
                </c:pt>
                <c:pt idx="94">
                  <c:v>-99</c:v>
                </c:pt>
                <c:pt idx="95">
                  <c:v>-99</c:v>
                </c:pt>
                <c:pt idx="96">
                  <c:v>-99</c:v>
                </c:pt>
                <c:pt idx="97">
                  <c:v>-99</c:v>
                </c:pt>
                <c:pt idx="98">
                  <c:v>-99</c:v>
                </c:pt>
                <c:pt idx="99">
                  <c:v>-99</c:v>
                </c:pt>
                <c:pt idx="100">
                  <c:v>-99</c:v>
                </c:pt>
                <c:pt idx="101">
                  <c:v>-99</c:v>
                </c:pt>
                <c:pt idx="102">
                  <c:v>-99</c:v>
                </c:pt>
                <c:pt idx="103">
                  <c:v>-99</c:v>
                </c:pt>
                <c:pt idx="104">
                  <c:v>-99</c:v>
                </c:pt>
                <c:pt idx="105">
                  <c:v>-99</c:v>
                </c:pt>
                <c:pt idx="106">
                  <c:v>-99</c:v>
                </c:pt>
                <c:pt idx="107">
                  <c:v>-99</c:v>
                </c:pt>
                <c:pt idx="108">
                  <c:v>-99</c:v>
                </c:pt>
                <c:pt idx="109">
                  <c:v>-99</c:v>
                </c:pt>
                <c:pt idx="110">
                  <c:v>-99</c:v>
                </c:pt>
                <c:pt idx="111">
                  <c:v>-99</c:v>
                </c:pt>
                <c:pt idx="112">
                  <c:v>-99</c:v>
                </c:pt>
                <c:pt idx="113">
                  <c:v>-99</c:v>
                </c:pt>
                <c:pt idx="114">
                  <c:v>-99</c:v>
                </c:pt>
                <c:pt idx="115">
                  <c:v>-99</c:v>
                </c:pt>
                <c:pt idx="116">
                  <c:v>-99</c:v>
                </c:pt>
                <c:pt idx="117">
                  <c:v>-99</c:v>
                </c:pt>
                <c:pt idx="118">
                  <c:v>-99</c:v>
                </c:pt>
                <c:pt idx="119">
                  <c:v>-99</c:v>
                </c:pt>
                <c:pt idx="120">
                  <c:v>-99</c:v>
                </c:pt>
                <c:pt idx="121">
                  <c:v>-99</c:v>
                </c:pt>
                <c:pt idx="122">
                  <c:v>-99</c:v>
                </c:pt>
                <c:pt idx="123">
                  <c:v>-99</c:v>
                </c:pt>
                <c:pt idx="124">
                  <c:v>-99</c:v>
                </c:pt>
                <c:pt idx="125">
                  <c:v>-99</c:v>
                </c:pt>
                <c:pt idx="126">
                  <c:v>-99</c:v>
                </c:pt>
                <c:pt idx="127">
                  <c:v>-99</c:v>
                </c:pt>
                <c:pt idx="128">
                  <c:v>-99</c:v>
                </c:pt>
                <c:pt idx="129">
                  <c:v>-99</c:v>
                </c:pt>
                <c:pt idx="130">
                  <c:v>-99</c:v>
                </c:pt>
                <c:pt idx="131">
                  <c:v>-99</c:v>
                </c:pt>
                <c:pt idx="132">
                  <c:v>-99</c:v>
                </c:pt>
                <c:pt idx="133">
                  <c:v>-99</c:v>
                </c:pt>
                <c:pt idx="134">
                  <c:v>-99</c:v>
                </c:pt>
                <c:pt idx="135">
                  <c:v>-99</c:v>
                </c:pt>
                <c:pt idx="136">
                  <c:v>-99</c:v>
                </c:pt>
                <c:pt idx="137">
                  <c:v>-99</c:v>
                </c:pt>
                <c:pt idx="138">
                  <c:v>-99</c:v>
                </c:pt>
                <c:pt idx="139">
                  <c:v>-99</c:v>
                </c:pt>
                <c:pt idx="140">
                  <c:v>-99</c:v>
                </c:pt>
                <c:pt idx="141">
                  <c:v>-99</c:v>
                </c:pt>
                <c:pt idx="142">
                  <c:v>-99</c:v>
                </c:pt>
                <c:pt idx="143">
                  <c:v>-99</c:v>
                </c:pt>
                <c:pt idx="144">
                  <c:v>-99</c:v>
                </c:pt>
                <c:pt idx="145">
                  <c:v>-99</c:v>
                </c:pt>
                <c:pt idx="146">
                  <c:v>-99</c:v>
                </c:pt>
                <c:pt idx="147">
                  <c:v>-99</c:v>
                </c:pt>
                <c:pt idx="148">
                  <c:v>-99</c:v>
                </c:pt>
                <c:pt idx="149">
                  <c:v>-99</c:v>
                </c:pt>
                <c:pt idx="150">
                  <c:v>-99</c:v>
                </c:pt>
                <c:pt idx="151">
                  <c:v>-99</c:v>
                </c:pt>
                <c:pt idx="152">
                  <c:v>-99</c:v>
                </c:pt>
                <c:pt idx="153">
                  <c:v>-99</c:v>
                </c:pt>
                <c:pt idx="154">
                  <c:v>-99</c:v>
                </c:pt>
                <c:pt idx="155">
                  <c:v>-99</c:v>
                </c:pt>
                <c:pt idx="156">
                  <c:v>-99</c:v>
                </c:pt>
                <c:pt idx="157">
                  <c:v>-99</c:v>
                </c:pt>
                <c:pt idx="158">
                  <c:v>-99</c:v>
                </c:pt>
                <c:pt idx="159">
                  <c:v>-99</c:v>
                </c:pt>
                <c:pt idx="160">
                  <c:v>-99</c:v>
                </c:pt>
                <c:pt idx="161">
                  <c:v>-99</c:v>
                </c:pt>
                <c:pt idx="162">
                  <c:v>-99</c:v>
                </c:pt>
                <c:pt idx="163">
                  <c:v>-99</c:v>
                </c:pt>
                <c:pt idx="164">
                  <c:v>-99</c:v>
                </c:pt>
                <c:pt idx="165">
                  <c:v>-99</c:v>
                </c:pt>
                <c:pt idx="166">
                  <c:v>-99</c:v>
                </c:pt>
                <c:pt idx="167">
                  <c:v>-99</c:v>
                </c:pt>
                <c:pt idx="168">
                  <c:v>-99</c:v>
                </c:pt>
                <c:pt idx="169">
                  <c:v>-99</c:v>
                </c:pt>
                <c:pt idx="170">
                  <c:v>-99</c:v>
                </c:pt>
                <c:pt idx="171">
                  <c:v>-99</c:v>
                </c:pt>
                <c:pt idx="172">
                  <c:v>-99</c:v>
                </c:pt>
                <c:pt idx="173">
                  <c:v>-99</c:v>
                </c:pt>
                <c:pt idx="174">
                  <c:v>-99</c:v>
                </c:pt>
                <c:pt idx="175">
                  <c:v>-99</c:v>
                </c:pt>
                <c:pt idx="176">
                  <c:v>-99</c:v>
                </c:pt>
                <c:pt idx="177">
                  <c:v>-99</c:v>
                </c:pt>
                <c:pt idx="178">
                  <c:v>-99</c:v>
                </c:pt>
                <c:pt idx="179">
                  <c:v>-99</c:v>
                </c:pt>
                <c:pt idx="180">
                  <c:v>-99</c:v>
                </c:pt>
                <c:pt idx="181">
                  <c:v>-99</c:v>
                </c:pt>
                <c:pt idx="182">
                  <c:v>-99</c:v>
                </c:pt>
                <c:pt idx="183">
                  <c:v>-99</c:v>
                </c:pt>
                <c:pt idx="184">
                  <c:v>-99</c:v>
                </c:pt>
                <c:pt idx="185">
                  <c:v>-99</c:v>
                </c:pt>
                <c:pt idx="186">
                  <c:v>-99</c:v>
                </c:pt>
                <c:pt idx="187">
                  <c:v>-99</c:v>
                </c:pt>
                <c:pt idx="188">
                  <c:v>-99</c:v>
                </c:pt>
                <c:pt idx="189">
                  <c:v>-99</c:v>
                </c:pt>
                <c:pt idx="190">
                  <c:v>-99</c:v>
                </c:pt>
                <c:pt idx="191">
                  <c:v>-99</c:v>
                </c:pt>
                <c:pt idx="192">
                  <c:v>-99</c:v>
                </c:pt>
                <c:pt idx="193">
                  <c:v>-99</c:v>
                </c:pt>
                <c:pt idx="194">
                  <c:v>-99</c:v>
                </c:pt>
                <c:pt idx="195">
                  <c:v>-99</c:v>
                </c:pt>
                <c:pt idx="196">
                  <c:v>-99</c:v>
                </c:pt>
                <c:pt idx="197">
                  <c:v>-99</c:v>
                </c:pt>
                <c:pt idx="198">
                  <c:v>-99</c:v>
                </c:pt>
                <c:pt idx="199">
                  <c:v>-99</c:v>
                </c:pt>
                <c:pt idx="200">
                  <c:v>-99</c:v>
                </c:pt>
                <c:pt idx="201">
                  <c:v>-99</c:v>
                </c:pt>
                <c:pt idx="202">
                  <c:v>-99</c:v>
                </c:pt>
                <c:pt idx="203">
                  <c:v>-99</c:v>
                </c:pt>
                <c:pt idx="204">
                  <c:v>-99</c:v>
                </c:pt>
                <c:pt idx="205">
                  <c:v>-99</c:v>
                </c:pt>
                <c:pt idx="206">
                  <c:v>-99</c:v>
                </c:pt>
                <c:pt idx="207">
                  <c:v>-99</c:v>
                </c:pt>
                <c:pt idx="208">
                  <c:v>-99</c:v>
                </c:pt>
                <c:pt idx="209">
                  <c:v>-99</c:v>
                </c:pt>
                <c:pt idx="210">
                  <c:v>-99</c:v>
                </c:pt>
                <c:pt idx="211">
                  <c:v>-99</c:v>
                </c:pt>
                <c:pt idx="212">
                  <c:v>-99</c:v>
                </c:pt>
                <c:pt idx="213">
                  <c:v>-99</c:v>
                </c:pt>
                <c:pt idx="214">
                  <c:v>-99</c:v>
                </c:pt>
                <c:pt idx="215">
                  <c:v>-99</c:v>
                </c:pt>
                <c:pt idx="216">
                  <c:v>-99</c:v>
                </c:pt>
                <c:pt idx="217">
                  <c:v>-99</c:v>
                </c:pt>
                <c:pt idx="218">
                  <c:v>-99</c:v>
                </c:pt>
                <c:pt idx="219">
                  <c:v>-99</c:v>
                </c:pt>
                <c:pt idx="220">
                  <c:v>-99</c:v>
                </c:pt>
                <c:pt idx="221">
                  <c:v>-99</c:v>
                </c:pt>
                <c:pt idx="222">
                  <c:v>-99</c:v>
                </c:pt>
                <c:pt idx="223">
                  <c:v>-99</c:v>
                </c:pt>
                <c:pt idx="224">
                  <c:v>-99</c:v>
                </c:pt>
                <c:pt idx="225">
                  <c:v>-99</c:v>
                </c:pt>
                <c:pt idx="226">
                  <c:v>-99</c:v>
                </c:pt>
                <c:pt idx="227">
                  <c:v>-99</c:v>
                </c:pt>
                <c:pt idx="228">
                  <c:v>-99</c:v>
                </c:pt>
                <c:pt idx="229">
                  <c:v>-99</c:v>
                </c:pt>
                <c:pt idx="230">
                  <c:v>-99</c:v>
                </c:pt>
                <c:pt idx="231">
                  <c:v>-99</c:v>
                </c:pt>
                <c:pt idx="232">
                  <c:v>-99</c:v>
                </c:pt>
                <c:pt idx="233">
                  <c:v>-99</c:v>
                </c:pt>
                <c:pt idx="234">
                  <c:v>-99</c:v>
                </c:pt>
                <c:pt idx="235">
                  <c:v>-99</c:v>
                </c:pt>
                <c:pt idx="236">
                  <c:v>-99</c:v>
                </c:pt>
                <c:pt idx="237">
                  <c:v>-99</c:v>
                </c:pt>
                <c:pt idx="238">
                  <c:v>-99</c:v>
                </c:pt>
                <c:pt idx="239">
                  <c:v>-99</c:v>
                </c:pt>
                <c:pt idx="240">
                  <c:v>-99</c:v>
                </c:pt>
                <c:pt idx="241">
                  <c:v>-99</c:v>
                </c:pt>
                <c:pt idx="242">
                  <c:v>-99</c:v>
                </c:pt>
                <c:pt idx="243">
                  <c:v>-99</c:v>
                </c:pt>
                <c:pt idx="244">
                  <c:v>-99</c:v>
                </c:pt>
                <c:pt idx="245">
                  <c:v>-99</c:v>
                </c:pt>
                <c:pt idx="246">
                  <c:v>-99</c:v>
                </c:pt>
                <c:pt idx="247">
                  <c:v>-99</c:v>
                </c:pt>
                <c:pt idx="248">
                  <c:v>-99</c:v>
                </c:pt>
                <c:pt idx="249">
                  <c:v>-99</c:v>
                </c:pt>
                <c:pt idx="250">
                  <c:v>-99</c:v>
                </c:pt>
                <c:pt idx="251">
                  <c:v>-99</c:v>
                </c:pt>
                <c:pt idx="252">
                  <c:v>-99</c:v>
                </c:pt>
                <c:pt idx="253">
                  <c:v>-99</c:v>
                </c:pt>
                <c:pt idx="254">
                  <c:v>-99</c:v>
                </c:pt>
                <c:pt idx="255">
                  <c:v>-99</c:v>
                </c:pt>
                <c:pt idx="256">
                  <c:v>-99</c:v>
                </c:pt>
                <c:pt idx="257">
                  <c:v>-99</c:v>
                </c:pt>
                <c:pt idx="258">
                  <c:v>-99</c:v>
                </c:pt>
                <c:pt idx="259">
                  <c:v>-99</c:v>
                </c:pt>
                <c:pt idx="260">
                  <c:v>-99</c:v>
                </c:pt>
                <c:pt idx="261">
                  <c:v>-99</c:v>
                </c:pt>
                <c:pt idx="262">
                  <c:v>-99</c:v>
                </c:pt>
                <c:pt idx="263">
                  <c:v>-99</c:v>
                </c:pt>
                <c:pt idx="264">
                  <c:v>-99</c:v>
                </c:pt>
                <c:pt idx="265">
                  <c:v>-99</c:v>
                </c:pt>
                <c:pt idx="266">
                  <c:v>-99</c:v>
                </c:pt>
                <c:pt idx="267">
                  <c:v>-99</c:v>
                </c:pt>
                <c:pt idx="268">
                  <c:v>-99</c:v>
                </c:pt>
                <c:pt idx="269">
                  <c:v>-99</c:v>
                </c:pt>
                <c:pt idx="270">
                  <c:v>-99</c:v>
                </c:pt>
                <c:pt idx="271">
                  <c:v>-99</c:v>
                </c:pt>
                <c:pt idx="272">
                  <c:v>-99</c:v>
                </c:pt>
                <c:pt idx="273">
                  <c:v>-99</c:v>
                </c:pt>
                <c:pt idx="274">
                  <c:v>-99</c:v>
                </c:pt>
                <c:pt idx="275">
                  <c:v>-99</c:v>
                </c:pt>
                <c:pt idx="276">
                  <c:v>-99</c:v>
                </c:pt>
                <c:pt idx="277">
                  <c:v>-99</c:v>
                </c:pt>
                <c:pt idx="278">
                  <c:v>-99</c:v>
                </c:pt>
                <c:pt idx="279">
                  <c:v>-99</c:v>
                </c:pt>
                <c:pt idx="280">
                  <c:v>-99</c:v>
                </c:pt>
                <c:pt idx="281">
                  <c:v>-99</c:v>
                </c:pt>
                <c:pt idx="282">
                  <c:v>-99</c:v>
                </c:pt>
                <c:pt idx="283">
                  <c:v>-99</c:v>
                </c:pt>
                <c:pt idx="284">
                  <c:v>-99</c:v>
                </c:pt>
                <c:pt idx="285">
                  <c:v>-99</c:v>
                </c:pt>
                <c:pt idx="286">
                  <c:v>-99</c:v>
                </c:pt>
                <c:pt idx="287">
                  <c:v>-99</c:v>
                </c:pt>
                <c:pt idx="288">
                  <c:v>-99</c:v>
                </c:pt>
                <c:pt idx="289">
                  <c:v>-99</c:v>
                </c:pt>
                <c:pt idx="290">
                  <c:v>-99</c:v>
                </c:pt>
                <c:pt idx="291">
                  <c:v>-99</c:v>
                </c:pt>
                <c:pt idx="292">
                  <c:v>-99</c:v>
                </c:pt>
                <c:pt idx="293">
                  <c:v>-99</c:v>
                </c:pt>
                <c:pt idx="294">
                  <c:v>-99</c:v>
                </c:pt>
                <c:pt idx="295">
                  <c:v>-99</c:v>
                </c:pt>
                <c:pt idx="296">
                  <c:v>-99</c:v>
                </c:pt>
                <c:pt idx="297">
                  <c:v>-99</c:v>
                </c:pt>
                <c:pt idx="298">
                  <c:v>-99</c:v>
                </c:pt>
                <c:pt idx="299">
                  <c:v>-99</c:v>
                </c:pt>
                <c:pt idx="300">
                  <c:v>-99</c:v>
                </c:pt>
                <c:pt idx="301">
                  <c:v>-99</c:v>
                </c:pt>
                <c:pt idx="302">
                  <c:v>-99</c:v>
                </c:pt>
                <c:pt idx="303">
                  <c:v>-99</c:v>
                </c:pt>
                <c:pt idx="304">
                  <c:v>-99</c:v>
                </c:pt>
                <c:pt idx="305">
                  <c:v>-99</c:v>
                </c:pt>
                <c:pt idx="306">
                  <c:v>-99</c:v>
                </c:pt>
                <c:pt idx="307">
                  <c:v>-99</c:v>
                </c:pt>
                <c:pt idx="308">
                  <c:v>-99</c:v>
                </c:pt>
                <c:pt idx="309">
                  <c:v>-99</c:v>
                </c:pt>
                <c:pt idx="310">
                  <c:v>-99</c:v>
                </c:pt>
                <c:pt idx="311">
                  <c:v>-99</c:v>
                </c:pt>
                <c:pt idx="312">
                  <c:v>-99</c:v>
                </c:pt>
                <c:pt idx="313">
                  <c:v>-99</c:v>
                </c:pt>
                <c:pt idx="314">
                  <c:v>-99</c:v>
                </c:pt>
                <c:pt idx="315">
                  <c:v>-99</c:v>
                </c:pt>
                <c:pt idx="316">
                  <c:v>-99</c:v>
                </c:pt>
                <c:pt idx="317">
                  <c:v>-99</c:v>
                </c:pt>
                <c:pt idx="318">
                  <c:v>-99</c:v>
                </c:pt>
                <c:pt idx="319">
                  <c:v>-99</c:v>
                </c:pt>
                <c:pt idx="320">
                  <c:v>-99</c:v>
                </c:pt>
                <c:pt idx="321">
                  <c:v>-99</c:v>
                </c:pt>
                <c:pt idx="322">
                  <c:v>-99</c:v>
                </c:pt>
                <c:pt idx="323">
                  <c:v>-99</c:v>
                </c:pt>
                <c:pt idx="324">
                  <c:v>-99</c:v>
                </c:pt>
                <c:pt idx="325">
                  <c:v>-99</c:v>
                </c:pt>
                <c:pt idx="326">
                  <c:v>-99</c:v>
                </c:pt>
                <c:pt idx="327">
                  <c:v>-99</c:v>
                </c:pt>
                <c:pt idx="328">
                  <c:v>-99</c:v>
                </c:pt>
                <c:pt idx="329">
                  <c:v>-99</c:v>
                </c:pt>
                <c:pt idx="330">
                  <c:v>-99</c:v>
                </c:pt>
                <c:pt idx="331">
                  <c:v>-99</c:v>
                </c:pt>
                <c:pt idx="332">
                  <c:v>-99</c:v>
                </c:pt>
                <c:pt idx="333">
                  <c:v>-99</c:v>
                </c:pt>
                <c:pt idx="334">
                  <c:v>-99</c:v>
                </c:pt>
                <c:pt idx="335">
                  <c:v>-99</c:v>
                </c:pt>
                <c:pt idx="336">
                  <c:v>-99</c:v>
                </c:pt>
                <c:pt idx="337">
                  <c:v>-99</c:v>
                </c:pt>
                <c:pt idx="338">
                  <c:v>-99</c:v>
                </c:pt>
                <c:pt idx="339">
                  <c:v>-99</c:v>
                </c:pt>
                <c:pt idx="340">
                  <c:v>-99</c:v>
                </c:pt>
                <c:pt idx="341">
                  <c:v>-99</c:v>
                </c:pt>
                <c:pt idx="342">
                  <c:v>-99</c:v>
                </c:pt>
                <c:pt idx="343">
                  <c:v>-99</c:v>
                </c:pt>
                <c:pt idx="344">
                  <c:v>-99</c:v>
                </c:pt>
                <c:pt idx="345">
                  <c:v>-99</c:v>
                </c:pt>
                <c:pt idx="346">
                  <c:v>-99</c:v>
                </c:pt>
                <c:pt idx="347">
                  <c:v>-99</c:v>
                </c:pt>
                <c:pt idx="348">
                  <c:v>-99</c:v>
                </c:pt>
                <c:pt idx="349">
                  <c:v>-99</c:v>
                </c:pt>
                <c:pt idx="350">
                  <c:v>-99</c:v>
                </c:pt>
                <c:pt idx="351">
                  <c:v>-99</c:v>
                </c:pt>
                <c:pt idx="352">
                  <c:v>-99</c:v>
                </c:pt>
                <c:pt idx="353">
                  <c:v>-99</c:v>
                </c:pt>
                <c:pt idx="354">
                  <c:v>-99</c:v>
                </c:pt>
                <c:pt idx="355">
                  <c:v>-99</c:v>
                </c:pt>
                <c:pt idx="356">
                  <c:v>-99</c:v>
                </c:pt>
                <c:pt idx="357">
                  <c:v>-99</c:v>
                </c:pt>
                <c:pt idx="358">
                  <c:v>-99</c:v>
                </c:pt>
                <c:pt idx="359">
                  <c:v>-99</c:v>
                </c:pt>
                <c:pt idx="360">
                  <c:v>-99</c:v>
                </c:pt>
                <c:pt idx="361">
                  <c:v>-99</c:v>
                </c:pt>
                <c:pt idx="362">
                  <c:v>-99</c:v>
                </c:pt>
                <c:pt idx="363">
                  <c:v>-99</c:v>
                </c:pt>
                <c:pt idx="364">
                  <c:v>-99</c:v>
                </c:pt>
                <c:pt idx="365">
                  <c:v>-99</c:v>
                </c:pt>
                <c:pt idx="366">
                  <c:v>-99</c:v>
                </c:pt>
                <c:pt idx="367">
                  <c:v>-99</c:v>
                </c:pt>
                <c:pt idx="368">
                  <c:v>-99</c:v>
                </c:pt>
                <c:pt idx="369">
                  <c:v>-99</c:v>
                </c:pt>
                <c:pt idx="370">
                  <c:v>-99</c:v>
                </c:pt>
                <c:pt idx="371">
                  <c:v>-99</c:v>
                </c:pt>
                <c:pt idx="372">
                  <c:v>-99</c:v>
                </c:pt>
                <c:pt idx="373">
                  <c:v>-99</c:v>
                </c:pt>
                <c:pt idx="374">
                  <c:v>-99</c:v>
                </c:pt>
                <c:pt idx="375">
                  <c:v>-99</c:v>
                </c:pt>
                <c:pt idx="376">
                  <c:v>-99</c:v>
                </c:pt>
                <c:pt idx="377">
                  <c:v>-99</c:v>
                </c:pt>
                <c:pt idx="378">
                  <c:v>-99</c:v>
                </c:pt>
                <c:pt idx="379">
                  <c:v>-99</c:v>
                </c:pt>
                <c:pt idx="380">
                  <c:v>-99</c:v>
                </c:pt>
                <c:pt idx="381">
                  <c:v>-99</c:v>
                </c:pt>
                <c:pt idx="382">
                  <c:v>-99</c:v>
                </c:pt>
                <c:pt idx="383">
                  <c:v>-99</c:v>
                </c:pt>
                <c:pt idx="384">
                  <c:v>-99</c:v>
                </c:pt>
                <c:pt idx="385">
                  <c:v>-99</c:v>
                </c:pt>
                <c:pt idx="386">
                  <c:v>-99</c:v>
                </c:pt>
                <c:pt idx="387">
                  <c:v>-99</c:v>
                </c:pt>
                <c:pt idx="388">
                  <c:v>-99</c:v>
                </c:pt>
                <c:pt idx="389">
                  <c:v>-99</c:v>
                </c:pt>
                <c:pt idx="390">
                  <c:v>-99</c:v>
                </c:pt>
                <c:pt idx="391">
                  <c:v>-99</c:v>
                </c:pt>
                <c:pt idx="392">
                  <c:v>-99</c:v>
                </c:pt>
                <c:pt idx="393">
                  <c:v>-99</c:v>
                </c:pt>
                <c:pt idx="394">
                  <c:v>-99</c:v>
                </c:pt>
                <c:pt idx="395">
                  <c:v>-99</c:v>
                </c:pt>
                <c:pt idx="396">
                  <c:v>-99</c:v>
                </c:pt>
                <c:pt idx="397">
                  <c:v>-99</c:v>
                </c:pt>
                <c:pt idx="398">
                  <c:v>-99</c:v>
                </c:pt>
                <c:pt idx="399">
                  <c:v>-99</c:v>
                </c:pt>
                <c:pt idx="400">
                  <c:v>-99</c:v>
                </c:pt>
                <c:pt idx="401">
                  <c:v>-99</c:v>
                </c:pt>
                <c:pt idx="402">
                  <c:v>-99</c:v>
                </c:pt>
                <c:pt idx="403">
                  <c:v>-99</c:v>
                </c:pt>
                <c:pt idx="404">
                  <c:v>-99</c:v>
                </c:pt>
                <c:pt idx="405">
                  <c:v>-99</c:v>
                </c:pt>
                <c:pt idx="406">
                  <c:v>-99</c:v>
                </c:pt>
                <c:pt idx="407">
                  <c:v>-99</c:v>
                </c:pt>
                <c:pt idx="408">
                  <c:v>-99</c:v>
                </c:pt>
                <c:pt idx="409">
                  <c:v>-99</c:v>
                </c:pt>
                <c:pt idx="410">
                  <c:v>-99</c:v>
                </c:pt>
                <c:pt idx="411">
                  <c:v>-99</c:v>
                </c:pt>
                <c:pt idx="412">
                  <c:v>-99</c:v>
                </c:pt>
                <c:pt idx="413">
                  <c:v>-99</c:v>
                </c:pt>
                <c:pt idx="414">
                  <c:v>-99</c:v>
                </c:pt>
                <c:pt idx="415">
                  <c:v>-99</c:v>
                </c:pt>
                <c:pt idx="416">
                  <c:v>-99</c:v>
                </c:pt>
                <c:pt idx="417">
                  <c:v>-99</c:v>
                </c:pt>
                <c:pt idx="418">
                  <c:v>-99</c:v>
                </c:pt>
                <c:pt idx="419">
                  <c:v>-99</c:v>
                </c:pt>
                <c:pt idx="420">
                  <c:v>-99</c:v>
                </c:pt>
                <c:pt idx="421">
                  <c:v>-99</c:v>
                </c:pt>
                <c:pt idx="422">
                  <c:v>-99</c:v>
                </c:pt>
                <c:pt idx="423">
                  <c:v>-99</c:v>
                </c:pt>
                <c:pt idx="424">
                  <c:v>-99</c:v>
                </c:pt>
                <c:pt idx="425">
                  <c:v>-99</c:v>
                </c:pt>
                <c:pt idx="426">
                  <c:v>-99</c:v>
                </c:pt>
                <c:pt idx="427">
                  <c:v>-99</c:v>
                </c:pt>
                <c:pt idx="428">
                  <c:v>-99</c:v>
                </c:pt>
                <c:pt idx="429">
                  <c:v>-99</c:v>
                </c:pt>
                <c:pt idx="430">
                  <c:v>-99</c:v>
                </c:pt>
                <c:pt idx="431">
                  <c:v>-99</c:v>
                </c:pt>
                <c:pt idx="432">
                  <c:v>-99</c:v>
                </c:pt>
                <c:pt idx="433">
                  <c:v>-99</c:v>
                </c:pt>
                <c:pt idx="434">
                  <c:v>-99</c:v>
                </c:pt>
                <c:pt idx="435">
                  <c:v>-99</c:v>
                </c:pt>
                <c:pt idx="436">
                  <c:v>-99</c:v>
                </c:pt>
                <c:pt idx="437">
                  <c:v>-99</c:v>
                </c:pt>
                <c:pt idx="438">
                  <c:v>-99</c:v>
                </c:pt>
                <c:pt idx="439">
                  <c:v>-99</c:v>
                </c:pt>
                <c:pt idx="440">
                  <c:v>-99</c:v>
                </c:pt>
                <c:pt idx="441">
                  <c:v>-99</c:v>
                </c:pt>
                <c:pt idx="442">
                  <c:v>-99</c:v>
                </c:pt>
                <c:pt idx="443">
                  <c:v>-99</c:v>
                </c:pt>
                <c:pt idx="444">
                  <c:v>-99</c:v>
                </c:pt>
                <c:pt idx="445">
                  <c:v>-99</c:v>
                </c:pt>
                <c:pt idx="446">
                  <c:v>-99</c:v>
                </c:pt>
                <c:pt idx="447">
                  <c:v>-99</c:v>
                </c:pt>
                <c:pt idx="448">
                  <c:v>-99</c:v>
                </c:pt>
                <c:pt idx="449">
                  <c:v>-99</c:v>
                </c:pt>
                <c:pt idx="450">
                  <c:v>-99</c:v>
                </c:pt>
                <c:pt idx="451">
                  <c:v>-99</c:v>
                </c:pt>
                <c:pt idx="452">
                  <c:v>-99</c:v>
                </c:pt>
                <c:pt idx="453">
                  <c:v>-99</c:v>
                </c:pt>
                <c:pt idx="454">
                  <c:v>-99</c:v>
                </c:pt>
                <c:pt idx="455">
                  <c:v>-99</c:v>
                </c:pt>
                <c:pt idx="456">
                  <c:v>-99</c:v>
                </c:pt>
                <c:pt idx="457">
                  <c:v>-99</c:v>
                </c:pt>
                <c:pt idx="458">
                  <c:v>-99</c:v>
                </c:pt>
                <c:pt idx="459">
                  <c:v>-99</c:v>
                </c:pt>
                <c:pt idx="460">
                  <c:v>-99</c:v>
                </c:pt>
                <c:pt idx="461">
                  <c:v>-99</c:v>
                </c:pt>
                <c:pt idx="462">
                  <c:v>-99</c:v>
                </c:pt>
                <c:pt idx="463">
                  <c:v>-99</c:v>
                </c:pt>
                <c:pt idx="464">
                  <c:v>-99</c:v>
                </c:pt>
                <c:pt idx="465">
                  <c:v>-99</c:v>
                </c:pt>
                <c:pt idx="466">
                  <c:v>-99</c:v>
                </c:pt>
                <c:pt idx="467">
                  <c:v>-99</c:v>
                </c:pt>
                <c:pt idx="468">
                  <c:v>-99</c:v>
                </c:pt>
                <c:pt idx="469">
                  <c:v>-99</c:v>
                </c:pt>
                <c:pt idx="470">
                  <c:v>-99</c:v>
                </c:pt>
                <c:pt idx="471">
                  <c:v>-99</c:v>
                </c:pt>
                <c:pt idx="472">
                  <c:v>-99</c:v>
                </c:pt>
                <c:pt idx="473">
                  <c:v>-99</c:v>
                </c:pt>
                <c:pt idx="474">
                  <c:v>-99</c:v>
                </c:pt>
                <c:pt idx="475">
                  <c:v>-99</c:v>
                </c:pt>
                <c:pt idx="476">
                  <c:v>-99</c:v>
                </c:pt>
                <c:pt idx="477">
                  <c:v>-99</c:v>
                </c:pt>
                <c:pt idx="478">
                  <c:v>-99</c:v>
                </c:pt>
                <c:pt idx="479">
                  <c:v>-99</c:v>
                </c:pt>
                <c:pt idx="480">
                  <c:v>-99</c:v>
                </c:pt>
                <c:pt idx="481">
                  <c:v>-99</c:v>
                </c:pt>
                <c:pt idx="482">
                  <c:v>-99</c:v>
                </c:pt>
                <c:pt idx="483">
                  <c:v>-99</c:v>
                </c:pt>
                <c:pt idx="484">
                  <c:v>-99</c:v>
                </c:pt>
                <c:pt idx="485">
                  <c:v>-99</c:v>
                </c:pt>
                <c:pt idx="486">
                  <c:v>-99</c:v>
                </c:pt>
                <c:pt idx="487">
                  <c:v>-99</c:v>
                </c:pt>
                <c:pt idx="488">
                  <c:v>-99</c:v>
                </c:pt>
                <c:pt idx="489">
                  <c:v>-99</c:v>
                </c:pt>
                <c:pt idx="490">
                  <c:v>-99</c:v>
                </c:pt>
                <c:pt idx="491">
                  <c:v>-99</c:v>
                </c:pt>
                <c:pt idx="492">
                  <c:v>-99</c:v>
                </c:pt>
                <c:pt idx="493">
                  <c:v>-99</c:v>
                </c:pt>
                <c:pt idx="494">
                  <c:v>-99</c:v>
                </c:pt>
                <c:pt idx="495">
                  <c:v>-99</c:v>
                </c:pt>
                <c:pt idx="496">
                  <c:v>-99</c:v>
                </c:pt>
                <c:pt idx="497">
                  <c:v>-99</c:v>
                </c:pt>
                <c:pt idx="498">
                  <c:v>-99</c:v>
                </c:pt>
                <c:pt idx="499">
                  <c:v>-99</c:v>
                </c:pt>
                <c:pt idx="500">
                  <c:v>-99</c:v>
                </c:pt>
                <c:pt idx="501">
                  <c:v>-99</c:v>
                </c:pt>
                <c:pt idx="502">
                  <c:v>-99</c:v>
                </c:pt>
                <c:pt idx="503">
                  <c:v>-99</c:v>
                </c:pt>
                <c:pt idx="504">
                  <c:v>-99</c:v>
                </c:pt>
                <c:pt idx="505">
                  <c:v>-99</c:v>
                </c:pt>
                <c:pt idx="506">
                  <c:v>-99</c:v>
                </c:pt>
                <c:pt idx="507">
                  <c:v>-99</c:v>
                </c:pt>
                <c:pt idx="508">
                  <c:v>-99</c:v>
                </c:pt>
                <c:pt idx="509">
                  <c:v>-99</c:v>
                </c:pt>
                <c:pt idx="510">
                  <c:v>-99</c:v>
                </c:pt>
                <c:pt idx="511">
                  <c:v>-99</c:v>
                </c:pt>
                <c:pt idx="512">
                  <c:v>-99</c:v>
                </c:pt>
                <c:pt idx="513">
                  <c:v>-99</c:v>
                </c:pt>
                <c:pt idx="514">
                  <c:v>-99</c:v>
                </c:pt>
                <c:pt idx="515">
                  <c:v>-99</c:v>
                </c:pt>
                <c:pt idx="516">
                  <c:v>-99</c:v>
                </c:pt>
                <c:pt idx="517">
                  <c:v>-99</c:v>
                </c:pt>
                <c:pt idx="518">
                  <c:v>-99</c:v>
                </c:pt>
                <c:pt idx="519">
                  <c:v>-99</c:v>
                </c:pt>
                <c:pt idx="520">
                  <c:v>-99</c:v>
                </c:pt>
                <c:pt idx="521">
                  <c:v>-99</c:v>
                </c:pt>
                <c:pt idx="522">
                  <c:v>-99</c:v>
                </c:pt>
                <c:pt idx="523">
                  <c:v>-99</c:v>
                </c:pt>
                <c:pt idx="524">
                  <c:v>-99</c:v>
                </c:pt>
                <c:pt idx="525">
                  <c:v>-99</c:v>
                </c:pt>
                <c:pt idx="526">
                  <c:v>-99</c:v>
                </c:pt>
                <c:pt idx="527">
                  <c:v>-99</c:v>
                </c:pt>
                <c:pt idx="528">
                  <c:v>-99</c:v>
                </c:pt>
                <c:pt idx="529">
                  <c:v>-99</c:v>
                </c:pt>
                <c:pt idx="530">
                  <c:v>-99</c:v>
                </c:pt>
                <c:pt idx="531">
                  <c:v>-99</c:v>
                </c:pt>
                <c:pt idx="532">
                  <c:v>-99</c:v>
                </c:pt>
                <c:pt idx="533">
                  <c:v>-99</c:v>
                </c:pt>
                <c:pt idx="534">
                  <c:v>-99</c:v>
                </c:pt>
                <c:pt idx="535">
                  <c:v>-99</c:v>
                </c:pt>
                <c:pt idx="536">
                  <c:v>-99</c:v>
                </c:pt>
                <c:pt idx="537">
                  <c:v>-99</c:v>
                </c:pt>
                <c:pt idx="538">
                  <c:v>-99</c:v>
                </c:pt>
                <c:pt idx="539">
                  <c:v>-99</c:v>
                </c:pt>
                <c:pt idx="540">
                  <c:v>-99</c:v>
                </c:pt>
                <c:pt idx="541">
                  <c:v>-99</c:v>
                </c:pt>
                <c:pt idx="542">
                  <c:v>-99</c:v>
                </c:pt>
                <c:pt idx="543">
                  <c:v>-99</c:v>
                </c:pt>
                <c:pt idx="544">
                  <c:v>-99</c:v>
                </c:pt>
                <c:pt idx="545">
                  <c:v>-99</c:v>
                </c:pt>
                <c:pt idx="546">
                  <c:v>-99</c:v>
                </c:pt>
                <c:pt idx="547">
                  <c:v>-99</c:v>
                </c:pt>
                <c:pt idx="548">
                  <c:v>-99</c:v>
                </c:pt>
                <c:pt idx="549">
                  <c:v>-99</c:v>
                </c:pt>
                <c:pt idx="550">
                  <c:v>-99</c:v>
                </c:pt>
                <c:pt idx="551">
                  <c:v>-99</c:v>
                </c:pt>
                <c:pt idx="552">
                  <c:v>-99</c:v>
                </c:pt>
                <c:pt idx="553">
                  <c:v>-99</c:v>
                </c:pt>
                <c:pt idx="554">
                  <c:v>-99</c:v>
                </c:pt>
                <c:pt idx="555">
                  <c:v>-99</c:v>
                </c:pt>
                <c:pt idx="556">
                  <c:v>-99</c:v>
                </c:pt>
                <c:pt idx="557">
                  <c:v>-99</c:v>
                </c:pt>
                <c:pt idx="558">
                  <c:v>-99</c:v>
                </c:pt>
                <c:pt idx="559">
                  <c:v>-99</c:v>
                </c:pt>
                <c:pt idx="560">
                  <c:v>-99</c:v>
                </c:pt>
                <c:pt idx="561">
                  <c:v>-99</c:v>
                </c:pt>
                <c:pt idx="562">
                  <c:v>-99</c:v>
                </c:pt>
                <c:pt idx="563">
                  <c:v>-99</c:v>
                </c:pt>
                <c:pt idx="564">
                  <c:v>-99</c:v>
                </c:pt>
                <c:pt idx="565">
                  <c:v>-99</c:v>
                </c:pt>
                <c:pt idx="566">
                  <c:v>-99</c:v>
                </c:pt>
                <c:pt idx="567">
                  <c:v>-99</c:v>
                </c:pt>
                <c:pt idx="568">
                  <c:v>-99</c:v>
                </c:pt>
                <c:pt idx="569">
                  <c:v>-99</c:v>
                </c:pt>
                <c:pt idx="570">
                  <c:v>-99</c:v>
                </c:pt>
                <c:pt idx="571">
                  <c:v>-99</c:v>
                </c:pt>
                <c:pt idx="572">
                  <c:v>-99</c:v>
                </c:pt>
                <c:pt idx="573">
                  <c:v>-99</c:v>
                </c:pt>
                <c:pt idx="574">
                  <c:v>-99</c:v>
                </c:pt>
                <c:pt idx="575">
                  <c:v>-99</c:v>
                </c:pt>
                <c:pt idx="576">
                  <c:v>-99</c:v>
                </c:pt>
                <c:pt idx="577">
                  <c:v>-99</c:v>
                </c:pt>
                <c:pt idx="578">
                  <c:v>-99</c:v>
                </c:pt>
                <c:pt idx="579">
                  <c:v>-99</c:v>
                </c:pt>
                <c:pt idx="580">
                  <c:v>-99</c:v>
                </c:pt>
                <c:pt idx="581">
                  <c:v>-99</c:v>
                </c:pt>
                <c:pt idx="582">
                  <c:v>-99</c:v>
                </c:pt>
                <c:pt idx="583">
                  <c:v>-99</c:v>
                </c:pt>
                <c:pt idx="584">
                  <c:v>-99</c:v>
                </c:pt>
                <c:pt idx="585">
                  <c:v>-99</c:v>
                </c:pt>
                <c:pt idx="586">
                  <c:v>-99</c:v>
                </c:pt>
                <c:pt idx="587">
                  <c:v>-99</c:v>
                </c:pt>
                <c:pt idx="588">
                  <c:v>-99</c:v>
                </c:pt>
                <c:pt idx="589">
                  <c:v>-99</c:v>
                </c:pt>
                <c:pt idx="590">
                  <c:v>-99</c:v>
                </c:pt>
                <c:pt idx="591">
                  <c:v>-99</c:v>
                </c:pt>
                <c:pt idx="592">
                  <c:v>-99</c:v>
                </c:pt>
                <c:pt idx="593">
                  <c:v>-99</c:v>
                </c:pt>
                <c:pt idx="594">
                  <c:v>-99</c:v>
                </c:pt>
                <c:pt idx="595">
                  <c:v>-99</c:v>
                </c:pt>
                <c:pt idx="596">
                  <c:v>-99</c:v>
                </c:pt>
                <c:pt idx="597">
                  <c:v>-99</c:v>
                </c:pt>
                <c:pt idx="598">
                  <c:v>-99</c:v>
                </c:pt>
                <c:pt idx="599">
                  <c:v>-99</c:v>
                </c:pt>
                <c:pt idx="600">
                  <c:v>-99</c:v>
                </c:pt>
                <c:pt idx="601">
                  <c:v>-99</c:v>
                </c:pt>
                <c:pt idx="602">
                  <c:v>-99</c:v>
                </c:pt>
                <c:pt idx="603">
                  <c:v>-99</c:v>
                </c:pt>
                <c:pt idx="604">
                  <c:v>-99</c:v>
                </c:pt>
                <c:pt idx="605">
                  <c:v>-99</c:v>
                </c:pt>
                <c:pt idx="606">
                  <c:v>-99</c:v>
                </c:pt>
                <c:pt idx="607">
                  <c:v>-99</c:v>
                </c:pt>
                <c:pt idx="608">
                  <c:v>-99</c:v>
                </c:pt>
                <c:pt idx="609">
                  <c:v>-99</c:v>
                </c:pt>
                <c:pt idx="610">
                  <c:v>-99</c:v>
                </c:pt>
                <c:pt idx="611">
                  <c:v>-99</c:v>
                </c:pt>
                <c:pt idx="612">
                  <c:v>-99</c:v>
                </c:pt>
                <c:pt idx="613">
                  <c:v>-99</c:v>
                </c:pt>
                <c:pt idx="614">
                  <c:v>-99</c:v>
                </c:pt>
                <c:pt idx="615">
                  <c:v>-99</c:v>
                </c:pt>
                <c:pt idx="616">
                  <c:v>-99</c:v>
                </c:pt>
                <c:pt idx="617">
                  <c:v>-99</c:v>
                </c:pt>
                <c:pt idx="618">
                  <c:v>-99</c:v>
                </c:pt>
                <c:pt idx="619">
                  <c:v>-99</c:v>
                </c:pt>
                <c:pt idx="620">
                  <c:v>-99</c:v>
                </c:pt>
                <c:pt idx="621">
                  <c:v>-99</c:v>
                </c:pt>
                <c:pt idx="622">
                  <c:v>-99</c:v>
                </c:pt>
                <c:pt idx="623">
                  <c:v>-99</c:v>
                </c:pt>
                <c:pt idx="624">
                  <c:v>-99</c:v>
                </c:pt>
                <c:pt idx="625">
                  <c:v>-99</c:v>
                </c:pt>
                <c:pt idx="626">
                  <c:v>-99</c:v>
                </c:pt>
                <c:pt idx="627">
                  <c:v>-99</c:v>
                </c:pt>
                <c:pt idx="628">
                  <c:v>-99</c:v>
                </c:pt>
                <c:pt idx="629">
                  <c:v>-99</c:v>
                </c:pt>
                <c:pt idx="630">
                  <c:v>-99</c:v>
                </c:pt>
                <c:pt idx="631">
                  <c:v>-99</c:v>
                </c:pt>
                <c:pt idx="632">
                  <c:v>-99</c:v>
                </c:pt>
                <c:pt idx="633">
                  <c:v>-99</c:v>
                </c:pt>
                <c:pt idx="634">
                  <c:v>-99</c:v>
                </c:pt>
                <c:pt idx="635">
                  <c:v>-99</c:v>
                </c:pt>
                <c:pt idx="636">
                  <c:v>-99</c:v>
                </c:pt>
                <c:pt idx="637">
                  <c:v>-99</c:v>
                </c:pt>
                <c:pt idx="638">
                  <c:v>-99</c:v>
                </c:pt>
                <c:pt idx="639">
                  <c:v>-99</c:v>
                </c:pt>
                <c:pt idx="640">
                  <c:v>-99</c:v>
                </c:pt>
                <c:pt idx="641">
                  <c:v>-99</c:v>
                </c:pt>
                <c:pt idx="642">
                  <c:v>-99</c:v>
                </c:pt>
                <c:pt idx="643">
                  <c:v>-99</c:v>
                </c:pt>
                <c:pt idx="644">
                  <c:v>-99</c:v>
                </c:pt>
                <c:pt idx="645">
                  <c:v>-99</c:v>
                </c:pt>
                <c:pt idx="646">
                  <c:v>-99</c:v>
                </c:pt>
                <c:pt idx="647">
                  <c:v>-99</c:v>
                </c:pt>
                <c:pt idx="648">
                  <c:v>-99</c:v>
                </c:pt>
                <c:pt idx="649">
                  <c:v>-99</c:v>
                </c:pt>
                <c:pt idx="650">
                  <c:v>-99</c:v>
                </c:pt>
                <c:pt idx="651">
                  <c:v>-99</c:v>
                </c:pt>
                <c:pt idx="652">
                  <c:v>-99</c:v>
                </c:pt>
                <c:pt idx="653">
                  <c:v>-99</c:v>
                </c:pt>
                <c:pt idx="654">
                  <c:v>-99</c:v>
                </c:pt>
                <c:pt idx="655">
                  <c:v>-99</c:v>
                </c:pt>
                <c:pt idx="656">
                  <c:v>-99</c:v>
                </c:pt>
                <c:pt idx="657">
                  <c:v>-99</c:v>
                </c:pt>
                <c:pt idx="658">
                  <c:v>-99</c:v>
                </c:pt>
                <c:pt idx="659">
                  <c:v>-99</c:v>
                </c:pt>
                <c:pt idx="660">
                  <c:v>-99</c:v>
                </c:pt>
                <c:pt idx="661">
                  <c:v>-99</c:v>
                </c:pt>
                <c:pt idx="662">
                  <c:v>-99</c:v>
                </c:pt>
                <c:pt idx="663">
                  <c:v>-99</c:v>
                </c:pt>
                <c:pt idx="664">
                  <c:v>-99</c:v>
                </c:pt>
                <c:pt idx="665">
                  <c:v>-99</c:v>
                </c:pt>
                <c:pt idx="666">
                  <c:v>-99</c:v>
                </c:pt>
                <c:pt idx="667">
                  <c:v>-99</c:v>
                </c:pt>
                <c:pt idx="668">
                  <c:v>-99</c:v>
                </c:pt>
                <c:pt idx="669">
                  <c:v>-99</c:v>
                </c:pt>
                <c:pt idx="670">
                  <c:v>-99</c:v>
                </c:pt>
                <c:pt idx="671">
                  <c:v>-99</c:v>
                </c:pt>
                <c:pt idx="672">
                  <c:v>-99</c:v>
                </c:pt>
                <c:pt idx="673">
                  <c:v>-99</c:v>
                </c:pt>
                <c:pt idx="674">
                  <c:v>-99</c:v>
                </c:pt>
                <c:pt idx="675">
                  <c:v>-99</c:v>
                </c:pt>
                <c:pt idx="676">
                  <c:v>-99</c:v>
                </c:pt>
                <c:pt idx="677">
                  <c:v>-99</c:v>
                </c:pt>
                <c:pt idx="678">
                  <c:v>-99</c:v>
                </c:pt>
                <c:pt idx="679">
                  <c:v>-99</c:v>
                </c:pt>
                <c:pt idx="680">
                  <c:v>-99</c:v>
                </c:pt>
                <c:pt idx="681">
                  <c:v>-99</c:v>
                </c:pt>
                <c:pt idx="682">
                  <c:v>-99</c:v>
                </c:pt>
                <c:pt idx="683">
                  <c:v>-99</c:v>
                </c:pt>
                <c:pt idx="684">
                  <c:v>-99</c:v>
                </c:pt>
                <c:pt idx="685">
                  <c:v>-99</c:v>
                </c:pt>
                <c:pt idx="686">
                  <c:v>-99</c:v>
                </c:pt>
                <c:pt idx="687">
                  <c:v>-99</c:v>
                </c:pt>
                <c:pt idx="688">
                  <c:v>-99</c:v>
                </c:pt>
                <c:pt idx="689">
                  <c:v>-99</c:v>
                </c:pt>
                <c:pt idx="690">
                  <c:v>-99</c:v>
                </c:pt>
                <c:pt idx="691">
                  <c:v>-99</c:v>
                </c:pt>
                <c:pt idx="692">
                  <c:v>-99</c:v>
                </c:pt>
                <c:pt idx="693">
                  <c:v>-99</c:v>
                </c:pt>
                <c:pt idx="694">
                  <c:v>-99</c:v>
                </c:pt>
                <c:pt idx="695">
                  <c:v>-99</c:v>
                </c:pt>
                <c:pt idx="696">
                  <c:v>-99</c:v>
                </c:pt>
                <c:pt idx="697">
                  <c:v>-99</c:v>
                </c:pt>
                <c:pt idx="698">
                  <c:v>-99</c:v>
                </c:pt>
                <c:pt idx="699">
                  <c:v>-99</c:v>
                </c:pt>
                <c:pt idx="700">
                  <c:v>-99</c:v>
                </c:pt>
                <c:pt idx="701">
                  <c:v>-99</c:v>
                </c:pt>
                <c:pt idx="702">
                  <c:v>-99</c:v>
                </c:pt>
                <c:pt idx="703">
                  <c:v>-99</c:v>
                </c:pt>
                <c:pt idx="704">
                  <c:v>-99</c:v>
                </c:pt>
                <c:pt idx="705">
                  <c:v>-99</c:v>
                </c:pt>
                <c:pt idx="706">
                  <c:v>-99</c:v>
                </c:pt>
                <c:pt idx="707">
                  <c:v>-99</c:v>
                </c:pt>
                <c:pt idx="708">
                  <c:v>-99</c:v>
                </c:pt>
                <c:pt idx="709">
                  <c:v>-99</c:v>
                </c:pt>
                <c:pt idx="710">
                  <c:v>-99</c:v>
                </c:pt>
                <c:pt idx="711">
                  <c:v>-99</c:v>
                </c:pt>
                <c:pt idx="712">
                  <c:v>-99</c:v>
                </c:pt>
                <c:pt idx="713">
                  <c:v>-99</c:v>
                </c:pt>
                <c:pt idx="714">
                  <c:v>-99</c:v>
                </c:pt>
                <c:pt idx="715">
                  <c:v>-99</c:v>
                </c:pt>
                <c:pt idx="716">
                  <c:v>-99</c:v>
                </c:pt>
                <c:pt idx="717">
                  <c:v>-99</c:v>
                </c:pt>
                <c:pt idx="718">
                  <c:v>-99</c:v>
                </c:pt>
                <c:pt idx="719">
                  <c:v>-99</c:v>
                </c:pt>
                <c:pt idx="720">
                  <c:v>-99</c:v>
                </c:pt>
                <c:pt idx="721">
                  <c:v>-99</c:v>
                </c:pt>
                <c:pt idx="722">
                  <c:v>-99</c:v>
                </c:pt>
                <c:pt idx="723">
                  <c:v>-99</c:v>
                </c:pt>
                <c:pt idx="724">
                  <c:v>-99</c:v>
                </c:pt>
                <c:pt idx="725">
                  <c:v>-99</c:v>
                </c:pt>
                <c:pt idx="726">
                  <c:v>-99</c:v>
                </c:pt>
                <c:pt idx="727">
                  <c:v>-99</c:v>
                </c:pt>
                <c:pt idx="728">
                  <c:v>-99</c:v>
                </c:pt>
                <c:pt idx="729">
                  <c:v>-99</c:v>
                </c:pt>
                <c:pt idx="730">
                  <c:v>-99</c:v>
                </c:pt>
                <c:pt idx="731">
                  <c:v>-99</c:v>
                </c:pt>
                <c:pt idx="732">
                  <c:v>-99</c:v>
                </c:pt>
                <c:pt idx="733">
                  <c:v>-99</c:v>
                </c:pt>
                <c:pt idx="734">
                  <c:v>-99</c:v>
                </c:pt>
                <c:pt idx="735">
                  <c:v>-99</c:v>
                </c:pt>
                <c:pt idx="736">
                  <c:v>-99</c:v>
                </c:pt>
                <c:pt idx="737">
                  <c:v>-99</c:v>
                </c:pt>
                <c:pt idx="738">
                  <c:v>-99</c:v>
                </c:pt>
                <c:pt idx="739">
                  <c:v>-99</c:v>
                </c:pt>
                <c:pt idx="740">
                  <c:v>-99</c:v>
                </c:pt>
                <c:pt idx="741">
                  <c:v>-99</c:v>
                </c:pt>
                <c:pt idx="742">
                  <c:v>-99</c:v>
                </c:pt>
                <c:pt idx="743">
                  <c:v>-99</c:v>
                </c:pt>
                <c:pt idx="744">
                  <c:v>-99</c:v>
                </c:pt>
                <c:pt idx="745">
                  <c:v>-99</c:v>
                </c:pt>
                <c:pt idx="746">
                  <c:v>-99</c:v>
                </c:pt>
                <c:pt idx="747">
                  <c:v>-99</c:v>
                </c:pt>
                <c:pt idx="748">
                  <c:v>-99</c:v>
                </c:pt>
                <c:pt idx="749">
                  <c:v>-99</c:v>
                </c:pt>
                <c:pt idx="750">
                  <c:v>-99</c:v>
                </c:pt>
                <c:pt idx="751">
                  <c:v>-99</c:v>
                </c:pt>
                <c:pt idx="752">
                  <c:v>-99</c:v>
                </c:pt>
                <c:pt idx="753">
                  <c:v>-99</c:v>
                </c:pt>
                <c:pt idx="754">
                  <c:v>-99</c:v>
                </c:pt>
                <c:pt idx="755">
                  <c:v>-99</c:v>
                </c:pt>
                <c:pt idx="756">
                  <c:v>-99</c:v>
                </c:pt>
                <c:pt idx="757">
                  <c:v>-99</c:v>
                </c:pt>
                <c:pt idx="758">
                  <c:v>-99</c:v>
                </c:pt>
                <c:pt idx="759">
                  <c:v>-99</c:v>
                </c:pt>
                <c:pt idx="760">
                  <c:v>-99</c:v>
                </c:pt>
                <c:pt idx="761">
                  <c:v>-99</c:v>
                </c:pt>
                <c:pt idx="762">
                  <c:v>-99</c:v>
                </c:pt>
                <c:pt idx="763">
                  <c:v>-99</c:v>
                </c:pt>
                <c:pt idx="764">
                  <c:v>-99</c:v>
                </c:pt>
                <c:pt idx="765">
                  <c:v>-99</c:v>
                </c:pt>
                <c:pt idx="766">
                  <c:v>-99</c:v>
                </c:pt>
                <c:pt idx="767">
                  <c:v>-99</c:v>
                </c:pt>
                <c:pt idx="768">
                  <c:v>-99</c:v>
                </c:pt>
                <c:pt idx="769">
                  <c:v>-99</c:v>
                </c:pt>
                <c:pt idx="770">
                  <c:v>-99</c:v>
                </c:pt>
                <c:pt idx="771">
                  <c:v>-99</c:v>
                </c:pt>
                <c:pt idx="772">
                  <c:v>-99</c:v>
                </c:pt>
                <c:pt idx="773">
                  <c:v>-99</c:v>
                </c:pt>
                <c:pt idx="774">
                  <c:v>-99</c:v>
                </c:pt>
                <c:pt idx="775">
                  <c:v>-99</c:v>
                </c:pt>
                <c:pt idx="776">
                  <c:v>-99</c:v>
                </c:pt>
                <c:pt idx="777">
                  <c:v>-99</c:v>
                </c:pt>
                <c:pt idx="778">
                  <c:v>-99</c:v>
                </c:pt>
                <c:pt idx="779">
                  <c:v>-99</c:v>
                </c:pt>
                <c:pt idx="780">
                  <c:v>-99</c:v>
                </c:pt>
                <c:pt idx="781">
                  <c:v>-99</c:v>
                </c:pt>
                <c:pt idx="782">
                  <c:v>-99</c:v>
                </c:pt>
                <c:pt idx="783">
                  <c:v>-99</c:v>
                </c:pt>
                <c:pt idx="784">
                  <c:v>-99</c:v>
                </c:pt>
                <c:pt idx="785">
                  <c:v>-99</c:v>
                </c:pt>
                <c:pt idx="786">
                  <c:v>-99</c:v>
                </c:pt>
                <c:pt idx="787">
                  <c:v>-99</c:v>
                </c:pt>
                <c:pt idx="788">
                  <c:v>-99</c:v>
                </c:pt>
                <c:pt idx="789">
                  <c:v>-99</c:v>
                </c:pt>
                <c:pt idx="790">
                  <c:v>-99</c:v>
                </c:pt>
                <c:pt idx="791">
                  <c:v>-99</c:v>
                </c:pt>
                <c:pt idx="792">
                  <c:v>-99</c:v>
                </c:pt>
                <c:pt idx="793">
                  <c:v>-99</c:v>
                </c:pt>
                <c:pt idx="794">
                  <c:v>-99</c:v>
                </c:pt>
                <c:pt idx="795">
                  <c:v>-99</c:v>
                </c:pt>
                <c:pt idx="796">
                  <c:v>-99</c:v>
                </c:pt>
                <c:pt idx="797">
                  <c:v>-99</c:v>
                </c:pt>
                <c:pt idx="798">
                  <c:v>-99</c:v>
                </c:pt>
                <c:pt idx="799">
                  <c:v>-99</c:v>
                </c:pt>
                <c:pt idx="800">
                  <c:v>-99</c:v>
                </c:pt>
                <c:pt idx="801">
                  <c:v>-99</c:v>
                </c:pt>
                <c:pt idx="802">
                  <c:v>-99</c:v>
                </c:pt>
                <c:pt idx="803">
                  <c:v>-99</c:v>
                </c:pt>
                <c:pt idx="804">
                  <c:v>-99</c:v>
                </c:pt>
                <c:pt idx="805">
                  <c:v>-99</c:v>
                </c:pt>
                <c:pt idx="806">
                  <c:v>-99</c:v>
                </c:pt>
                <c:pt idx="807">
                  <c:v>-99</c:v>
                </c:pt>
                <c:pt idx="808">
                  <c:v>-99</c:v>
                </c:pt>
                <c:pt idx="809">
                  <c:v>-99</c:v>
                </c:pt>
                <c:pt idx="810">
                  <c:v>-99</c:v>
                </c:pt>
                <c:pt idx="811">
                  <c:v>-99</c:v>
                </c:pt>
                <c:pt idx="812">
                  <c:v>-99</c:v>
                </c:pt>
                <c:pt idx="813">
                  <c:v>-99</c:v>
                </c:pt>
                <c:pt idx="814">
                  <c:v>-99</c:v>
                </c:pt>
                <c:pt idx="815">
                  <c:v>-99</c:v>
                </c:pt>
                <c:pt idx="816">
                  <c:v>-99</c:v>
                </c:pt>
                <c:pt idx="817">
                  <c:v>-99</c:v>
                </c:pt>
                <c:pt idx="818">
                  <c:v>-99</c:v>
                </c:pt>
                <c:pt idx="819">
                  <c:v>-99</c:v>
                </c:pt>
                <c:pt idx="820">
                  <c:v>-99</c:v>
                </c:pt>
                <c:pt idx="821">
                  <c:v>-99</c:v>
                </c:pt>
                <c:pt idx="822">
                  <c:v>-99</c:v>
                </c:pt>
                <c:pt idx="823">
                  <c:v>-99</c:v>
                </c:pt>
                <c:pt idx="824">
                  <c:v>-99</c:v>
                </c:pt>
                <c:pt idx="825">
                  <c:v>-99</c:v>
                </c:pt>
                <c:pt idx="826">
                  <c:v>-99</c:v>
                </c:pt>
                <c:pt idx="827">
                  <c:v>-99</c:v>
                </c:pt>
                <c:pt idx="828">
                  <c:v>-99</c:v>
                </c:pt>
                <c:pt idx="829">
                  <c:v>-99</c:v>
                </c:pt>
                <c:pt idx="830">
                  <c:v>-99</c:v>
                </c:pt>
                <c:pt idx="831">
                  <c:v>-99</c:v>
                </c:pt>
                <c:pt idx="832">
                  <c:v>-99</c:v>
                </c:pt>
                <c:pt idx="833">
                  <c:v>-99</c:v>
                </c:pt>
                <c:pt idx="834">
                  <c:v>-99</c:v>
                </c:pt>
                <c:pt idx="835">
                  <c:v>-99</c:v>
                </c:pt>
                <c:pt idx="836">
                  <c:v>-99</c:v>
                </c:pt>
                <c:pt idx="837">
                  <c:v>-99</c:v>
                </c:pt>
                <c:pt idx="838">
                  <c:v>-99</c:v>
                </c:pt>
                <c:pt idx="839">
                  <c:v>-99</c:v>
                </c:pt>
                <c:pt idx="840">
                  <c:v>-99</c:v>
                </c:pt>
                <c:pt idx="841">
                  <c:v>-99</c:v>
                </c:pt>
                <c:pt idx="842">
                  <c:v>-99</c:v>
                </c:pt>
                <c:pt idx="843">
                  <c:v>-99</c:v>
                </c:pt>
                <c:pt idx="844">
                  <c:v>-99</c:v>
                </c:pt>
                <c:pt idx="845">
                  <c:v>-99</c:v>
                </c:pt>
                <c:pt idx="846">
                  <c:v>-99</c:v>
                </c:pt>
                <c:pt idx="847">
                  <c:v>-99</c:v>
                </c:pt>
                <c:pt idx="848">
                  <c:v>-99</c:v>
                </c:pt>
                <c:pt idx="849">
                  <c:v>-99</c:v>
                </c:pt>
                <c:pt idx="850">
                  <c:v>-99</c:v>
                </c:pt>
                <c:pt idx="851">
                  <c:v>-99</c:v>
                </c:pt>
                <c:pt idx="852">
                  <c:v>-99</c:v>
                </c:pt>
                <c:pt idx="853">
                  <c:v>-99</c:v>
                </c:pt>
                <c:pt idx="854">
                  <c:v>-99</c:v>
                </c:pt>
                <c:pt idx="855">
                  <c:v>-99</c:v>
                </c:pt>
                <c:pt idx="856">
                  <c:v>-99</c:v>
                </c:pt>
                <c:pt idx="857">
                  <c:v>-99</c:v>
                </c:pt>
                <c:pt idx="858">
                  <c:v>-99</c:v>
                </c:pt>
                <c:pt idx="859">
                  <c:v>-99</c:v>
                </c:pt>
                <c:pt idx="860">
                  <c:v>-99</c:v>
                </c:pt>
                <c:pt idx="861">
                  <c:v>-99</c:v>
                </c:pt>
                <c:pt idx="862">
                  <c:v>-99</c:v>
                </c:pt>
                <c:pt idx="863">
                  <c:v>-99</c:v>
                </c:pt>
                <c:pt idx="864">
                  <c:v>-99</c:v>
                </c:pt>
                <c:pt idx="865">
                  <c:v>-99</c:v>
                </c:pt>
                <c:pt idx="866">
                  <c:v>-99</c:v>
                </c:pt>
                <c:pt idx="867">
                  <c:v>-99</c:v>
                </c:pt>
                <c:pt idx="868">
                  <c:v>-99</c:v>
                </c:pt>
                <c:pt idx="869">
                  <c:v>-99</c:v>
                </c:pt>
                <c:pt idx="870">
                  <c:v>-99</c:v>
                </c:pt>
                <c:pt idx="871">
                  <c:v>-99</c:v>
                </c:pt>
                <c:pt idx="872">
                  <c:v>-99</c:v>
                </c:pt>
                <c:pt idx="873">
                  <c:v>-99</c:v>
                </c:pt>
                <c:pt idx="874">
                  <c:v>-99</c:v>
                </c:pt>
                <c:pt idx="875">
                  <c:v>-99</c:v>
                </c:pt>
                <c:pt idx="876">
                  <c:v>-99</c:v>
                </c:pt>
                <c:pt idx="877">
                  <c:v>-99</c:v>
                </c:pt>
                <c:pt idx="878">
                  <c:v>-99</c:v>
                </c:pt>
                <c:pt idx="879">
                  <c:v>-99</c:v>
                </c:pt>
                <c:pt idx="880">
                  <c:v>-99</c:v>
                </c:pt>
                <c:pt idx="881">
                  <c:v>-99</c:v>
                </c:pt>
                <c:pt idx="882">
                  <c:v>-99</c:v>
                </c:pt>
                <c:pt idx="883">
                  <c:v>-99</c:v>
                </c:pt>
                <c:pt idx="884">
                  <c:v>-99</c:v>
                </c:pt>
                <c:pt idx="885">
                  <c:v>-99</c:v>
                </c:pt>
                <c:pt idx="886">
                  <c:v>-99</c:v>
                </c:pt>
                <c:pt idx="887">
                  <c:v>-99</c:v>
                </c:pt>
                <c:pt idx="888">
                  <c:v>-99</c:v>
                </c:pt>
                <c:pt idx="889">
                  <c:v>-99</c:v>
                </c:pt>
                <c:pt idx="890">
                  <c:v>-99</c:v>
                </c:pt>
                <c:pt idx="891">
                  <c:v>-99</c:v>
                </c:pt>
                <c:pt idx="892">
                  <c:v>-99</c:v>
                </c:pt>
                <c:pt idx="893">
                  <c:v>-99</c:v>
                </c:pt>
                <c:pt idx="894">
                  <c:v>-99</c:v>
                </c:pt>
                <c:pt idx="895">
                  <c:v>-99</c:v>
                </c:pt>
                <c:pt idx="896">
                  <c:v>-99</c:v>
                </c:pt>
                <c:pt idx="897">
                  <c:v>-99</c:v>
                </c:pt>
                <c:pt idx="898">
                  <c:v>-99</c:v>
                </c:pt>
                <c:pt idx="899">
                  <c:v>-99</c:v>
                </c:pt>
                <c:pt idx="900">
                  <c:v>-99</c:v>
                </c:pt>
                <c:pt idx="901">
                  <c:v>-99</c:v>
                </c:pt>
                <c:pt idx="902">
                  <c:v>-99</c:v>
                </c:pt>
                <c:pt idx="903">
                  <c:v>-99</c:v>
                </c:pt>
                <c:pt idx="904">
                  <c:v>-99</c:v>
                </c:pt>
                <c:pt idx="905">
                  <c:v>-99</c:v>
                </c:pt>
                <c:pt idx="906">
                  <c:v>-99</c:v>
                </c:pt>
                <c:pt idx="907">
                  <c:v>-99</c:v>
                </c:pt>
                <c:pt idx="908">
                  <c:v>-99</c:v>
                </c:pt>
                <c:pt idx="909">
                  <c:v>-99</c:v>
                </c:pt>
                <c:pt idx="910">
                  <c:v>-99</c:v>
                </c:pt>
                <c:pt idx="911">
                  <c:v>-99</c:v>
                </c:pt>
                <c:pt idx="912">
                  <c:v>-99</c:v>
                </c:pt>
                <c:pt idx="913">
                  <c:v>-99</c:v>
                </c:pt>
                <c:pt idx="914">
                  <c:v>-99</c:v>
                </c:pt>
                <c:pt idx="915">
                  <c:v>-99</c:v>
                </c:pt>
                <c:pt idx="916">
                  <c:v>-99</c:v>
                </c:pt>
                <c:pt idx="917">
                  <c:v>-99</c:v>
                </c:pt>
                <c:pt idx="918">
                  <c:v>-99</c:v>
                </c:pt>
                <c:pt idx="919">
                  <c:v>-99</c:v>
                </c:pt>
                <c:pt idx="920">
                  <c:v>-99</c:v>
                </c:pt>
                <c:pt idx="921">
                  <c:v>-99</c:v>
                </c:pt>
                <c:pt idx="922">
                  <c:v>-99</c:v>
                </c:pt>
                <c:pt idx="923">
                  <c:v>-99</c:v>
                </c:pt>
                <c:pt idx="924">
                  <c:v>-99</c:v>
                </c:pt>
                <c:pt idx="925">
                  <c:v>-99</c:v>
                </c:pt>
                <c:pt idx="926">
                  <c:v>-99</c:v>
                </c:pt>
                <c:pt idx="927">
                  <c:v>-99</c:v>
                </c:pt>
                <c:pt idx="928">
                  <c:v>-99</c:v>
                </c:pt>
                <c:pt idx="929">
                  <c:v>-99</c:v>
                </c:pt>
                <c:pt idx="930">
                  <c:v>-99</c:v>
                </c:pt>
                <c:pt idx="931">
                  <c:v>-99</c:v>
                </c:pt>
                <c:pt idx="932">
                  <c:v>-99</c:v>
                </c:pt>
                <c:pt idx="933">
                  <c:v>-99</c:v>
                </c:pt>
                <c:pt idx="934">
                  <c:v>-99</c:v>
                </c:pt>
                <c:pt idx="935">
                  <c:v>-99</c:v>
                </c:pt>
                <c:pt idx="936">
                  <c:v>-99</c:v>
                </c:pt>
                <c:pt idx="937">
                  <c:v>-99</c:v>
                </c:pt>
                <c:pt idx="938">
                  <c:v>-99</c:v>
                </c:pt>
                <c:pt idx="939">
                  <c:v>-99</c:v>
                </c:pt>
                <c:pt idx="940">
                  <c:v>-99</c:v>
                </c:pt>
                <c:pt idx="941">
                  <c:v>-99</c:v>
                </c:pt>
                <c:pt idx="942">
                  <c:v>-99</c:v>
                </c:pt>
                <c:pt idx="943">
                  <c:v>-99</c:v>
                </c:pt>
                <c:pt idx="944">
                  <c:v>-99</c:v>
                </c:pt>
                <c:pt idx="945">
                  <c:v>-99</c:v>
                </c:pt>
                <c:pt idx="946">
                  <c:v>-99</c:v>
                </c:pt>
                <c:pt idx="947">
                  <c:v>-99</c:v>
                </c:pt>
                <c:pt idx="948">
                  <c:v>-99</c:v>
                </c:pt>
                <c:pt idx="949">
                  <c:v>-99</c:v>
                </c:pt>
                <c:pt idx="950">
                  <c:v>-99</c:v>
                </c:pt>
                <c:pt idx="951">
                  <c:v>-99</c:v>
                </c:pt>
                <c:pt idx="952">
                  <c:v>-99</c:v>
                </c:pt>
                <c:pt idx="953">
                  <c:v>-99</c:v>
                </c:pt>
                <c:pt idx="954">
                  <c:v>-99</c:v>
                </c:pt>
                <c:pt idx="955">
                  <c:v>-99</c:v>
                </c:pt>
                <c:pt idx="956">
                  <c:v>-99</c:v>
                </c:pt>
                <c:pt idx="957">
                  <c:v>-99</c:v>
                </c:pt>
                <c:pt idx="958">
                  <c:v>-99</c:v>
                </c:pt>
                <c:pt idx="959">
                  <c:v>-99</c:v>
                </c:pt>
                <c:pt idx="960">
                  <c:v>-99</c:v>
                </c:pt>
                <c:pt idx="961">
                  <c:v>-99</c:v>
                </c:pt>
                <c:pt idx="962">
                  <c:v>-99</c:v>
                </c:pt>
                <c:pt idx="963">
                  <c:v>-99</c:v>
                </c:pt>
                <c:pt idx="964">
                  <c:v>-99</c:v>
                </c:pt>
                <c:pt idx="965">
                  <c:v>-99</c:v>
                </c:pt>
                <c:pt idx="966">
                  <c:v>-99</c:v>
                </c:pt>
                <c:pt idx="967">
                  <c:v>-99</c:v>
                </c:pt>
                <c:pt idx="968">
                  <c:v>-99</c:v>
                </c:pt>
                <c:pt idx="969">
                  <c:v>-99</c:v>
                </c:pt>
                <c:pt idx="970">
                  <c:v>-99</c:v>
                </c:pt>
                <c:pt idx="971">
                  <c:v>-99</c:v>
                </c:pt>
                <c:pt idx="972">
                  <c:v>-99</c:v>
                </c:pt>
                <c:pt idx="973">
                  <c:v>-99</c:v>
                </c:pt>
                <c:pt idx="974">
                  <c:v>-99</c:v>
                </c:pt>
                <c:pt idx="975">
                  <c:v>-99</c:v>
                </c:pt>
                <c:pt idx="976">
                  <c:v>-99</c:v>
                </c:pt>
                <c:pt idx="977">
                  <c:v>-99</c:v>
                </c:pt>
                <c:pt idx="978">
                  <c:v>-99</c:v>
                </c:pt>
                <c:pt idx="979">
                  <c:v>-99</c:v>
                </c:pt>
                <c:pt idx="980">
                  <c:v>-99</c:v>
                </c:pt>
                <c:pt idx="981">
                  <c:v>-99</c:v>
                </c:pt>
                <c:pt idx="982">
                  <c:v>-99</c:v>
                </c:pt>
                <c:pt idx="983">
                  <c:v>-99</c:v>
                </c:pt>
                <c:pt idx="984">
                  <c:v>-99</c:v>
                </c:pt>
                <c:pt idx="985">
                  <c:v>-99</c:v>
                </c:pt>
                <c:pt idx="986">
                  <c:v>-99</c:v>
                </c:pt>
                <c:pt idx="987">
                  <c:v>-99</c:v>
                </c:pt>
                <c:pt idx="988">
                  <c:v>-99</c:v>
                </c:pt>
                <c:pt idx="989">
                  <c:v>-99</c:v>
                </c:pt>
                <c:pt idx="990">
                  <c:v>-99</c:v>
                </c:pt>
                <c:pt idx="991">
                  <c:v>-99</c:v>
                </c:pt>
                <c:pt idx="992">
                  <c:v>-99</c:v>
                </c:pt>
                <c:pt idx="993">
                  <c:v>-99</c:v>
                </c:pt>
                <c:pt idx="994">
                  <c:v>-99</c:v>
                </c:pt>
                <c:pt idx="995">
                  <c:v>-99</c:v>
                </c:pt>
                <c:pt idx="996">
                  <c:v>-99</c:v>
                </c:pt>
                <c:pt idx="997">
                  <c:v>-99</c:v>
                </c:pt>
                <c:pt idx="998">
                  <c:v>-99</c:v>
                </c:pt>
                <c:pt idx="999">
                  <c:v>-99</c:v>
                </c:pt>
                <c:pt idx="1000">
                  <c:v>-99</c:v>
                </c:pt>
                <c:pt idx="1001">
                  <c:v>-99</c:v>
                </c:pt>
                <c:pt idx="1002">
                  <c:v>-99</c:v>
                </c:pt>
                <c:pt idx="1003">
                  <c:v>-99</c:v>
                </c:pt>
                <c:pt idx="1004">
                  <c:v>-99</c:v>
                </c:pt>
                <c:pt idx="1005">
                  <c:v>-99</c:v>
                </c:pt>
                <c:pt idx="1006">
                  <c:v>-99</c:v>
                </c:pt>
                <c:pt idx="1007">
                  <c:v>-99</c:v>
                </c:pt>
                <c:pt idx="1008">
                  <c:v>-99</c:v>
                </c:pt>
                <c:pt idx="1009">
                  <c:v>-99</c:v>
                </c:pt>
                <c:pt idx="1010">
                  <c:v>-99</c:v>
                </c:pt>
                <c:pt idx="1011">
                  <c:v>-99</c:v>
                </c:pt>
                <c:pt idx="1012">
                  <c:v>-99</c:v>
                </c:pt>
                <c:pt idx="1013">
                  <c:v>-99</c:v>
                </c:pt>
                <c:pt idx="1014">
                  <c:v>-99</c:v>
                </c:pt>
                <c:pt idx="1015">
                  <c:v>-99</c:v>
                </c:pt>
                <c:pt idx="1016">
                  <c:v>-99</c:v>
                </c:pt>
                <c:pt idx="1017">
                  <c:v>-99</c:v>
                </c:pt>
                <c:pt idx="1018">
                  <c:v>-99</c:v>
                </c:pt>
                <c:pt idx="1019">
                  <c:v>-99</c:v>
                </c:pt>
                <c:pt idx="1020">
                  <c:v>-99</c:v>
                </c:pt>
                <c:pt idx="1021">
                  <c:v>-99</c:v>
                </c:pt>
                <c:pt idx="1022">
                  <c:v>-99</c:v>
                </c:pt>
                <c:pt idx="1023">
                  <c:v>-99</c:v>
                </c:pt>
                <c:pt idx="1024">
                  <c:v>-99</c:v>
                </c:pt>
                <c:pt idx="1025">
                  <c:v>-99</c:v>
                </c:pt>
                <c:pt idx="1026">
                  <c:v>-99</c:v>
                </c:pt>
                <c:pt idx="1027">
                  <c:v>-99</c:v>
                </c:pt>
                <c:pt idx="1028">
                  <c:v>-99</c:v>
                </c:pt>
                <c:pt idx="1029">
                  <c:v>-99</c:v>
                </c:pt>
                <c:pt idx="1030">
                  <c:v>-99</c:v>
                </c:pt>
                <c:pt idx="1031">
                  <c:v>-99</c:v>
                </c:pt>
                <c:pt idx="1032">
                  <c:v>-99</c:v>
                </c:pt>
                <c:pt idx="1033">
                  <c:v>-99</c:v>
                </c:pt>
                <c:pt idx="1034">
                  <c:v>-99</c:v>
                </c:pt>
                <c:pt idx="1035">
                  <c:v>-99</c:v>
                </c:pt>
                <c:pt idx="1036">
                  <c:v>-99</c:v>
                </c:pt>
                <c:pt idx="1037">
                  <c:v>-99</c:v>
                </c:pt>
                <c:pt idx="1038">
                  <c:v>-99</c:v>
                </c:pt>
                <c:pt idx="1039">
                  <c:v>-99</c:v>
                </c:pt>
                <c:pt idx="1040">
                  <c:v>-99</c:v>
                </c:pt>
                <c:pt idx="1041">
                  <c:v>-99</c:v>
                </c:pt>
                <c:pt idx="1042">
                  <c:v>-99</c:v>
                </c:pt>
                <c:pt idx="1043">
                  <c:v>-99</c:v>
                </c:pt>
                <c:pt idx="1044">
                  <c:v>-99</c:v>
                </c:pt>
                <c:pt idx="1045">
                  <c:v>-99</c:v>
                </c:pt>
                <c:pt idx="1046">
                  <c:v>-99</c:v>
                </c:pt>
                <c:pt idx="1047">
                  <c:v>-99</c:v>
                </c:pt>
                <c:pt idx="1048">
                  <c:v>-99</c:v>
                </c:pt>
                <c:pt idx="1049">
                  <c:v>-99</c:v>
                </c:pt>
                <c:pt idx="1050">
                  <c:v>-99</c:v>
                </c:pt>
                <c:pt idx="1051">
                  <c:v>-99</c:v>
                </c:pt>
                <c:pt idx="1052">
                  <c:v>-99</c:v>
                </c:pt>
                <c:pt idx="1053">
                  <c:v>-99</c:v>
                </c:pt>
                <c:pt idx="1054">
                  <c:v>-99</c:v>
                </c:pt>
                <c:pt idx="1055">
                  <c:v>-99</c:v>
                </c:pt>
                <c:pt idx="1056">
                  <c:v>-99</c:v>
                </c:pt>
                <c:pt idx="1057">
                  <c:v>-99</c:v>
                </c:pt>
                <c:pt idx="1058">
                  <c:v>-99</c:v>
                </c:pt>
                <c:pt idx="1059">
                  <c:v>-99</c:v>
                </c:pt>
                <c:pt idx="1060">
                  <c:v>-99</c:v>
                </c:pt>
                <c:pt idx="1061">
                  <c:v>-99</c:v>
                </c:pt>
                <c:pt idx="1062">
                  <c:v>-99</c:v>
                </c:pt>
                <c:pt idx="1063">
                  <c:v>-99</c:v>
                </c:pt>
                <c:pt idx="1064">
                  <c:v>-99</c:v>
                </c:pt>
                <c:pt idx="1065">
                  <c:v>-99</c:v>
                </c:pt>
                <c:pt idx="1066">
                  <c:v>-99</c:v>
                </c:pt>
                <c:pt idx="1067">
                  <c:v>-99</c:v>
                </c:pt>
                <c:pt idx="1068">
                  <c:v>-99</c:v>
                </c:pt>
                <c:pt idx="1069">
                  <c:v>-99</c:v>
                </c:pt>
                <c:pt idx="1070">
                  <c:v>-99</c:v>
                </c:pt>
                <c:pt idx="1071">
                  <c:v>-99</c:v>
                </c:pt>
                <c:pt idx="1072">
                  <c:v>-99</c:v>
                </c:pt>
                <c:pt idx="1073">
                  <c:v>-99</c:v>
                </c:pt>
                <c:pt idx="1074">
                  <c:v>-99</c:v>
                </c:pt>
                <c:pt idx="1075">
                  <c:v>-99</c:v>
                </c:pt>
                <c:pt idx="1076">
                  <c:v>-99</c:v>
                </c:pt>
                <c:pt idx="1077">
                  <c:v>-99</c:v>
                </c:pt>
                <c:pt idx="1078">
                  <c:v>-99</c:v>
                </c:pt>
                <c:pt idx="1079">
                  <c:v>-99</c:v>
                </c:pt>
                <c:pt idx="1080">
                  <c:v>-99</c:v>
                </c:pt>
                <c:pt idx="1081">
                  <c:v>-99</c:v>
                </c:pt>
                <c:pt idx="1082">
                  <c:v>-99</c:v>
                </c:pt>
                <c:pt idx="1083">
                  <c:v>-99</c:v>
                </c:pt>
                <c:pt idx="1084">
                  <c:v>-99</c:v>
                </c:pt>
                <c:pt idx="1085">
                  <c:v>-99</c:v>
                </c:pt>
                <c:pt idx="1086">
                  <c:v>-99</c:v>
                </c:pt>
                <c:pt idx="1087">
                  <c:v>-99</c:v>
                </c:pt>
                <c:pt idx="1088">
                  <c:v>-99</c:v>
                </c:pt>
                <c:pt idx="1089">
                  <c:v>-99</c:v>
                </c:pt>
                <c:pt idx="1090">
                  <c:v>-99</c:v>
                </c:pt>
                <c:pt idx="1091">
                  <c:v>-99</c:v>
                </c:pt>
                <c:pt idx="1092">
                  <c:v>-99</c:v>
                </c:pt>
                <c:pt idx="1093">
                  <c:v>-99</c:v>
                </c:pt>
                <c:pt idx="1094">
                  <c:v>-99</c:v>
                </c:pt>
                <c:pt idx="1095">
                  <c:v>-99</c:v>
                </c:pt>
                <c:pt idx="1096">
                  <c:v>-99</c:v>
                </c:pt>
                <c:pt idx="1097">
                  <c:v>-99</c:v>
                </c:pt>
                <c:pt idx="1098">
                  <c:v>-99</c:v>
                </c:pt>
                <c:pt idx="1099">
                  <c:v>-99</c:v>
                </c:pt>
                <c:pt idx="1100">
                  <c:v>-99</c:v>
                </c:pt>
                <c:pt idx="1101">
                  <c:v>-99</c:v>
                </c:pt>
                <c:pt idx="1102">
                  <c:v>-99</c:v>
                </c:pt>
                <c:pt idx="1103">
                  <c:v>-99</c:v>
                </c:pt>
                <c:pt idx="1104">
                  <c:v>-99</c:v>
                </c:pt>
                <c:pt idx="1105">
                  <c:v>-99</c:v>
                </c:pt>
                <c:pt idx="1106">
                  <c:v>-99</c:v>
                </c:pt>
                <c:pt idx="1107">
                  <c:v>-99</c:v>
                </c:pt>
                <c:pt idx="1108">
                  <c:v>-99</c:v>
                </c:pt>
                <c:pt idx="1109">
                  <c:v>-99</c:v>
                </c:pt>
                <c:pt idx="1110">
                  <c:v>-99</c:v>
                </c:pt>
                <c:pt idx="1111">
                  <c:v>-99</c:v>
                </c:pt>
                <c:pt idx="1112">
                  <c:v>-99</c:v>
                </c:pt>
                <c:pt idx="1113">
                  <c:v>-99</c:v>
                </c:pt>
                <c:pt idx="1114">
                  <c:v>-99</c:v>
                </c:pt>
                <c:pt idx="1115">
                  <c:v>-99</c:v>
                </c:pt>
                <c:pt idx="1116">
                  <c:v>-99</c:v>
                </c:pt>
                <c:pt idx="1117">
                  <c:v>-99</c:v>
                </c:pt>
                <c:pt idx="1118">
                  <c:v>-99</c:v>
                </c:pt>
                <c:pt idx="1119">
                  <c:v>-99</c:v>
                </c:pt>
                <c:pt idx="1120">
                  <c:v>-99</c:v>
                </c:pt>
                <c:pt idx="1121">
                  <c:v>-99</c:v>
                </c:pt>
                <c:pt idx="1122">
                  <c:v>-99</c:v>
                </c:pt>
                <c:pt idx="1123">
                  <c:v>-99</c:v>
                </c:pt>
                <c:pt idx="1124">
                  <c:v>-99</c:v>
                </c:pt>
                <c:pt idx="1125">
                  <c:v>-99</c:v>
                </c:pt>
                <c:pt idx="1126">
                  <c:v>-99</c:v>
                </c:pt>
                <c:pt idx="1127">
                  <c:v>-99</c:v>
                </c:pt>
                <c:pt idx="1128">
                  <c:v>-99</c:v>
                </c:pt>
                <c:pt idx="1129">
                  <c:v>-99</c:v>
                </c:pt>
                <c:pt idx="1130">
                  <c:v>-99</c:v>
                </c:pt>
                <c:pt idx="1131">
                  <c:v>-99</c:v>
                </c:pt>
                <c:pt idx="1132">
                  <c:v>-99</c:v>
                </c:pt>
                <c:pt idx="1133">
                  <c:v>-99</c:v>
                </c:pt>
                <c:pt idx="1134">
                  <c:v>-99</c:v>
                </c:pt>
                <c:pt idx="1135">
                  <c:v>-99</c:v>
                </c:pt>
                <c:pt idx="1136">
                  <c:v>-99</c:v>
                </c:pt>
                <c:pt idx="1137">
                  <c:v>-99</c:v>
                </c:pt>
                <c:pt idx="1138">
                  <c:v>-99</c:v>
                </c:pt>
                <c:pt idx="1139">
                  <c:v>-99</c:v>
                </c:pt>
                <c:pt idx="1140">
                  <c:v>-99</c:v>
                </c:pt>
                <c:pt idx="1141">
                  <c:v>-99</c:v>
                </c:pt>
                <c:pt idx="1142">
                  <c:v>-99</c:v>
                </c:pt>
                <c:pt idx="1143">
                  <c:v>-99</c:v>
                </c:pt>
                <c:pt idx="1144">
                  <c:v>-99</c:v>
                </c:pt>
                <c:pt idx="1145">
                  <c:v>-99</c:v>
                </c:pt>
                <c:pt idx="1146">
                  <c:v>-99</c:v>
                </c:pt>
                <c:pt idx="1147">
                  <c:v>-99</c:v>
                </c:pt>
                <c:pt idx="1148">
                  <c:v>-99</c:v>
                </c:pt>
                <c:pt idx="1149">
                  <c:v>-99</c:v>
                </c:pt>
                <c:pt idx="1150">
                  <c:v>-99</c:v>
                </c:pt>
                <c:pt idx="1151">
                  <c:v>-99</c:v>
                </c:pt>
                <c:pt idx="1152">
                  <c:v>-99</c:v>
                </c:pt>
                <c:pt idx="1153">
                  <c:v>-99</c:v>
                </c:pt>
                <c:pt idx="1154">
                  <c:v>-99</c:v>
                </c:pt>
                <c:pt idx="1155">
                  <c:v>-99</c:v>
                </c:pt>
                <c:pt idx="1156">
                  <c:v>-99</c:v>
                </c:pt>
                <c:pt idx="1157">
                  <c:v>-99</c:v>
                </c:pt>
                <c:pt idx="1158">
                  <c:v>-99</c:v>
                </c:pt>
                <c:pt idx="1159">
                  <c:v>-99</c:v>
                </c:pt>
                <c:pt idx="1160">
                  <c:v>-99</c:v>
                </c:pt>
                <c:pt idx="1161">
                  <c:v>-99</c:v>
                </c:pt>
                <c:pt idx="1162">
                  <c:v>-99</c:v>
                </c:pt>
                <c:pt idx="1163">
                  <c:v>-99</c:v>
                </c:pt>
                <c:pt idx="1164">
                  <c:v>-99</c:v>
                </c:pt>
                <c:pt idx="1165">
                  <c:v>-99</c:v>
                </c:pt>
                <c:pt idx="1166">
                  <c:v>-99</c:v>
                </c:pt>
                <c:pt idx="1167">
                  <c:v>-99</c:v>
                </c:pt>
                <c:pt idx="1168">
                  <c:v>-99</c:v>
                </c:pt>
                <c:pt idx="1169">
                  <c:v>-99</c:v>
                </c:pt>
                <c:pt idx="1170">
                  <c:v>-99</c:v>
                </c:pt>
                <c:pt idx="1171">
                  <c:v>-99</c:v>
                </c:pt>
                <c:pt idx="1172">
                  <c:v>-99</c:v>
                </c:pt>
                <c:pt idx="1173">
                  <c:v>-99</c:v>
                </c:pt>
                <c:pt idx="1174">
                  <c:v>-99</c:v>
                </c:pt>
                <c:pt idx="1175">
                  <c:v>-99</c:v>
                </c:pt>
                <c:pt idx="1176">
                  <c:v>-99</c:v>
                </c:pt>
                <c:pt idx="1177">
                  <c:v>-99</c:v>
                </c:pt>
                <c:pt idx="1178">
                  <c:v>-99</c:v>
                </c:pt>
                <c:pt idx="1179">
                  <c:v>-99</c:v>
                </c:pt>
                <c:pt idx="1180">
                  <c:v>-99</c:v>
                </c:pt>
                <c:pt idx="1181">
                  <c:v>-99</c:v>
                </c:pt>
                <c:pt idx="1182">
                  <c:v>-99</c:v>
                </c:pt>
                <c:pt idx="1183">
                  <c:v>-99</c:v>
                </c:pt>
                <c:pt idx="1184">
                  <c:v>-99</c:v>
                </c:pt>
                <c:pt idx="1185">
                  <c:v>-99</c:v>
                </c:pt>
                <c:pt idx="1186">
                  <c:v>-99</c:v>
                </c:pt>
                <c:pt idx="1187">
                  <c:v>-99</c:v>
                </c:pt>
                <c:pt idx="1188">
                  <c:v>-99</c:v>
                </c:pt>
                <c:pt idx="1189">
                  <c:v>-99</c:v>
                </c:pt>
                <c:pt idx="1190">
                  <c:v>-99</c:v>
                </c:pt>
                <c:pt idx="1191">
                  <c:v>-99</c:v>
                </c:pt>
                <c:pt idx="1192">
                  <c:v>-99</c:v>
                </c:pt>
                <c:pt idx="1193">
                  <c:v>-99</c:v>
                </c:pt>
                <c:pt idx="1194">
                  <c:v>-99</c:v>
                </c:pt>
                <c:pt idx="1195">
                  <c:v>-99</c:v>
                </c:pt>
                <c:pt idx="1196">
                  <c:v>-99</c:v>
                </c:pt>
                <c:pt idx="1197">
                  <c:v>-99</c:v>
                </c:pt>
                <c:pt idx="1198">
                  <c:v>-99</c:v>
                </c:pt>
                <c:pt idx="1199">
                  <c:v>-99</c:v>
                </c:pt>
                <c:pt idx="1200">
                  <c:v>-99</c:v>
                </c:pt>
                <c:pt idx="1201">
                  <c:v>-99</c:v>
                </c:pt>
                <c:pt idx="1202">
                  <c:v>-99</c:v>
                </c:pt>
                <c:pt idx="1203">
                  <c:v>-99</c:v>
                </c:pt>
                <c:pt idx="1204">
                  <c:v>-99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92E-4FCA-9F57-7A1135A39A5D}"/>
            </c:ext>
          </c:extLst>
        </c:ser>
        <c:ser>
          <c:idx val="2"/>
          <c:order val="1"/>
          <c:tx>
            <c:strRef>
              <c:f>CONTROL!$AX$6</c:f>
              <c:strCache>
                <c:ptCount val="1"/>
                <c:pt idx="0">
                  <c:v>Pine, Valley</c:v>
                </c:pt>
              </c:strCache>
            </c:strRef>
          </c:tx>
          <c:spPr>
            <a:ln w="12700" cap="rnd">
              <a:noFill/>
              <a:prstDash val="solid"/>
              <a:round/>
            </a:ln>
            <a:effectLst/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c:spPr>
          <c:marker>
            <c:symbol val="circle"/>
            <c:size val="7"/>
            <c:spPr>
              <a:noFill/>
              <a:ln w="12700">
                <a:solidFill>
                  <a:srgbClr val="1515FF"/>
                </a:solidFill>
                <a:prstDash val="solid"/>
              </a:ln>
              <a:effectLst/>
            </c:spPr>
          </c:marker>
          <c:xVal>
            <c:numRef>
              <c:f>CONTROL!$AU$7:$AU$1211</c:f>
              <c:numCache>
                <c:formatCode>General</c:formatCode>
                <c:ptCount val="1205"/>
                <c:pt idx="0">
                  <c:v>0.47273894115146042</c:v>
                </c:pt>
                <c:pt idx="1">
                  <c:v>0.49216547929907367</c:v>
                </c:pt>
                <c:pt idx="2">
                  <c:v>0.32353148748368132</c:v>
                </c:pt>
                <c:pt idx="3">
                  <c:v>0.31490687554789898</c:v>
                </c:pt>
                <c:pt idx="4">
                  <c:v>0.53400911565670528</c:v>
                </c:pt>
                <c:pt idx="5">
                  <c:v>0.401336894379619</c:v>
                </c:pt>
                <c:pt idx="6">
                  <c:v>0.28693474126342161</c:v>
                </c:pt>
                <c:pt idx="7">
                  <c:v>0.25826731368788908</c:v>
                </c:pt>
                <c:pt idx="8">
                  <c:v>0.14804487600967775</c:v>
                </c:pt>
                <c:pt idx="9">
                  <c:v>0.59763343889623077</c:v>
                </c:pt>
                <c:pt idx="10">
                  <c:v>0.40782593788365767</c:v>
                </c:pt>
                <c:pt idx="11">
                  <c:v>0.35207599338862322</c:v>
                </c:pt>
                <c:pt idx="12">
                  <c:v>0.25386405133134526</c:v>
                </c:pt>
                <c:pt idx="13">
                  <c:v>0.56805768339411633</c:v>
                </c:pt>
                <c:pt idx="14">
                  <c:v>0.62873220826112974</c:v>
                </c:pt>
                <c:pt idx="15">
                  <c:v>0.53593056740600087</c:v>
                </c:pt>
                <c:pt idx="16">
                  <c:v>0.50798336061344318</c:v>
                </c:pt>
                <c:pt idx="17">
                  <c:v>0.32225243969020628</c:v>
                </c:pt>
                <c:pt idx="18">
                  <c:v>0.32526704387761329</c:v>
                </c:pt>
                <c:pt idx="19">
                  <c:v>0.81383205762553079</c:v>
                </c:pt>
                <c:pt idx="20">
                  <c:v>0.48838005637638321</c:v>
                </c:pt>
                <c:pt idx="21">
                  <c:v>0.33601443485269977</c:v>
                </c:pt>
                <c:pt idx="22">
                  <c:v>0.39712264650510243</c:v>
                </c:pt>
                <c:pt idx="23">
                  <c:v>0.36571793747997366</c:v>
                </c:pt>
                <c:pt idx="24">
                  <c:v>1.9042519661955242</c:v>
                </c:pt>
                <c:pt idx="25">
                  <c:v>1.5296252024801862</c:v>
                </c:pt>
                <c:pt idx="26">
                  <c:v>1.4421959544340961</c:v>
                </c:pt>
                <c:pt idx="27">
                  <c:v>1.6319001892382621</c:v>
                </c:pt>
                <c:pt idx="28">
                  <c:v>1.6316080226808025</c:v>
                </c:pt>
                <c:pt idx="29">
                  <c:v>1.8811117723952211</c:v>
                </c:pt>
                <c:pt idx="30">
                  <c:v>1.6191943431736886</c:v>
                </c:pt>
                <c:pt idx="31">
                  <c:v>1.6843719105157422</c:v>
                </c:pt>
                <c:pt idx="32">
                  <c:v>1.3670998162423731</c:v>
                </c:pt>
                <c:pt idx="33">
                  <c:v>1.5419546233123334</c:v>
                </c:pt>
                <c:pt idx="34">
                  <c:v>1.6282264719323727</c:v>
                </c:pt>
                <c:pt idx="35">
                  <c:v>1.544269751647203</c:v>
                </c:pt>
                <c:pt idx="36">
                  <c:v>1.4787269385789046</c:v>
                </c:pt>
                <c:pt idx="37">
                  <c:v>1.4287916436686232</c:v>
                </c:pt>
                <c:pt idx="38">
                  <c:v>1.9001312022506027</c:v>
                </c:pt>
                <c:pt idx="39">
                  <c:v>1.8665283968592716</c:v>
                </c:pt>
                <c:pt idx="40">
                  <c:v>1.8624445553501203</c:v>
                </c:pt>
                <c:pt idx="41">
                  <c:v>1.4751670142230946</c:v>
                </c:pt>
                <c:pt idx="42">
                  <c:v>1.4749749772991934</c:v>
                </c:pt>
                <c:pt idx="43">
                  <c:v>2.1154990338522088</c:v>
                </c:pt>
                <c:pt idx="44">
                  <c:v>1.7395141735848998</c:v>
                </c:pt>
                <c:pt idx="45">
                  <c:v>1.5357089556439329</c:v>
                </c:pt>
                <c:pt idx="46">
                  <c:v>1.8539830570594851</c:v>
                </c:pt>
                <c:pt idx="47">
                  <c:v>1.6496264468812996</c:v>
                </c:pt>
                <c:pt idx="48">
                  <c:v>1.1594013356190236</c:v>
                </c:pt>
                <c:pt idx="49">
                  <c:v>1.0081003209001613</c:v>
                </c:pt>
                <c:pt idx="50">
                  <c:v>0.82978178351598131</c:v>
                </c:pt>
                <c:pt idx="51">
                  <c:v>0.95936228057651829</c:v>
                </c:pt>
                <c:pt idx="52">
                  <c:v>1.070164748456031</c:v>
                </c:pt>
                <c:pt idx="53">
                  <c:v>1.1052105492926105</c:v>
                </c:pt>
                <c:pt idx="54">
                  <c:v>0.89679270602456129</c:v>
                </c:pt>
                <c:pt idx="55">
                  <c:v>1.020809297994371</c:v>
                </c:pt>
                <c:pt idx="56">
                  <c:v>0.72507224697738271</c:v>
                </c:pt>
                <c:pt idx="57">
                  <c:v>1.0592715325777466</c:v>
                </c:pt>
                <c:pt idx="58">
                  <c:v>1.0109091755112578</c:v>
                </c:pt>
                <c:pt idx="59">
                  <c:v>0.88501958391585245</c:v>
                </c:pt>
                <c:pt idx="60">
                  <c:v>0.84466612302522459</c:v>
                </c:pt>
                <c:pt idx="61">
                  <c:v>0.96564674532523309</c:v>
                </c:pt>
                <c:pt idx="62">
                  <c:v>1.2770290646191773</c:v>
                </c:pt>
                <c:pt idx="63">
                  <c:v>1.2121073540355722</c:v>
                </c:pt>
                <c:pt idx="64">
                  <c:v>1.1940421919858846</c:v>
                </c:pt>
                <c:pt idx="65">
                  <c:v>0.8158680401846623</c:v>
                </c:pt>
                <c:pt idx="66">
                  <c:v>0.81593141040800043</c:v>
                </c:pt>
                <c:pt idx="67">
                  <c:v>1.4658117934446249</c:v>
                </c:pt>
                <c:pt idx="68">
                  <c:v>1.1137549365839656</c:v>
                </c:pt>
                <c:pt idx="69">
                  <c:v>0.89568271436316182</c:v>
                </c:pt>
                <c:pt idx="70">
                  <c:v>1.1009411019423472</c:v>
                </c:pt>
                <c:pt idx="71">
                  <c:v>0.98673737772188863</c:v>
                </c:pt>
                <c:pt idx="72">
                  <c:v>-99</c:v>
                </c:pt>
                <c:pt idx="73">
                  <c:v>-99</c:v>
                </c:pt>
                <c:pt idx="74">
                  <c:v>-99</c:v>
                </c:pt>
                <c:pt idx="75">
                  <c:v>-99</c:v>
                </c:pt>
                <c:pt idx="76">
                  <c:v>-99</c:v>
                </c:pt>
                <c:pt idx="77">
                  <c:v>-99</c:v>
                </c:pt>
                <c:pt idx="78">
                  <c:v>-99</c:v>
                </c:pt>
                <c:pt idx="79">
                  <c:v>-99</c:v>
                </c:pt>
                <c:pt idx="80">
                  <c:v>-99</c:v>
                </c:pt>
                <c:pt idx="81">
                  <c:v>-99</c:v>
                </c:pt>
                <c:pt idx="82">
                  <c:v>-99</c:v>
                </c:pt>
                <c:pt idx="83">
                  <c:v>-99</c:v>
                </c:pt>
                <c:pt idx="84">
                  <c:v>-99</c:v>
                </c:pt>
                <c:pt idx="85">
                  <c:v>-99</c:v>
                </c:pt>
                <c:pt idx="86">
                  <c:v>-99</c:v>
                </c:pt>
                <c:pt idx="87">
                  <c:v>-99</c:v>
                </c:pt>
                <c:pt idx="88">
                  <c:v>-99</c:v>
                </c:pt>
                <c:pt idx="89">
                  <c:v>-99</c:v>
                </c:pt>
                <c:pt idx="90">
                  <c:v>-99</c:v>
                </c:pt>
                <c:pt idx="91">
                  <c:v>-99</c:v>
                </c:pt>
                <c:pt idx="92">
                  <c:v>-99</c:v>
                </c:pt>
                <c:pt idx="93">
                  <c:v>-99</c:v>
                </c:pt>
                <c:pt idx="94">
                  <c:v>-99</c:v>
                </c:pt>
                <c:pt idx="95">
                  <c:v>-99</c:v>
                </c:pt>
                <c:pt idx="96">
                  <c:v>-99</c:v>
                </c:pt>
                <c:pt idx="97">
                  <c:v>-99</c:v>
                </c:pt>
                <c:pt idx="98">
                  <c:v>-99</c:v>
                </c:pt>
                <c:pt idx="99">
                  <c:v>-99</c:v>
                </c:pt>
                <c:pt idx="100">
                  <c:v>-99</c:v>
                </c:pt>
                <c:pt idx="101">
                  <c:v>-99</c:v>
                </c:pt>
                <c:pt idx="102">
                  <c:v>-99</c:v>
                </c:pt>
                <c:pt idx="103">
                  <c:v>-99</c:v>
                </c:pt>
                <c:pt idx="104">
                  <c:v>-99</c:v>
                </c:pt>
                <c:pt idx="105">
                  <c:v>-99</c:v>
                </c:pt>
                <c:pt idx="106">
                  <c:v>-99</c:v>
                </c:pt>
                <c:pt idx="107">
                  <c:v>-99</c:v>
                </c:pt>
                <c:pt idx="108">
                  <c:v>-99</c:v>
                </c:pt>
                <c:pt idx="109">
                  <c:v>-99</c:v>
                </c:pt>
                <c:pt idx="110">
                  <c:v>-99</c:v>
                </c:pt>
                <c:pt idx="111">
                  <c:v>-99</c:v>
                </c:pt>
                <c:pt idx="112">
                  <c:v>-99</c:v>
                </c:pt>
                <c:pt idx="113">
                  <c:v>-99</c:v>
                </c:pt>
                <c:pt idx="114">
                  <c:v>-99</c:v>
                </c:pt>
                <c:pt idx="115">
                  <c:v>-99</c:v>
                </c:pt>
                <c:pt idx="116">
                  <c:v>-99</c:v>
                </c:pt>
                <c:pt idx="117">
                  <c:v>-99</c:v>
                </c:pt>
                <c:pt idx="118">
                  <c:v>-99</c:v>
                </c:pt>
                <c:pt idx="119">
                  <c:v>-99</c:v>
                </c:pt>
                <c:pt idx="120">
                  <c:v>-99</c:v>
                </c:pt>
                <c:pt idx="121">
                  <c:v>-99</c:v>
                </c:pt>
                <c:pt idx="122">
                  <c:v>-99</c:v>
                </c:pt>
                <c:pt idx="123">
                  <c:v>-99</c:v>
                </c:pt>
                <c:pt idx="124">
                  <c:v>-99</c:v>
                </c:pt>
                <c:pt idx="125">
                  <c:v>-99</c:v>
                </c:pt>
                <c:pt idx="126">
                  <c:v>-99</c:v>
                </c:pt>
                <c:pt idx="127">
                  <c:v>-99</c:v>
                </c:pt>
                <c:pt idx="128">
                  <c:v>-99</c:v>
                </c:pt>
                <c:pt idx="129">
                  <c:v>-99</c:v>
                </c:pt>
                <c:pt idx="130">
                  <c:v>-99</c:v>
                </c:pt>
                <c:pt idx="131">
                  <c:v>-99</c:v>
                </c:pt>
                <c:pt idx="132">
                  <c:v>-99</c:v>
                </c:pt>
                <c:pt idx="133">
                  <c:v>-99</c:v>
                </c:pt>
                <c:pt idx="134">
                  <c:v>-99</c:v>
                </c:pt>
                <c:pt idx="135">
                  <c:v>-99</c:v>
                </c:pt>
                <c:pt idx="136">
                  <c:v>-99</c:v>
                </c:pt>
                <c:pt idx="137">
                  <c:v>-99</c:v>
                </c:pt>
                <c:pt idx="138">
                  <c:v>-99</c:v>
                </c:pt>
                <c:pt idx="139">
                  <c:v>-99</c:v>
                </c:pt>
                <c:pt idx="140">
                  <c:v>-99</c:v>
                </c:pt>
                <c:pt idx="141">
                  <c:v>-99</c:v>
                </c:pt>
                <c:pt idx="142">
                  <c:v>-99</c:v>
                </c:pt>
                <c:pt idx="143">
                  <c:v>-99</c:v>
                </c:pt>
                <c:pt idx="144">
                  <c:v>-99</c:v>
                </c:pt>
                <c:pt idx="145">
                  <c:v>-99</c:v>
                </c:pt>
                <c:pt idx="146">
                  <c:v>-99</c:v>
                </c:pt>
                <c:pt idx="147">
                  <c:v>-99</c:v>
                </c:pt>
                <c:pt idx="148">
                  <c:v>-99</c:v>
                </c:pt>
                <c:pt idx="149">
                  <c:v>-99</c:v>
                </c:pt>
                <c:pt idx="150">
                  <c:v>-99</c:v>
                </c:pt>
                <c:pt idx="151">
                  <c:v>-99</c:v>
                </c:pt>
                <c:pt idx="152">
                  <c:v>-99</c:v>
                </c:pt>
                <c:pt idx="153">
                  <c:v>-99</c:v>
                </c:pt>
                <c:pt idx="154">
                  <c:v>-99</c:v>
                </c:pt>
                <c:pt idx="155">
                  <c:v>-99</c:v>
                </c:pt>
                <c:pt idx="156">
                  <c:v>-99</c:v>
                </c:pt>
                <c:pt idx="157">
                  <c:v>-99</c:v>
                </c:pt>
                <c:pt idx="158">
                  <c:v>-99</c:v>
                </c:pt>
                <c:pt idx="159">
                  <c:v>-99</c:v>
                </c:pt>
                <c:pt idx="160">
                  <c:v>-99</c:v>
                </c:pt>
                <c:pt idx="161">
                  <c:v>-99</c:v>
                </c:pt>
                <c:pt idx="162">
                  <c:v>-99</c:v>
                </c:pt>
                <c:pt idx="163">
                  <c:v>-99</c:v>
                </c:pt>
                <c:pt idx="164">
                  <c:v>-99</c:v>
                </c:pt>
                <c:pt idx="165">
                  <c:v>-99</c:v>
                </c:pt>
                <c:pt idx="166">
                  <c:v>-99</c:v>
                </c:pt>
                <c:pt idx="167">
                  <c:v>-99</c:v>
                </c:pt>
                <c:pt idx="168">
                  <c:v>-99</c:v>
                </c:pt>
                <c:pt idx="169">
                  <c:v>-99</c:v>
                </c:pt>
                <c:pt idx="170">
                  <c:v>-99</c:v>
                </c:pt>
                <c:pt idx="171">
                  <c:v>-99</c:v>
                </c:pt>
                <c:pt idx="172">
                  <c:v>-99</c:v>
                </c:pt>
                <c:pt idx="173">
                  <c:v>-99</c:v>
                </c:pt>
                <c:pt idx="174">
                  <c:v>-99</c:v>
                </c:pt>
                <c:pt idx="175">
                  <c:v>-99</c:v>
                </c:pt>
                <c:pt idx="176">
                  <c:v>-99</c:v>
                </c:pt>
                <c:pt idx="177">
                  <c:v>-99</c:v>
                </c:pt>
                <c:pt idx="178">
                  <c:v>-99</c:v>
                </c:pt>
                <c:pt idx="179">
                  <c:v>-99</c:v>
                </c:pt>
                <c:pt idx="180">
                  <c:v>-99</c:v>
                </c:pt>
                <c:pt idx="181">
                  <c:v>-99</c:v>
                </c:pt>
                <c:pt idx="182">
                  <c:v>-99</c:v>
                </c:pt>
                <c:pt idx="183">
                  <c:v>-99</c:v>
                </c:pt>
                <c:pt idx="184">
                  <c:v>-99</c:v>
                </c:pt>
                <c:pt idx="185">
                  <c:v>-99</c:v>
                </c:pt>
                <c:pt idx="186">
                  <c:v>-99</c:v>
                </c:pt>
                <c:pt idx="187">
                  <c:v>-99</c:v>
                </c:pt>
                <c:pt idx="188">
                  <c:v>-99</c:v>
                </c:pt>
                <c:pt idx="189">
                  <c:v>-99</c:v>
                </c:pt>
                <c:pt idx="190">
                  <c:v>-99</c:v>
                </c:pt>
                <c:pt idx="191">
                  <c:v>-99</c:v>
                </c:pt>
                <c:pt idx="192">
                  <c:v>-99</c:v>
                </c:pt>
                <c:pt idx="193">
                  <c:v>-99</c:v>
                </c:pt>
                <c:pt idx="194">
                  <c:v>-99</c:v>
                </c:pt>
                <c:pt idx="195">
                  <c:v>-99</c:v>
                </c:pt>
                <c:pt idx="196">
                  <c:v>-99</c:v>
                </c:pt>
                <c:pt idx="197">
                  <c:v>-99</c:v>
                </c:pt>
                <c:pt idx="198">
                  <c:v>-99</c:v>
                </c:pt>
                <c:pt idx="199">
                  <c:v>-99</c:v>
                </c:pt>
                <c:pt idx="200">
                  <c:v>-99</c:v>
                </c:pt>
                <c:pt idx="201">
                  <c:v>-99</c:v>
                </c:pt>
                <c:pt idx="202">
                  <c:v>-99</c:v>
                </c:pt>
                <c:pt idx="203">
                  <c:v>-99</c:v>
                </c:pt>
                <c:pt idx="204">
                  <c:v>-99</c:v>
                </c:pt>
                <c:pt idx="205">
                  <c:v>-99</c:v>
                </c:pt>
                <c:pt idx="206">
                  <c:v>-99</c:v>
                </c:pt>
                <c:pt idx="207">
                  <c:v>-99</c:v>
                </c:pt>
                <c:pt idx="208">
                  <c:v>-99</c:v>
                </c:pt>
                <c:pt idx="209">
                  <c:v>-99</c:v>
                </c:pt>
                <c:pt idx="210">
                  <c:v>-99</c:v>
                </c:pt>
                <c:pt idx="211">
                  <c:v>-99</c:v>
                </c:pt>
                <c:pt idx="212">
                  <c:v>-99</c:v>
                </c:pt>
                <c:pt idx="213">
                  <c:v>-99</c:v>
                </c:pt>
                <c:pt idx="214">
                  <c:v>-99</c:v>
                </c:pt>
                <c:pt idx="215">
                  <c:v>-99</c:v>
                </c:pt>
                <c:pt idx="216">
                  <c:v>-99</c:v>
                </c:pt>
                <c:pt idx="217">
                  <c:v>-99</c:v>
                </c:pt>
                <c:pt idx="218">
                  <c:v>-99</c:v>
                </c:pt>
                <c:pt idx="219">
                  <c:v>-99</c:v>
                </c:pt>
                <c:pt idx="220">
                  <c:v>-99</c:v>
                </c:pt>
                <c:pt idx="221">
                  <c:v>-99</c:v>
                </c:pt>
                <c:pt idx="222">
                  <c:v>-99</c:v>
                </c:pt>
                <c:pt idx="223">
                  <c:v>-99</c:v>
                </c:pt>
                <c:pt idx="224">
                  <c:v>-99</c:v>
                </c:pt>
                <c:pt idx="225">
                  <c:v>-99</c:v>
                </c:pt>
                <c:pt idx="226">
                  <c:v>-99</c:v>
                </c:pt>
                <c:pt idx="227">
                  <c:v>-99</c:v>
                </c:pt>
                <c:pt idx="228">
                  <c:v>-99</c:v>
                </c:pt>
                <c:pt idx="229">
                  <c:v>-99</c:v>
                </c:pt>
                <c:pt idx="230">
                  <c:v>-99</c:v>
                </c:pt>
                <c:pt idx="231">
                  <c:v>-99</c:v>
                </c:pt>
                <c:pt idx="232">
                  <c:v>-99</c:v>
                </c:pt>
                <c:pt idx="233">
                  <c:v>-99</c:v>
                </c:pt>
                <c:pt idx="234">
                  <c:v>-99</c:v>
                </c:pt>
                <c:pt idx="235">
                  <c:v>-99</c:v>
                </c:pt>
                <c:pt idx="236">
                  <c:v>-99</c:v>
                </c:pt>
                <c:pt idx="237">
                  <c:v>-99</c:v>
                </c:pt>
                <c:pt idx="238">
                  <c:v>-99</c:v>
                </c:pt>
                <c:pt idx="239">
                  <c:v>-99</c:v>
                </c:pt>
                <c:pt idx="240">
                  <c:v>-99</c:v>
                </c:pt>
                <c:pt idx="241">
                  <c:v>-99</c:v>
                </c:pt>
                <c:pt idx="242">
                  <c:v>-99</c:v>
                </c:pt>
                <c:pt idx="243">
                  <c:v>-99</c:v>
                </c:pt>
                <c:pt idx="244">
                  <c:v>-99</c:v>
                </c:pt>
                <c:pt idx="245">
                  <c:v>-99</c:v>
                </c:pt>
                <c:pt idx="246">
                  <c:v>-99</c:v>
                </c:pt>
                <c:pt idx="247">
                  <c:v>-99</c:v>
                </c:pt>
                <c:pt idx="248">
                  <c:v>-99</c:v>
                </c:pt>
                <c:pt idx="249">
                  <c:v>-99</c:v>
                </c:pt>
                <c:pt idx="250">
                  <c:v>-99</c:v>
                </c:pt>
                <c:pt idx="251">
                  <c:v>-99</c:v>
                </c:pt>
                <c:pt idx="252">
                  <c:v>-99</c:v>
                </c:pt>
                <c:pt idx="253">
                  <c:v>-99</c:v>
                </c:pt>
                <c:pt idx="254">
                  <c:v>-99</c:v>
                </c:pt>
                <c:pt idx="255">
                  <c:v>-99</c:v>
                </c:pt>
                <c:pt idx="256">
                  <c:v>-99</c:v>
                </c:pt>
                <c:pt idx="257">
                  <c:v>-99</c:v>
                </c:pt>
                <c:pt idx="258">
                  <c:v>-99</c:v>
                </c:pt>
                <c:pt idx="259">
                  <c:v>-99</c:v>
                </c:pt>
                <c:pt idx="260">
                  <c:v>-99</c:v>
                </c:pt>
                <c:pt idx="261">
                  <c:v>-99</c:v>
                </c:pt>
                <c:pt idx="262">
                  <c:v>-99</c:v>
                </c:pt>
                <c:pt idx="263">
                  <c:v>-99</c:v>
                </c:pt>
                <c:pt idx="264">
                  <c:v>-99</c:v>
                </c:pt>
                <c:pt idx="265">
                  <c:v>-99</c:v>
                </c:pt>
                <c:pt idx="266">
                  <c:v>-99</c:v>
                </c:pt>
                <c:pt idx="267">
                  <c:v>-99</c:v>
                </c:pt>
                <c:pt idx="268">
                  <c:v>-99</c:v>
                </c:pt>
                <c:pt idx="269">
                  <c:v>-99</c:v>
                </c:pt>
                <c:pt idx="270">
                  <c:v>-99</c:v>
                </c:pt>
                <c:pt idx="271">
                  <c:v>-99</c:v>
                </c:pt>
                <c:pt idx="272">
                  <c:v>-99</c:v>
                </c:pt>
                <c:pt idx="273">
                  <c:v>-99</c:v>
                </c:pt>
                <c:pt idx="274">
                  <c:v>-99</c:v>
                </c:pt>
                <c:pt idx="275">
                  <c:v>-99</c:v>
                </c:pt>
                <c:pt idx="276">
                  <c:v>-99</c:v>
                </c:pt>
                <c:pt idx="277">
                  <c:v>-99</c:v>
                </c:pt>
                <c:pt idx="278">
                  <c:v>-99</c:v>
                </c:pt>
                <c:pt idx="279">
                  <c:v>-99</c:v>
                </c:pt>
                <c:pt idx="280">
                  <c:v>-99</c:v>
                </c:pt>
                <c:pt idx="281">
                  <c:v>-99</c:v>
                </c:pt>
                <c:pt idx="282">
                  <c:v>-99</c:v>
                </c:pt>
                <c:pt idx="283">
                  <c:v>-99</c:v>
                </c:pt>
                <c:pt idx="284">
                  <c:v>-99</c:v>
                </c:pt>
                <c:pt idx="285">
                  <c:v>-99</c:v>
                </c:pt>
                <c:pt idx="286">
                  <c:v>-99</c:v>
                </c:pt>
                <c:pt idx="287">
                  <c:v>-99</c:v>
                </c:pt>
                <c:pt idx="288">
                  <c:v>-99</c:v>
                </c:pt>
                <c:pt idx="289">
                  <c:v>-99</c:v>
                </c:pt>
                <c:pt idx="290">
                  <c:v>-99</c:v>
                </c:pt>
                <c:pt idx="291">
                  <c:v>-99</c:v>
                </c:pt>
                <c:pt idx="292">
                  <c:v>-99</c:v>
                </c:pt>
                <c:pt idx="293">
                  <c:v>-99</c:v>
                </c:pt>
                <c:pt idx="294">
                  <c:v>-99</c:v>
                </c:pt>
                <c:pt idx="295">
                  <c:v>-99</c:v>
                </c:pt>
                <c:pt idx="296">
                  <c:v>-99</c:v>
                </c:pt>
                <c:pt idx="297">
                  <c:v>-99</c:v>
                </c:pt>
                <c:pt idx="298">
                  <c:v>-99</c:v>
                </c:pt>
                <c:pt idx="299">
                  <c:v>-99</c:v>
                </c:pt>
                <c:pt idx="300">
                  <c:v>-99</c:v>
                </c:pt>
                <c:pt idx="301">
                  <c:v>-99</c:v>
                </c:pt>
                <c:pt idx="302">
                  <c:v>-99</c:v>
                </c:pt>
                <c:pt idx="303">
                  <c:v>-99</c:v>
                </c:pt>
                <c:pt idx="304">
                  <c:v>-99</c:v>
                </c:pt>
                <c:pt idx="305">
                  <c:v>-99</c:v>
                </c:pt>
                <c:pt idx="306">
                  <c:v>-99</c:v>
                </c:pt>
                <c:pt idx="307">
                  <c:v>-99</c:v>
                </c:pt>
                <c:pt idx="308">
                  <c:v>-99</c:v>
                </c:pt>
                <c:pt idx="309">
                  <c:v>-99</c:v>
                </c:pt>
                <c:pt idx="310">
                  <c:v>-99</c:v>
                </c:pt>
                <c:pt idx="311">
                  <c:v>-99</c:v>
                </c:pt>
                <c:pt idx="312">
                  <c:v>-99</c:v>
                </c:pt>
                <c:pt idx="313">
                  <c:v>-99</c:v>
                </c:pt>
                <c:pt idx="314">
                  <c:v>-99</c:v>
                </c:pt>
                <c:pt idx="315">
                  <c:v>-99</c:v>
                </c:pt>
                <c:pt idx="316">
                  <c:v>-99</c:v>
                </c:pt>
                <c:pt idx="317">
                  <c:v>-99</c:v>
                </c:pt>
                <c:pt idx="318">
                  <c:v>-99</c:v>
                </c:pt>
                <c:pt idx="319">
                  <c:v>-99</c:v>
                </c:pt>
                <c:pt idx="320">
                  <c:v>-99</c:v>
                </c:pt>
                <c:pt idx="321">
                  <c:v>-99</c:v>
                </c:pt>
                <c:pt idx="322">
                  <c:v>-99</c:v>
                </c:pt>
                <c:pt idx="323">
                  <c:v>-99</c:v>
                </c:pt>
                <c:pt idx="324">
                  <c:v>-99</c:v>
                </c:pt>
                <c:pt idx="325">
                  <c:v>-99</c:v>
                </c:pt>
                <c:pt idx="326">
                  <c:v>-99</c:v>
                </c:pt>
                <c:pt idx="327">
                  <c:v>-99</c:v>
                </c:pt>
                <c:pt idx="328">
                  <c:v>-99</c:v>
                </c:pt>
                <c:pt idx="329">
                  <c:v>-99</c:v>
                </c:pt>
                <c:pt idx="330">
                  <c:v>-99</c:v>
                </c:pt>
                <c:pt idx="331">
                  <c:v>-99</c:v>
                </c:pt>
                <c:pt idx="332">
                  <c:v>-99</c:v>
                </c:pt>
                <c:pt idx="333">
                  <c:v>-99</c:v>
                </c:pt>
                <c:pt idx="334">
                  <c:v>-99</c:v>
                </c:pt>
                <c:pt idx="335">
                  <c:v>-99</c:v>
                </c:pt>
                <c:pt idx="336">
                  <c:v>-99</c:v>
                </c:pt>
                <c:pt idx="337">
                  <c:v>-99</c:v>
                </c:pt>
                <c:pt idx="338">
                  <c:v>-99</c:v>
                </c:pt>
                <c:pt idx="339">
                  <c:v>-99</c:v>
                </c:pt>
                <c:pt idx="340">
                  <c:v>-99</c:v>
                </c:pt>
                <c:pt idx="341">
                  <c:v>-99</c:v>
                </c:pt>
                <c:pt idx="342">
                  <c:v>-99</c:v>
                </c:pt>
                <c:pt idx="343">
                  <c:v>-99</c:v>
                </c:pt>
                <c:pt idx="344">
                  <c:v>-99</c:v>
                </c:pt>
                <c:pt idx="345">
                  <c:v>-99</c:v>
                </c:pt>
                <c:pt idx="346">
                  <c:v>-99</c:v>
                </c:pt>
                <c:pt idx="347">
                  <c:v>-99</c:v>
                </c:pt>
                <c:pt idx="348">
                  <c:v>-99</c:v>
                </c:pt>
                <c:pt idx="349">
                  <c:v>-99</c:v>
                </c:pt>
                <c:pt idx="350">
                  <c:v>-99</c:v>
                </c:pt>
                <c:pt idx="351">
                  <c:v>-99</c:v>
                </c:pt>
                <c:pt idx="352">
                  <c:v>-99</c:v>
                </c:pt>
                <c:pt idx="353">
                  <c:v>-99</c:v>
                </c:pt>
                <c:pt idx="354">
                  <c:v>-99</c:v>
                </c:pt>
                <c:pt idx="355">
                  <c:v>-99</c:v>
                </c:pt>
                <c:pt idx="356">
                  <c:v>-99</c:v>
                </c:pt>
                <c:pt idx="357">
                  <c:v>-99</c:v>
                </c:pt>
                <c:pt idx="358">
                  <c:v>-99</c:v>
                </c:pt>
                <c:pt idx="359">
                  <c:v>-99</c:v>
                </c:pt>
                <c:pt idx="360">
                  <c:v>-99</c:v>
                </c:pt>
                <c:pt idx="361">
                  <c:v>-99</c:v>
                </c:pt>
                <c:pt idx="362">
                  <c:v>-99</c:v>
                </c:pt>
                <c:pt idx="363">
                  <c:v>-99</c:v>
                </c:pt>
                <c:pt idx="364">
                  <c:v>-99</c:v>
                </c:pt>
                <c:pt idx="365">
                  <c:v>-99</c:v>
                </c:pt>
                <c:pt idx="366">
                  <c:v>-99</c:v>
                </c:pt>
                <c:pt idx="367">
                  <c:v>-99</c:v>
                </c:pt>
                <c:pt idx="368">
                  <c:v>-99</c:v>
                </c:pt>
                <c:pt idx="369">
                  <c:v>-99</c:v>
                </c:pt>
                <c:pt idx="370">
                  <c:v>-99</c:v>
                </c:pt>
                <c:pt idx="371">
                  <c:v>-99</c:v>
                </c:pt>
                <c:pt idx="372">
                  <c:v>-99</c:v>
                </c:pt>
                <c:pt idx="373">
                  <c:v>-99</c:v>
                </c:pt>
                <c:pt idx="374">
                  <c:v>-99</c:v>
                </c:pt>
                <c:pt idx="375">
                  <c:v>-99</c:v>
                </c:pt>
                <c:pt idx="376">
                  <c:v>-99</c:v>
                </c:pt>
                <c:pt idx="377">
                  <c:v>-99</c:v>
                </c:pt>
                <c:pt idx="378">
                  <c:v>-99</c:v>
                </c:pt>
                <c:pt idx="379">
                  <c:v>-99</c:v>
                </c:pt>
                <c:pt idx="380">
                  <c:v>-99</c:v>
                </c:pt>
                <c:pt idx="381">
                  <c:v>-99</c:v>
                </c:pt>
                <c:pt idx="382">
                  <c:v>-99</c:v>
                </c:pt>
                <c:pt idx="383">
                  <c:v>-99</c:v>
                </c:pt>
                <c:pt idx="384">
                  <c:v>-99</c:v>
                </c:pt>
                <c:pt idx="385">
                  <c:v>-99</c:v>
                </c:pt>
                <c:pt idx="386">
                  <c:v>-99</c:v>
                </c:pt>
                <c:pt idx="387">
                  <c:v>-99</c:v>
                </c:pt>
                <c:pt idx="388">
                  <c:v>-99</c:v>
                </c:pt>
                <c:pt idx="389">
                  <c:v>-99</c:v>
                </c:pt>
                <c:pt idx="390">
                  <c:v>-99</c:v>
                </c:pt>
                <c:pt idx="391">
                  <c:v>-99</c:v>
                </c:pt>
                <c:pt idx="392">
                  <c:v>-99</c:v>
                </c:pt>
                <c:pt idx="393">
                  <c:v>-99</c:v>
                </c:pt>
                <c:pt idx="394">
                  <c:v>-99</c:v>
                </c:pt>
                <c:pt idx="395">
                  <c:v>-99</c:v>
                </c:pt>
                <c:pt idx="396">
                  <c:v>-99</c:v>
                </c:pt>
                <c:pt idx="397">
                  <c:v>-99</c:v>
                </c:pt>
                <c:pt idx="398">
                  <c:v>-99</c:v>
                </c:pt>
                <c:pt idx="399">
                  <c:v>-99</c:v>
                </c:pt>
                <c:pt idx="400">
                  <c:v>-99</c:v>
                </c:pt>
                <c:pt idx="401">
                  <c:v>-99</c:v>
                </c:pt>
                <c:pt idx="402">
                  <c:v>-99</c:v>
                </c:pt>
                <c:pt idx="403">
                  <c:v>-99</c:v>
                </c:pt>
                <c:pt idx="404">
                  <c:v>-99</c:v>
                </c:pt>
                <c:pt idx="405">
                  <c:v>-99</c:v>
                </c:pt>
                <c:pt idx="406">
                  <c:v>-99</c:v>
                </c:pt>
                <c:pt idx="407">
                  <c:v>-99</c:v>
                </c:pt>
                <c:pt idx="408">
                  <c:v>-99</c:v>
                </c:pt>
                <c:pt idx="409">
                  <c:v>-99</c:v>
                </c:pt>
                <c:pt idx="410">
                  <c:v>-99</c:v>
                </c:pt>
                <c:pt idx="411">
                  <c:v>-99</c:v>
                </c:pt>
                <c:pt idx="412">
                  <c:v>-99</c:v>
                </c:pt>
                <c:pt idx="413">
                  <c:v>-99</c:v>
                </c:pt>
                <c:pt idx="414">
                  <c:v>-99</c:v>
                </c:pt>
                <c:pt idx="415">
                  <c:v>-99</c:v>
                </c:pt>
                <c:pt idx="416">
                  <c:v>-99</c:v>
                </c:pt>
                <c:pt idx="417">
                  <c:v>-99</c:v>
                </c:pt>
                <c:pt idx="418">
                  <c:v>-99</c:v>
                </c:pt>
                <c:pt idx="419">
                  <c:v>-99</c:v>
                </c:pt>
                <c:pt idx="420">
                  <c:v>-99</c:v>
                </c:pt>
                <c:pt idx="421">
                  <c:v>-99</c:v>
                </c:pt>
                <c:pt idx="422">
                  <c:v>-99</c:v>
                </c:pt>
                <c:pt idx="423">
                  <c:v>-99</c:v>
                </c:pt>
                <c:pt idx="424">
                  <c:v>-99</c:v>
                </c:pt>
                <c:pt idx="425">
                  <c:v>-99</c:v>
                </c:pt>
                <c:pt idx="426">
                  <c:v>-99</c:v>
                </c:pt>
                <c:pt idx="427">
                  <c:v>-99</c:v>
                </c:pt>
                <c:pt idx="428">
                  <c:v>-99</c:v>
                </c:pt>
                <c:pt idx="429">
                  <c:v>-99</c:v>
                </c:pt>
                <c:pt idx="430">
                  <c:v>-99</c:v>
                </c:pt>
                <c:pt idx="431">
                  <c:v>-99</c:v>
                </c:pt>
                <c:pt idx="432">
                  <c:v>-99</c:v>
                </c:pt>
                <c:pt idx="433">
                  <c:v>-99</c:v>
                </c:pt>
                <c:pt idx="434">
                  <c:v>-99</c:v>
                </c:pt>
                <c:pt idx="435">
                  <c:v>-99</c:v>
                </c:pt>
                <c:pt idx="436">
                  <c:v>-99</c:v>
                </c:pt>
                <c:pt idx="437">
                  <c:v>-99</c:v>
                </c:pt>
                <c:pt idx="438">
                  <c:v>-99</c:v>
                </c:pt>
                <c:pt idx="439">
                  <c:v>-99</c:v>
                </c:pt>
                <c:pt idx="440">
                  <c:v>-99</c:v>
                </c:pt>
                <c:pt idx="441">
                  <c:v>-99</c:v>
                </c:pt>
                <c:pt idx="442">
                  <c:v>-99</c:v>
                </c:pt>
                <c:pt idx="443">
                  <c:v>-99</c:v>
                </c:pt>
                <c:pt idx="444">
                  <c:v>-99</c:v>
                </c:pt>
                <c:pt idx="445">
                  <c:v>-99</c:v>
                </c:pt>
                <c:pt idx="446">
                  <c:v>-99</c:v>
                </c:pt>
                <c:pt idx="447">
                  <c:v>-99</c:v>
                </c:pt>
                <c:pt idx="448">
                  <c:v>-99</c:v>
                </c:pt>
                <c:pt idx="449">
                  <c:v>-99</c:v>
                </c:pt>
                <c:pt idx="450">
                  <c:v>-99</c:v>
                </c:pt>
                <c:pt idx="451">
                  <c:v>-99</c:v>
                </c:pt>
                <c:pt idx="452">
                  <c:v>-99</c:v>
                </c:pt>
                <c:pt idx="453">
                  <c:v>-99</c:v>
                </c:pt>
                <c:pt idx="454">
                  <c:v>-99</c:v>
                </c:pt>
                <c:pt idx="455">
                  <c:v>-99</c:v>
                </c:pt>
                <c:pt idx="456">
                  <c:v>-99</c:v>
                </c:pt>
                <c:pt idx="457">
                  <c:v>-99</c:v>
                </c:pt>
                <c:pt idx="458">
                  <c:v>-99</c:v>
                </c:pt>
                <c:pt idx="459">
                  <c:v>-99</c:v>
                </c:pt>
                <c:pt idx="460">
                  <c:v>-99</c:v>
                </c:pt>
                <c:pt idx="461">
                  <c:v>-99</c:v>
                </c:pt>
                <c:pt idx="462">
                  <c:v>-99</c:v>
                </c:pt>
                <c:pt idx="463">
                  <c:v>-99</c:v>
                </c:pt>
                <c:pt idx="464">
                  <c:v>-99</c:v>
                </c:pt>
                <c:pt idx="465">
                  <c:v>-99</c:v>
                </c:pt>
                <c:pt idx="466">
                  <c:v>-99</c:v>
                </c:pt>
                <c:pt idx="467">
                  <c:v>-99</c:v>
                </c:pt>
                <c:pt idx="468">
                  <c:v>-99</c:v>
                </c:pt>
                <c:pt idx="469">
                  <c:v>-99</c:v>
                </c:pt>
                <c:pt idx="470">
                  <c:v>-99</c:v>
                </c:pt>
                <c:pt idx="471">
                  <c:v>-99</c:v>
                </c:pt>
                <c:pt idx="472">
                  <c:v>-99</c:v>
                </c:pt>
                <c:pt idx="473">
                  <c:v>-99</c:v>
                </c:pt>
                <c:pt idx="474">
                  <c:v>-99</c:v>
                </c:pt>
                <c:pt idx="475">
                  <c:v>-99</c:v>
                </c:pt>
                <c:pt idx="476">
                  <c:v>-99</c:v>
                </c:pt>
                <c:pt idx="477">
                  <c:v>-99</c:v>
                </c:pt>
                <c:pt idx="478">
                  <c:v>-99</c:v>
                </c:pt>
                <c:pt idx="479">
                  <c:v>-99</c:v>
                </c:pt>
                <c:pt idx="480">
                  <c:v>-99</c:v>
                </c:pt>
                <c:pt idx="481">
                  <c:v>-99</c:v>
                </c:pt>
                <c:pt idx="482">
                  <c:v>-99</c:v>
                </c:pt>
                <c:pt idx="483">
                  <c:v>-99</c:v>
                </c:pt>
                <c:pt idx="484">
                  <c:v>-99</c:v>
                </c:pt>
                <c:pt idx="485">
                  <c:v>-99</c:v>
                </c:pt>
                <c:pt idx="486">
                  <c:v>-99</c:v>
                </c:pt>
                <c:pt idx="487">
                  <c:v>-99</c:v>
                </c:pt>
                <c:pt idx="488">
                  <c:v>-99</c:v>
                </c:pt>
                <c:pt idx="489">
                  <c:v>-99</c:v>
                </c:pt>
                <c:pt idx="490">
                  <c:v>-99</c:v>
                </c:pt>
                <c:pt idx="491">
                  <c:v>-99</c:v>
                </c:pt>
                <c:pt idx="492">
                  <c:v>-99</c:v>
                </c:pt>
                <c:pt idx="493">
                  <c:v>-99</c:v>
                </c:pt>
                <c:pt idx="494">
                  <c:v>-99</c:v>
                </c:pt>
                <c:pt idx="495">
                  <c:v>-99</c:v>
                </c:pt>
                <c:pt idx="496">
                  <c:v>-99</c:v>
                </c:pt>
                <c:pt idx="497">
                  <c:v>-99</c:v>
                </c:pt>
                <c:pt idx="498">
                  <c:v>-99</c:v>
                </c:pt>
                <c:pt idx="499">
                  <c:v>-99</c:v>
                </c:pt>
                <c:pt idx="500">
                  <c:v>-99</c:v>
                </c:pt>
                <c:pt idx="501">
                  <c:v>-99</c:v>
                </c:pt>
                <c:pt idx="502">
                  <c:v>-99</c:v>
                </c:pt>
                <c:pt idx="503">
                  <c:v>-99</c:v>
                </c:pt>
                <c:pt idx="504">
                  <c:v>-99</c:v>
                </c:pt>
                <c:pt idx="505">
                  <c:v>-99</c:v>
                </c:pt>
                <c:pt idx="506">
                  <c:v>-99</c:v>
                </c:pt>
                <c:pt idx="507">
                  <c:v>-99</c:v>
                </c:pt>
                <c:pt idx="508">
                  <c:v>-99</c:v>
                </c:pt>
                <c:pt idx="509">
                  <c:v>-99</c:v>
                </c:pt>
                <c:pt idx="510">
                  <c:v>-99</c:v>
                </c:pt>
                <c:pt idx="511">
                  <c:v>-99</c:v>
                </c:pt>
                <c:pt idx="512">
                  <c:v>-99</c:v>
                </c:pt>
                <c:pt idx="513">
                  <c:v>-99</c:v>
                </c:pt>
                <c:pt idx="514">
                  <c:v>-99</c:v>
                </c:pt>
                <c:pt idx="515">
                  <c:v>-99</c:v>
                </c:pt>
                <c:pt idx="516">
                  <c:v>-99</c:v>
                </c:pt>
                <c:pt idx="517">
                  <c:v>-99</c:v>
                </c:pt>
                <c:pt idx="518">
                  <c:v>-99</c:v>
                </c:pt>
                <c:pt idx="519">
                  <c:v>-99</c:v>
                </c:pt>
                <c:pt idx="520">
                  <c:v>-99</c:v>
                </c:pt>
                <c:pt idx="521">
                  <c:v>-99</c:v>
                </c:pt>
                <c:pt idx="522">
                  <c:v>-99</c:v>
                </c:pt>
                <c:pt idx="523">
                  <c:v>-99</c:v>
                </c:pt>
                <c:pt idx="524">
                  <c:v>-99</c:v>
                </c:pt>
                <c:pt idx="525">
                  <c:v>-99</c:v>
                </c:pt>
                <c:pt idx="526">
                  <c:v>-99</c:v>
                </c:pt>
                <c:pt idx="527">
                  <c:v>-99</c:v>
                </c:pt>
                <c:pt idx="528">
                  <c:v>-99</c:v>
                </c:pt>
                <c:pt idx="529">
                  <c:v>-99</c:v>
                </c:pt>
                <c:pt idx="530">
                  <c:v>-99</c:v>
                </c:pt>
                <c:pt idx="531">
                  <c:v>-99</c:v>
                </c:pt>
                <c:pt idx="532">
                  <c:v>-99</c:v>
                </c:pt>
                <c:pt idx="533">
                  <c:v>-99</c:v>
                </c:pt>
                <c:pt idx="534">
                  <c:v>-99</c:v>
                </c:pt>
                <c:pt idx="535">
                  <c:v>-99</c:v>
                </c:pt>
                <c:pt idx="536">
                  <c:v>-99</c:v>
                </c:pt>
                <c:pt idx="537">
                  <c:v>-99</c:v>
                </c:pt>
                <c:pt idx="538">
                  <c:v>-99</c:v>
                </c:pt>
                <c:pt idx="539">
                  <c:v>-99</c:v>
                </c:pt>
                <c:pt idx="540">
                  <c:v>-99</c:v>
                </c:pt>
                <c:pt idx="541">
                  <c:v>-99</c:v>
                </c:pt>
                <c:pt idx="542">
                  <c:v>-99</c:v>
                </c:pt>
                <c:pt idx="543">
                  <c:v>-99</c:v>
                </c:pt>
                <c:pt idx="544">
                  <c:v>-99</c:v>
                </c:pt>
                <c:pt idx="545">
                  <c:v>-99</c:v>
                </c:pt>
                <c:pt idx="546">
                  <c:v>-99</c:v>
                </c:pt>
                <c:pt idx="547">
                  <c:v>-99</c:v>
                </c:pt>
                <c:pt idx="548">
                  <c:v>-99</c:v>
                </c:pt>
                <c:pt idx="549">
                  <c:v>-99</c:v>
                </c:pt>
                <c:pt idx="550">
                  <c:v>-99</c:v>
                </c:pt>
                <c:pt idx="551">
                  <c:v>-99</c:v>
                </c:pt>
                <c:pt idx="552">
                  <c:v>-99</c:v>
                </c:pt>
                <c:pt idx="553">
                  <c:v>-99</c:v>
                </c:pt>
                <c:pt idx="554">
                  <c:v>-99</c:v>
                </c:pt>
                <c:pt idx="555">
                  <c:v>-99</c:v>
                </c:pt>
                <c:pt idx="556">
                  <c:v>-99</c:v>
                </c:pt>
                <c:pt idx="557">
                  <c:v>-99</c:v>
                </c:pt>
                <c:pt idx="558">
                  <c:v>-99</c:v>
                </c:pt>
                <c:pt idx="559">
                  <c:v>-99</c:v>
                </c:pt>
                <c:pt idx="560">
                  <c:v>-99</c:v>
                </c:pt>
                <c:pt idx="561">
                  <c:v>-99</c:v>
                </c:pt>
                <c:pt idx="562">
                  <c:v>-99</c:v>
                </c:pt>
                <c:pt idx="563">
                  <c:v>-99</c:v>
                </c:pt>
                <c:pt idx="564">
                  <c:v>-99</c:v>
                </c:pt>
                <c:pt idx="565">
                  <c:v>-99</c:v>
                </c:pt>
                <c:pt idx="566">
                  <c:v>-99</c:v>
                </c:pt>
                <c:pt idx="567">
                  <c:v>-99</c:v>
                </c:pt>
                <c:pt idx="568">
                  <c:v>-99</c:v>
                </c:pt>
                <c:pt idx="569">
                  <c:v>-99</c:v>
                </c:pt>
                <c:pt idx="570">
                  <c:v>-99</c:v>
                </c:pt>
                <c:pt idx="571">
                  <c:v>-99</c:v>
                </c:pt>
                <c:pt idx="572">
                  <c:v>-99</c:v>
                </c:pt>
                <c:pt idx="573">
                  <c:v>-99</c:v>
                </c:pt>
                <c:pt idx="574">
                  <c:v>-99</c:v>
                </c:pt>
                <c:pt idx="575">
                  <c:v>-99</c:v>
                </c:pt>
                <c:pt idx="576">
                  <c:v>-99</c:v>
                </c:pt>
                <c:pt idx="577">
                  <c:v>-99</c:v>
                </c:pt>
                <c:pt idx="578">
                  <c:v>-99</c:v>
                </c:pt>
                <c:pt idx="579">
                  <c:v>-99</c:v>
                </c:pt>
                <c:pt idx="580">
                  <c:v>-99</c:v>
                </c:pt>
                <c:pt idx="581">
                  <c:v>-99</c:v>
                </c:pt>
                <c:pt idx="582">
                  <c:v>-99</c:v>
                </c:pt>
                <c:pt idx="583">
                  <c:v>-99</c:v>
                </c:pt>
                <c:pt idx="584">
                  <c:v>-99</c:v>
                </c:pt>
                <c:pt idx="585">
                  <c:v>-99</c:v>
                </c:pt>
                <c:pt idx="586">
                  <c:v>-99</c:v>
                </c:pt>
                <c:pt idx="587">
                  <c:v>-99</c:v>
                </c:pt>
                <c:pt idx="588">
                  <c:v>-99</c:v>
                </c:pt>
                <c:pt idx="589">
                  <c:v>-99</c:v>
                </c:pt>
                <c:pt idx="590">
                  <c:v>-99</c:v>
                </c:pt>
                <c:pt idx="591">
                  <c:v>-99</c:v>
                </c:pt>
                <c:pt idx="592">
                  <c:v>-99</c:v>
                </c:pt>
                <c:pt idx="593">
                  <c:v>-99</c:v>
                </c:pt>
                <c:pt idx="594">
                  <c:v>-99</c:v>
                </c:pt>
                <c:pt idx="595">
                  <c:v>-99</c:v>
                </c:pt>
                <c:pt idx="596">
                  <c:v>-99</c:v>
                </c:pt>
                <c:pt idx="597">
                  <c:v>-99</c:v>
                </c:pt>
                <c:pt idx="598">
                  <c:v>-99</c:v>
                </c:pt>
                <c:pt idx="599">
                  <c:v>-99</c:v>
                </c:pt>
                <c:pt idx="600">
                  <c:v>-99</c:v>
                </c:pt>
                <c:pt idx="601">
                  <c:v>-99</c:v>
                </c:pt>
                <c:pt idx="602">
                  <c:v>-99</c:v>
                </c:pt>
                <c:pt idx="603">
                  <c:v>-99</c:v>
                </c:pt>
                <c:pt idx="604">
                  <c:v>-99</c:v>
                </c:pt>
                <c:pt idx="605">
                  <c:v>-99</c:v>
                </c:pt>
                <c:pt idx="606">
                  <c:v>-99</c:v>
                </c:pt>
                <c:pt idx="607">
                  <c:v>-99</c:v>
                </c:pt>
                <c:pt idx="608">
                  <c:v>-99</c:v>
                </c:pt>
                <c:pt idx="609">
                  <c:v>-99</c:v>
                </c:pt>
                <c:pt idx="610">
                  <c:v>-99</c:v>
                </c:pt>
                <c:pt idx="611">
                  <c:v>-99</c:v>
                </c:pt>
                <c:pt idx="612">
                  <c:v>-99</c:v>
                </c:pt>
                <c:pt idx="613">
                  <c:v>-99</c:v>
                </c:pt>
                <c:pt idx="614">
                  <c:v>-99</c:v>
                </c:pt>
                <c:pt idx="615">
                  <c:v>-99</c:v>
                </c:pt>
                <c:pt idx="616">
                  <c:v>-99</c:v>
                </c:pt>
                <c:pt idx="617">
                  <c:v>-99</c:v>
                </c:pt>
                <c:pt idx="618">
                  <c:v>-99</c:v>
                </c:pt>
                <c:pt idx="619">
                  <c:v>-99</c:v>
                </c:pt>
                <c:pt idx="620">
                  <c:v>-99</c:v>
                </c:pt>
                <c:pt idx="621">
                  <c:v>-99</c:v>
                </c:pt>
                <c:pt idx="622">
                  <c:v>-99</c:v>
                </c:pt>
                <c:pt idx="623">
                  <c:v>-99</c:v>
                </c:pt>
                <c:pt idx="624">
                  <c:v>-99</c:v>
                </c:pt>
                <c:pt idx="625">
                  <c:v>-99</c:v>
                </c:pt>
                <c:pt idx="626">
                  <c:v>-99</c:v>
                </c:pt>
                <c:pt idx="627">
                  <c:v>-99</c:v>
                </c:pt>
                <c:pt idx="628">
                  <c:v>-99</c:v>
                </c:pt>
                <c:pt idx="629">
                  <c:v>-99</c:v>
                </c:pt>
                <c:pt idx="630">
                  <c:v>-99</c:v>
                </c:pt>
                <c:pt idx="631">
                  <c:v>-99</c:v>
                </c:pt>
                <c:pt idx="632">
                  <c:v>-99</c:v>
                </c:pt>
                <c:pt idx="633">
                  <c:v>-99</c:v>
                </c:pt>
                <c:pt idx="634">
                  <c:v>-99</c:v>
                </c:pt>
                <c:pt idx="635">
                  <c:v>-99</c:v>
                </c:pt>
                <c:pt idx="636">
                  <c:v>-99</c:v>
                </c:pt>
                <c:pt idx="637">
                  <c:v>-99</c:v>
                </c:pt>
                <c:pt idx="638">
                  <c:v>-99</c:v>
                </c:pt>
                <c:pt idx="639">
                  <c:v>-99</c:v>
                </c:pt>
                <c:pt idx="640">
                  <c:v>-99</c:v>
                </c:pt>
                <c:pt idx="641">
                  <c:v>-99</c:v>
                </c:pt>
                <c:pt idx="642">
                  <c:v>-99</c:v>
                </c:pt>
                <c:pt idx="643">
                  <c:v>-99</c:v>
                </c:pt>
                <c:pt idx="644">
                  <c:v>-99</c:v>
                </c:pt>
                <c:pt idx="645">
                  <c:v>-99</c:v>
                </c:pt>
                <c:pt idx="646">
                  <c:v>-99</c:v>
                </c:pt>
                <c:pt idx="647">
                  <c:v>-99</c:v>
                </c:pt>
                <c:pt idx="648">
                  <c:v>-99</c:v>
                </c:pt>
                <c:pt idx="649">
                  <c:v>-99</c:v>
                </c:pt>
                <c:pt idx="650">
                  <c:v>-99</c:v>
                </c:pt>
                <c:pt idx="651">
                  <c:v>-99</c:v>
                </c:pt>
                <c:pt idx="652">
                  <c:v>-99</c:v>
                </c:pt>
                <c:pt idx="653">
                  <c:v>-99</c:v>
                </c:pt>
                <c:pt idx="654">
                  <c:v>-99</c:v>
                </c:pt>
                <c:pt idx="655">
                  <c:v>-99</c:v>
                </c:pt>
                <c:pt idx="656">
                  <c:v>-99</c:v>
                </c:pt>
                <c:pt idx="657">
                  <c:v>-99</c:v>
                </c:pt>
                <c:pt idx="658">
                  <c:v>-99</c:v>
                </c:pt>
                <c:pt idx="659">
                  <c:v>-99</c:v>
                </c:pt>
                <c:pt idx="660">
                  <c:v>-99</c:v>
                </c:pt>
                <c:pt idx="661">
                  <c:v>-99</c:v>
                </c:pt>
                <c:pt idx="662">
                  <c:v>-99</c:v>
                </c:pt>
                <c:pt idx="663">
                  <c:v>-99</c:v>
                </c:pt>
                <c:pt idx="664">
                  <c:v>-99</c:v>
                </c:pt>
                <c:pt idx="665">
                  <c:v>-99</c:v>
                </c:pt>
                <c:pt idx="666">
                  <c:v>-99</c:v>
                </c:pt>
                <c:pt idx="667">
                  <c:v>-99</c:v>
                </c:pt>
                <c:pt idx="668">
                  <c:v>-99</c:v>
                </c:pt>
                <c:pt idx="669">
                  <c:v>-99</c:v>
                </c:pt>
                <c:pt idx="670">
                  <c:v>-99</c:v>
                </c:pt>
                <c:pt idx="671">
                  <c:v>-99</c:v>
                </c:pt>
                <c:pt idx="672">
                  <c:v>-99</c:v>
                </c:pt>
                <c:pt idx="673">
                  <c:v>-99</c:v>
                </c:pt>
                <c:pt idx="674">
                  <c:v>-99</c:v>
                </c:pt>
                <c:pt idx="675">
                  <c:v>-99</c:v>
                </c:pt>
                <c:pt idx="676">
                  <c:v>-99</c:v>
                </c:pt>
                <c:pt idx="677">
                  <c:v>-99</c:v>
                </c:pt>
                <c:pt idx="678">
                  <c:v>-99</c:v>
                </c:pt>
                <c:pt idx="679">
                  <c:v>-99</c:v>
                </c:pt>
                <c:pt idx="680">
                  <c:v>-99</c:v>
                </c:pt>
                <c:pt idx="681">
                  <c:v>-99</c:v>
                </c:pt>
                <c:pt idx="682">
                  <c:v>-99</c:v>
                </c:pt>
                <c:pt idx="683">
                  <c:v>-99</c:v>
                </c:pt>
                <c:pt idx="684">
                  <c:v>-99</c:v>
                </c:pt>
                <c:pt idx="685">
                  <c:v>-99</c:v>
                </c:pt>
                <c:pt idx="686">
                  <c:v>-99</c:v>
                </c:pt>
                <c:pt idx="687">
                  <c:v>-99</c:v>
                </c:pt>
                <c:pt idx="688">
                  <c:v>-99</c:v>
                </c:pt>
                <c:pt idx="689">
                  <c:v>-99</c:v>
                </c:pt>
                <c:pt idx="690">
                  <c:v>-99</c:v>
                </c:pt>
                <c:pt idx="691">
                  <c:v>-99</c:v>
                </c:pt>
                <c:pt idx="692">
                  <c:v>-99</c:v>
                </c:pt>
                <c:pt idx="693">
                  <c:v>-99</c:v>
                </c:pt>
                <c:pt idx="694">
                  <c:v>-99</c:v>
                </c:pt>
                <c:pt idx="695">
                  <c:v>-99</c:v>
                </c:pt>
                <c:pt idx="696">
                  <c:v>-99</c:v>
                </c:pt>
                <c:pt idx="697">
                  <c:v>-99</c:v>
                </c:pt>
                <c:pt idx="698">
                  <c:v>-99</c:v>
                </c:pt>
                <c:pt idx="699">
                  <c:v>-99</c:v>
                </c:pt>
                <c:pt idx="700">
                  <c:v>-99</c:v>
                </c:pt>
                <c:pt idx="701">
                  <c:v>-99</c:v>
                </c:pt>
                <c:pt idx="702">
                  <c:v>-99</c:v>
                </c:pt>
                <c:pt idx="703">
                  <c:v>-99</c:v>
                </c:pt>
                <c:pt idx="704">
                  <c:v>-99</c:v>
                </c:pt>
                <c:pt idx="705">
                  <c:v>-99</c:v>
                </c:pt>
                <c:pt idx="706">
                  <c:v>-99</c:v>
                </c:pt>
                <c:pt idx="707">
                  <c:v>-99</c:v>
                </c:pt>
                <c:pt idx="708">
                  <c:v>-99</c:v>
                </c:pt>
                <c:pt idx="709">
                  <c:v>-99</c:v>
                </c:pt>
                <c:pt idx="710">
                  <c:v>-99</c:v>
                </c:pt>
                <c:pt idx="711">
                  <c:v>-99</c:v>
                </c:pt>
                <c:pt idx="712">
                  <c:v>-99</c:v>
                </c:pt>
                <c:pt idx="713">
                  <c:v>-99</c:v>
                </c:pt>
                <c:pt idx="714">
                  <c:v>-99</c:v>
                </c:pt>
                <c:pt idx="715">
                  <c:v>-99</c:v>
                </c:pt>
                <c:pt idx="716">
                  <c:v>-99</c:v>
                </c:pt>
                <c:pt idx="717">
                  <c:v>-99</c:v>
                </c:pt>
                <c:pt idx="718">
                  <c:v>-99</c:v>
                </c:pt>
                <c:pt idx="719">
                  <c:v>-99</c:v>
                </c:pt>
                <c:pt idx="720">
                  <c:v>-99</c:v>
                </c:pt>
                <c:pt idx="721">
                  <c:v>-99</c:v>
                </c:pt>
                <c:pt idx="722">
                  <c:v>-99</c:v>
                </c:pt>
                <c:pt idx="723">
                  <c:v>-99</c:v>
                </c:pt>
                <c:pt idx="724">
                  <c:v>-99</c:v>
                </c:pt>
                <c:pt idx="725">
                  <c:v>-99</c:v>
                </c:pt>
                <c:pt idx="726">
                  <c:v>-99</c:v>
                </c:pt>
                <c:pt idx="727">
                  <c:v>-99</c:v>
                </c:pt>
                <c:pt idx="728">
                  <c:v>-99</c:v>
                </c:pt>
                <c:pt idx="729">
                  <c:v>-99</c:v>
                </c:pt>
                <c:pt idx="730">
                  <c:v>-99</c:v>
                </c:pt>
                <c:pt idx="731">
                  <c:v>-99</c:v>
                </c:pt>
                <c:pt idx="732">
                  <c:v>-99</c:v>
                </c:pt>
                <c:pt idx="733">
                  <c:v>-99</c:v>
                </c:pt>
                <c:pt idx="734">
                  <c:v>-99</c:v>
                </c:pt>
                <c:pt idx="735">
                  <c:v>-99</c:v>
                </c:pt>
                <c:pt idx="736">
                  <c:v>-99</c:v>
                </c:pt>
                <c:pt idx="737">
                  <c:v>-99</c:v>
                </c:pt>
                <c:pt idx="738">
                  <c:v>-99</c:v>
                </c:pt>
                <c:pt idx="739">
                  <c:v>-99</c:v>
                </c:pt>
                <c:pt idx="740">
                  <c:v>-99</c:v>
                </c:pt>
                <c:pt idx="741">
                  <c:v>-99</c:v>
                </c:pt>
                <c:pt idx="742">
                  <c:v>-99</c:v>
                </c:pt>
                <c:pt idx="743">
                  <c:v>-99</c:v>
                </c:pt>
                <c:pt idx="744">
                  <c:v>-99</c:v>
                </c:pt>
                <c:pt idx="745">
                  <c:v>-99</c:v>
                </c:pt>
                <c:pt idx="746">
                  <c:v>-99</c:v>
                </c:pt>
                <c:pt idx="747">
                  <c:v>-99</c:v>
                </c:pt>
                <c:pt idx="748">
                  <c:v>-99</c:v>
                </c:pt>
                <c:pt idx="749">
                  <c:v>-99</c:v>
                </c:pt>
                <c:pt idx="750">
                  <c:v>-99</c:v>
                </c:pt>
                <c:pt idx="751">
                  <c:v>-99</c:v>
                </c:pt>
                <c:pt idx="752">
                  <c:v>-99</c:v>
                </c:pt>
                <c:pt idx="753">
                  <c:v>-99</c:v>
                </c:pt>
                <c:pt idx="754">
                  <c:v>-99</c:v>
                </c:pt>
                <c:pt idx="755">
                  <c:v>-99</c:v>
                </c:pt>
                <c:pt idx="756">
                  <c:v>-99</c:v>
                </c:pt>
                <c:pt idx="757">
                  <c:v>-99</c:v>
                </c:pt>
                <c:pt idx="758">
                  <c:v>-99</c:v>
                </c:pt>
                <c:pt idx="759">
                  <c:v>-99</c:v>
                </c:pt>
                <c:pt idx="760">
                  <c:v>-99</c:v>
                </c:pt>
                <c:pt idx="761">
                  <c:v>-99</c:v>
                </c:pt>
                <c:pt idx="762">
                  <c:v>-99</c:v>
                </c:pt>
                <c:pt idx="763">
                  <c:v>-99</c:v>
                </c:pt>
                <c:pt idx="764">
                  <c:v>-99</c:v>
                </c:pt>
                <c:pt idx="765">
                  <c:v>-99</c:v>
                </c:pt>
                <c:pt idx="766">
                  <c:v>-99</c:v>
                </c:pt>
                <c:pt idx="767">
                  <c:v>-99</c:v>
                </c:pt>
                <c:pt idx="768">
                  <c:v>-99</c:v>
                </c:pt>
                <c:pt idx="769">
                  <c:v>-99</c:v>
                </c:pt>
                <c:pt idx="770">
                  <c:v>-99</c:v>
                </c:pt>
                <c:pt idx="771">
                  <c:v>-99</c:v>
                </c:pt>
                <c:pt idx="772">
                  <c:v>-99</c:v>
                </c:pt>
                <c:pt idx="773">
                  <c:v>-99</c:v>
                </c:pt>
                <c:pt idx="774">
                  <c:v>-99</c:v>
                </c:pt>
                <c:pt idx="775">
                  <c:v>-99</c:v>
                </c:pt>
                <c:pt idx="776">
                  <c:v>-99</c:v>
                </c:pt>
                <c:pt idx="777">
                  <c:v>-99</c:v>
                </c:pt>
                <c:pt idx="778">
                  <c:v>-99</c:v>
                </c:pt>
                <c:pt idx="779">
                  <c:v>-99</c:v>
                </c:pt>
                <c:pt idx="780">
                  <c:v>-99</c:v>
                </c:pt>
                <c:pt idx="781">
                  <c:v>-99</c:v>
                </c:pt>
                <c:pt idx="782">
                  <c:v>-99</c:v>
                </c:pt>
                <c:pt idx="783">
                  <c:v>-99</c:v>
                </c:pt>
                <c:pt idx="784">
                  <c:v>-99</c:v>
                </c:pt>
                <c:pt idx="785">
                  <c:v>-99</c:v>
                </c:pt>
                <c:pt idx="786">
                  <c:v>-99</c:v>
                </c:pt>
                <c:pt idx="787">
                  <c:v>-99</c:v>
                </c:pt>
                <c:pt idx="788">
                  <c:v>-99</c:v>
                </c:pt>
                <c:pt idx="789">
                  <c:v>-99</c:v>
                </c:pt>
                <c:pt idx="790">
                  <c:v>-99</c:v>
                </c:pt>
                <c:pt idx="791">
                  <c:v>-99</c:v>
                </c:pt>
                <c:pt idx="792">
                  <c:v>-99</c:v>
                </c:pt>
                <c:pt idx="793">
                  <c:v>-99</c:v>
                </c:pt>
                <c:pt idx="794">
                  <c:v>-99</c:v>
                </c:pt>
                <c:pt idx="795">
                  <c:v>-99</c:v>
                </c:pt>
                <c:pt idx="796">
                  <c:v>-99</c:v>
                </c:pt>
                <c:pt idx="797">
                  <c:v>-99</c:v>
                </c:pt>
                <c:pt idx="798">
                  <c:v>-99</c:v>
                </c:pt>
                <c:pt idx="799">
                  <c:v>-99</c:v>
                </c:pt>
                <c:pt idx="800">
                  <c:v>-99</c:v>
                </c:pt>
                <c:pt idx="801">
                  <c:v>-99</c:v>
                </c:pt>
                <c:pt idx="802">
                  <c:v>-99</c:v>
                </c:pt>
                <c:pt idx="803">
                  <c:v>-99</c:v>
                </c:pt>
                <c:pt idx="804">
                  <c:v>-99</c:v>
                </c:pt>
                <c:pt idx="805">
                  <c:v>-99</c:v>
                </c:pt>
                <c:pt idx="806">
                  <c:v>-99</c:v>
                </c:pt>
                <c:pt idx="807">
                  <c:v>-99</c:v>
                </c:pt>
                <c:pt idx="808">
                  <c:v>-99</c:v>
                </c:pt>
                <c:pt idx="809">
                  <c:v>-99</c:v>
                </c:pt>
                <c:pt idx="810">
                  <c:v>-99</c:v>
                </c:pt>
                <c:pt idx="811">
                  <c:v>-99</c:v>
                </c:pt>
                <c:pt idx="812">
                  <c:v>-99</c:v>
                </c:pt>
                <c:pt idx="813">
                  <c:v>-99</c:v>
                </c:pt>
                <c:pt idx="814">
                  <c:v>-99</c:v>
                </c:pt>
                <c:pt idx="815">
                  <c:v>-99</c:v>
                </c:pt>
                <c:pt idx="816">
                  <c:v>-99</c:v>
                </c:pt>
                <c:pt idx="817">
                  <c:v>-99</c:v>
                </c:pt>
                <c:pt idx="818">
                  <c:v>-99</c:v>
                </c:pt>
                <c:pt idx="819">
                  <c:v>-99</c:v>
                </c:pt>
                <c:pt idx="820">
                  <c:v>-99</c:v>
                </c:pt>
                <c:pt idx="821">
                  <c:v>-99</c:v>
                </c:pt>
                <c:pt idx="822">
                  <c:v>-99</c:v>
                </c:pt>
                <c:pt idx="823">
                  <c:v>-99</c:v>
                </c:pt>
                <c:pt idx="824">
                  <c:v>-99</c:v>
                </c:pt>
                <c:pt idx="825">
                  <c:v>-99</c:v>
                </c:pt>
                <c:pt idx="826">
                  <c:v>-99</c:v>
                </c:pt>
                <c:pt idx="827">
                  <c:v>-99</c:v>
                </c:pt>
                <c:pt idx="828">
                  <c:v>-99</c:v>
                </c:pt>
                <c:pt idx="829">
                  <c:v>-99</c:v>
                </c:pt>
                <c:pt idx="830">
                  <c:v>-99</c:v>
                </c:pt>
                <c:pt idx="831">
                  <c:v>-99</c:v>
                </c:pt>
                <c:pt idx="832">
                  <c:v>-99</c:v>
                </c:pt>
                <c:pt idx="833">
                  <c:v>-99</c:v>
                </c:pt>
                <c:pt idx="834">
                  <c:v>-99</c:v>
                </c:pt>
                <c:pt idx="835">
                  <c:v>-99</c:v>
                </c:pt>
                <c:pt idx="836">
                  <c:v>-99</c:v>
                </c:pt>
                <c:pt idx="837">
                  <c:v>-99</c:v>
                </c:pt>
                <c:pt idx="838">
                  <c:v>-99</c:v>
                </c:pt>
                <c:pt idx="839">
                  <c:v>-99</c:v>
                </c:pt>
                <c:pt idx="840">
                  <c:v>-99</c:v>
                </c:pt>
                <c:pt idx="841">
                  <c:v>-99</c:v>
                </c:pt>
                <c:pt idx="842">
                  <c:v>-99</c:v>
                </c:pt>
                <c:pt idx="843">
                  <c:v>-99</c:v>
                </c:pt>
                <c:pt idx="844">
                  <c:v>-99</c:v>
                </c:pt>
                <c:pt idx="845">
                  <c:v>-99</c:v>
                </c:pt>
                <c:pt idx="846">
                  <c:v>-99</c:v>
                </c:pt>
                <c:pt idx="847">
                  <c:v>-99</c:v>
                </c:pt>
                <c:pt idx="848">
                  <c:v>-99</c:v>
                </c:pt>
                <c:pt idx="849">
                  <c:v>-99</c:v>
                </c:pt>
                <c:pt idx="850">
                  <c:v>-99</c:v>
                </c:pt>
                <c:pt idx="851">
                  <c:v>-99</c:v>
                </c:pt>
                <c:pt idx="852">
                  <c:v>-99</c:v>
                </c:pt>
                <c:pt idx="853">
                  <c:v>-99</c:v>
                </c:pt>
                <c:pt idx="854">
                  <c:v>-99</c:v>
                </c:pt>
                <c:pt idx="855">
                  <c:v>-99</c:v>
                </c:pt>
                <c:pt idx="856">
                  <c:v>-99</c:v>
                </c:pt>
                <c:pt idx="857">
                  <c:v>-99</c:v>
                </c:pt>
                <c:pt idx="858">
                  <c:v>-99</c:v>
                </c:pt>
                <c:pt idx="859">
                  <c:v>-99</c:v>
                </c:pt>
                <c:pt idx="860">
                  <c:v>-99</c:v>
                </c:pt>
                <c:pt idx="861">
                  <c:v>-99</c:v>
                </c:pt>
                <c:pt idx="862">
                  <c:v>-99</c:v>
                </c:pt>
                <c:pt idx="863">
                  <c:v>-99</c:v>
                </c:pt>
                <c:pt idx="864">
                  <c:v>-99</c:v>
                </c:pt>
                <c:pt idx="865">
                  <c:v>-99</c:v>
                </c:pt>
                <c:pt idx="866">
                  <c:v>-99</c:v>
                </c:pt>
                <c:pt idx="867">
                  <c:v>-99</c:v>
                </c:pt>
                <c:pt idx="868">
                  <c:v>-99</c:v>
                </c:pt>
                <c:pt idx="869">
                  <c:v>-99</c:v>
                </c:pt>
                <c:pt idx="870">
                  <c:v>-99</c:v>
                </c:pt>
                <c:pt idx="871">
                  <c:v>-99</c:v>
                </c:pt>
                <c:pt idx="872">
                  <c:v>-99</c:v>
                </c:pt>
                <c:pt idx="873">
                  <c:v>-99</c:v>
                </c:pt>
                <c:pt idx="874">
                  <c:v>-99</c:v>
                </c:pt>
                <c:pt idx="875">
                  <c:v>-99</c:v>
                </c:pt>
                <c:pt idx="876">
                  <c:v>-99</c:v>
                </c:pt>
                <c:pt idx="877">
                  <c:v>-99</c:v>
                </c:pt>
                <c:pt idx="878">
                  <c:v>-99</c:v>
                </c:pt>
                <c:pt idx="879">
                  <c:v>-99</c:v>
                </c:pt>
                <c:pt idx="880">
                  <c:v>-99</c:v>
                </c:pt>
                <c:pt idx="881">
                  <c:v>-99</c:v>
                </c:pt>
                <c:pt idx="882">
                  <c:v>-99</c:v>
                </c:pt>
                <c:pt idx="883">
                  <c:v>-99</c:v>
                </c:pt>
                <c:pt idx="884">
                  <c:v>-99</c:v>
                </c:pt>
                <c:pt idx="885">
                  <c:v>-99</c:v>
                </c:pt>
                <c:pt idx="886">
                  <c:v>-99</c:v>
                </c:pt>
                <c:pt idx="887">
                  <c:v>-99</c:v>
                </c:pt>
                <c:pt idx="888">
                  <c:v>-99</c:v>
                </c:pt>
                <c:pt idx="889">
                  <c:v>-99</c:v>
                </c:pt>
                <c:pt idx="890">
                  <c:v>-99</c:v>
                </c:pt>
                <c:pt idx="891">
                  <c:v>-99</c:v>
                </c:pt>
                <c:pt idx="892">
                  <c:v>-99</c:v>
                </c:pt>
                <c:pt idx="893">
                  <c:v>-99</c:v>
                </c:pt>
                <c:pt idx="894">
                  <c:v>-99</c:v>
                </c:pt>
                <c:pt idx="895">
                  <c:v>-99</c:v>
                </c:pt>
                <c:pt idx="896">
                  <c:v>-99</c:v>
                </c:pt>
                <c:pt idx="897">
                  <c:v>-99</c:v>
                </c:pt>
                <c:pt idx="898">
                  <c:v>-99</c:v>
                </c:pt>
                <c:pt idx="899">
                  <c:v>-99</c:v>
                </c:pt>
                <c:pt idx="900">
                  <c:v>-99</c:v>
                </c:pt>
                <c:pt idx="901">
                  <c:v>-99</c:v>
                </c:pt>
                <c:pt idx="902">
                  <c:v>-99</c:v>
                </c:pt>
                <c:pt idx="903">
                  <c:v>-99</c:v>
                </c:pt>
                <c:pt idx="904">
                  <c:v>-99</c:v>
                </c:pt>
                <c:pt idx="905">
                  <c:v>-99</c:v>
                </c:pt>
                <c:pt idx="906">
                  <c:v>-99</c:v>
                </c:pt>
                <c:pt idx="907">
                  <c:v>-99</c:v>
                </c:pt>
                <c:pt idx="908">
                  <c:v>-99</c:v>
                </c:pt>
                <c:pt idx="909">
                  <c:v>-99</c:v>
                </c:pt>
                <c:pt idx="910">
                  <c:v>-99</c:v>
                </c:pt>
                <c:pt idx="911">
                  <c:v>-99</c:v>
                </c:pt>
                <c:pt idx="912">
                  <c:v>-99</c:v>
                </c:pt>
                <c:pt idx="913">
                  <c:v>-99</c:v>
                </c:pt>
                <c:pt idx="914">
                  <c:v>-99</c:v>
                </c:pt>
                <c:pt idx="915">
                  <c:v>-99</c:v>
                </c:pt>
                <c:pt idx="916">
                  <c:v>-99</c:v>
                </c:pt>
                <c:pt idx="917">
                  <c:v>-99</c:v>
                </c:pt>
                <c:pt idx="918">
                  <c:v>-99</c:v>
                </c:pt>
                <c:pt idx="919">
                  <c:v>-99</c:v>
                </c:pt>
                <c:pt idx="920">
                  <c:v>-99</c:v>
                </c:pt>
                <c:pt idx="921">
                  <c:v>-99</c:v>
                </c:pt>
                <c:pt idx="922">
                  <c:v>-99</c:v>
                </c:pt>
                <c:pt idx="923">
                  <c:v>-99</c:v>
                </c:pt>
                <c:pt idx="924">
                  <c:v>-99</c:v>
                </c:pt>
                <c:pt idx="925">
                  <c:v>-99</c:v>
                </c:pt>
                <c:pt idx="926">
                  <c:v>-99</c:v>
                </c:pt>
                <c:pt idx="927">
                  <c:v>-99</c:v>
                </c:pt>
                <c:pt idx="928">
                  <c:v>-99</c:v>
                </c:pt>
                <c:pt idx="929">
                  <c:v>-99</c:v>
                </c:pt>
                <c:pt idx="930">
                  <c:v>-99</c:v>
                </c:pt>
                <c:pt idx="931">
                  <c:v>-99</c:v>
                </c:pt>
                <c:pt idx="932">
                  <c:v>-99</c:v>
                </c:pt>
                <c:pt idx="933">
                  <c:v>-99</c:v>
                </c:pt>
                <c:pt idx="934">
                  <c:v>-99</c:v>
                </c:pt>
                <c:pt idx="935">
                  <c:v>-99</c:v>
                </c:pt>
                <c:pt idx="936">
                  <c:v>-99</c:v>
                </c:pt>
                <c:pt idx="937">
                  <c:v>-99</c:v>
                </c:pt>
                <c:pt idx="938">
                  <c:v>-99</c:v>
                </c:pt>
                <c:pt idx="939">
                  <c:v>-99</c:v>
                </c:pt>
                <c:pt idx="940">
                  <c:v>-99</c:v>
                </c:pt>
                <c:pt idx="941">
                  <c:v>-99</c:v>
                </c:pt>
                <c:pt idx="942">
                  <c:v>-99</c:v>
                </c:pt>
                <c:pt idx="943">
                  <c:v>-99</c:v>
                </c:pt>
                <c:pt idx="944">
                  <c:v>-99</c:v>
                </c:pt>
                <c:pt idx="945">
                  <c:v>-99</c:v>
                </c:pt>
                <c:pt idx="946">
                  <c:v>-99</c:v>
                </c:pt>
                <c:pt idx="947">
                  <c:v>-99</c:v>
                </c:pt>
                <c:pt idx="948">
                  <c:v>-99</c:v>
                </c:pt>
                <c:pt idx="949">
                  <c:v>-99</c:v>
                </c:pt>
                <c:pt idx="950">
                  <c:v>-99</c:v>
                </c:pt>
                <c:pt idx="951">
                  <c:v>-99</c:v>
                </c:pt>
                <c:pt idx="952">
                  <c:v>-99</c:v>
                </c:pt>
                <c:pt idx="953">
                  <c:v>-99</c:v>
                </c:pt>
                <c:pt idx="954">
                  <c:v>-99</c:v>
                </c:pt>
                <c:pt idx="955">
                  <c:v>-99</c:v>
                </c:pt>
                <c:pt idx="956">
                  <c:v>-99</c:v>
                </c:pt>
                <c:pt idx="957">
                  <c:v>-99</c:v>
                </c:pt>
                <c:pt idx="958">
                  <c:v>-99</c:v>
                </c:pt>
                <c:pt idx="959">
                  <c:v>-99</c:v>
                </c:pt>
                <c:pt idx="960">
                  <c:v>-99</c:v>
                </c:pt>
                <c:pt idx="961">
                  <c:v>-99</c:v>
                </c:pt>
                <c:pt idx="962">
                  <c:v>-99</c:v>
                </c:pt>
                <c:pt idx="963">
                  <c:v>-99</c:v>
                </c:pt>
                <c:pt idx="964">
                  <c:v>-99</c:v>
                </c:pt>
                <c:pt idx="965">
                  <c:v>-99</c:v>
                </c:pt>
                <c:pt idx="966">
                  <c:v>-99</c:v>
                </c:pt>
                <c:pt idx="967">
                  <c:v>-99</c:v>
                </c:pt>
                <c:pt idx="968">
                  <c:v>-99</c:v>
                </c:pt>
                <c:pt idx="969">
                  <c:v>-99</c:v>
                </c:pt>
                <c:pt idx="970">
                  <c:v>-99</c:v>
                </c:pt>
                <c:pt idx="971">
                  <c:v>-99</c:v>
                </c:pt>
                <c:pt idx="972">
                  <c:v>-99</c:v>
                </c:pt>
                <c:pt idx="973">
                  <c:v>-99</c:v>
                </c:pt>
                <c:pt idx="974">
                  <c:v>-99</c:v>
                </c:pt>
                <c:pt idx="975">
                  <c:v>-99</c:v>
                </c:pt>
                <c:pt idx="976">
                  <c:v>-99</c:v>
                </c:pt>
                <c:pt idx="977">
                  <c:v>-99</c:v>
                </c:pt>
                <c:pt idx="978">
                  <c:v>-99</c:v>
                </c:pt>
                <c:pt idx="979">
                  <c:v>-99</c:v>
                </c:pt>
                <c:pt idx="980">
                  <c:v>-99</c:v>
                </c:pt>
                <c:pt idx="981">
                  <c:v>-99</c:v>
                </c:pt>
                <c:pt idx="982">
                  <c:v>-99</c:v>
                </c:pt>
                <c:pt idx="983">
                  <c:v>-99</c:v>
                </c:pt>
                <c:pt idx="984">
                  <c:v>-99</c:v>
                </c:pt>
                <c:pt idx="985">
                  <c:v>-99</c:v>
                </c:pt>
                <c:pt idx="986">
                  <c:v>-99</c:v>
                </c:pt>
                <c:pt idx="987">
                  <c:v>-99</c:v>
                </c:pt>
                <c:pt idx="988">
                  <c:v>-99</c:v>
                </c:pt>
                <c:pt idx="989">
                  <c:v>-99</c:v>
                </c:pt>
                <c:pt idx="990">
                  <c:v>-99</c:v>
                </c:pt>
                <c:pt idx="991">
                  <c:v>-99</c:v>
                </c:pt>
                <c:pt idx="992">
                  <c:v>-99</c:v>
                </c:pt>
                <c:pt idx="993">
                  <c:v>-99</c:v>
                </c:pt>
                <c:pt idx="994">
                  <c:v>-99</c:v>
                </c:pt>
                <c:pt idx="995">
                  <c:v>-99</c:v>
                </c:pt>
                <c:pt idx="996">
                  <c:v>-99</c:v>
                </c:pt>
                <c:pt idx="997">
                  <c:v>-99</c:v>
                </c:pt>
                <c:pt idx="998">
                  <c:v>-99</c:v>
                </c:pt>
                <c:pt idx="999">
                  <c:v>-99</c:v>
                </c:pt>
                <c:pt idx="1000">
                  <c:v>-99</c:v>
                </c:pt>
                <c:pt idx="1001">
                  <c:v>-99</c:v>
                </c:pt>
                <c:pt idx="1002">
                  <c:v>-99</c:v>
                </c:pt>
                <c:pt idx="1003">
                  <c:v>-99</c:v>
                </c:pt>
                <c:pt idx="1004">
                  <c:v>-99</c:v>
                </c:pt>
                <c:pt idx="1005">
                  <c:v>-99</c:v>
                </c:pt>
                <c:pt idx="1006">
                  <c:v>-99</c:v>
                </c:pt>
                <c:pt idx="1007">
                  <c:v>-99</c:v>
                </c:pt>
                <c:pt idx="1008">
                  <c:v>-99</c:v>
                </c:pt>
                <c:pt idx="1009">
                  <c:v>-99</c:v>
                </c:pt>
                <c:pt idx="1010">
                  <c:v>-99</c:v>
                </c:pt>
                <c:pt idx="1011">
                  <c:v>-99</c:v>
                </c:pt>
                <c:pt idx="1012">
                  <c:v>-99</c:v>
                </c:pt>
                <c:pt idx="1013">
                  <c:v>-99</c:v>
                </c:pt>
                <c:pt idx="1014">
                  <c:v>-99</c:v>
                </c:pt>
                <c:pt idx="1015">
                  <c:v>-99</c:v>
                </c:pt>
                <c:pt idx="1016">
                  <c:v>-99</c:v>
                </c:pt>
                <c:pt idx="1017">
                  <c:v>-99</c:v>
                </c:pt>
                <c:pt idx="1018">
                  <c:v>-99</c:v>
                </c:pt>
                <c:pt idx="1019">
                  <c:v>-99</c:v>
                </c:pt>
                <c:pt idx="1020">
                  <c:v>-99</c:v>
                </c:pt>
                <c:pt idx="1021">
                  <c:v>-99</c:v>
                </c:pt>
                <c:pt idx="1022">
                  <c:v>-99</c:v>
                </c:pt>
                <c:pt idx="1023">
                  <c:v>-99</c:v>
                </c:pt>
                <c:pt idx="1024">
                  <c:v>-99</c:v>
                </c:pt>
                <c:pt idx="1025">
                  <c:v>-99</c:v>
                </c:pt>
                <c:pt idx="1026">
                  <c:v>-99</c:v>
                </c:pt>
                <c:pt idx="1027">
                  <c:v>-99</c:v>
                </c:pt>
                <c:pt idx="1028">
                  <c:v>-99</c:v>
                </c:pt>
                <c:pt idx="1029">
                  <c:v>-99</c:v>
                </c:pt>
                <c:pt idx="1030">
                  <c:v>-99</c:v>
                </c:pt>
                <c:pt idx="1031">
                  <c:v>-99</c:v>
                </c:pt>
                <c:pt idx="1032">
                  <c:v>-99</c:v>
                </c:pt>
                <c:pt idx="1033">
                  <c:v>-99</c:v>
                </c:pt>
                <c:pt idx="1034">
                  <c:v>-99</c:v>
                </c:pt>
                <c:pt idx="1035">
                  <c:v>-99</c:v>
                </c:pt>
                <c:pt idx="1036">
                  <c:v>-99</c:v>
                </c:pt>
                <c:pt idx="1037">
                  <c:v>-99</c:v>
                </c:pt>
                <c:pt idx="1038">
                  <c:v>-99</c:v>
                </c:pt>
                <c:pt idx="1039">
                  <c:v>-99</c:v>
                </c:pt>
                <c:pt idx="1040">
                  <c:v>-99</c:v>
                </c:pt>
                <c:pt idx="1041">
                  <c:v>-99</c:v>
                </c:pt>
                <c:pt idx="1042">
                  <c:v>-99</c:v>
                </c:pt>
                <c:pt idx="1043">
                  <c:v>-99</c:v>
                </c:pt>
                <c:pt idx="1044">
                  <c:v>-99</c:v>
                </c:pt>
                <c:pt idx="1045">
                  <c:v>-99</c:v>
                </c:pt>
                <c:pt idx="1046">
                  <c:v>-99</c:v>
                </c:pt>
                <c:pt idx="1047">
                  <c:v>-99</c:v>
                </c:pt>
                <c:pt idx="1048">
                  <c:v>-99</c:v>
                </c:pt>
                <c:pt idx="1049">
                  <c:v>-99</c:v>
                </c:pt>
                <c:pt idx="1050">
                  <c:v>-99</c:v>
                </c:pt>
                <c:pt idx="1051">
                  <c:v>-99</c:v>
                </c:pt>
                <c:pt idx="1052">
                  <c:v>-99</c:v>
                </c:pt>
                <c:pt idx="1053">
                  <c:v>-99</c:v>
                </c:pt>
                <c:pt idx="1054">
                  <c:v>-99</c:v>
                </c:pt>
                <c:pt idx="1055">
                  <c:v>-99</c:v>
                </c:pt>
                <c:pt idx="1056">
                  <c:v>-99</c:v>
                </c:pt>
                <c:pt idx="1057">
                  <c:v>-99</c:v>
                </c:pt>
                <c:pt idx="1058">
                  <c:v>-99</c:v>
                </c:pt>
                <c:pt idx="1059">
                  <c:v>-99</c:v>
                </c:pt>
                <c:pt idx="1060">
                  <c:v>-99</c:v>
                </c:pt>
                <c:pt idx="1061">
                  <c:v>-99</c:v>
                </c:pt>
                <c:pt idx="1062">
                  <c:v>-99</c:v>
                </c:pt>
                <c:pt idx="1063">
                  <c:v>-99</c:v>
                </c:pt>
                <c:pt idx="1064">
                  <c:v>-99</c:v>
                </c:pt>
                <c:pt idx="1065">
                  <c:v>-99</c:v>
                </c:pt>
                <c:pt idx="1066">
                  <c:v>-99</c:v>
                </c:pt>
                <c:pt idx="1067">
                  <c:v>-99</c:v>
                </c:pt>
                <c:pt idx="1068">
                  <c:v>-99</c:v>
                </c:pt>
                <c:pt idx="1069">
                  <c:v>-99</c:v>
                </c:pt>
                <c:pt idx="1070">
                  <c:v>-99</c:v>
                </c:pt>
                <c:pt idx="1071">
                  <c:v>-99</c:v>
                </c:pt>
                <c:pt idx="1072">
                  <c:v>-99</c:v>
                </c:pt>
                <c:pt idx="1073">
                  <c:v>-99</c:v>
                </c:pt>
                <c:pt idx="1074">
                  <c:v>-99</c:v>
                </c:pt>
                <c:pt idx="1075">
                  <c:v>-99</c:v>
                </c:pt>
                <c:pt idx="1076">
                  <c:v>-99</c:v>
                </c:pt>
                <c:pt idx="1077">
                  <c:v>-99</c:v>
                </c:pt>
                <c:pt idx="1078">
                  <c:v>-99</c:v>
                </c:pt>
                <c:pt idx="1079">
                  <c:v>-99</c:v>
                </c:pt>
                <c:pt idx="1080">
                  <c:v>-99</c:v>
                </c:pt>
                <c:pt idx="1081">
                  <c:v>-99</c:v>
                </c:pt>
                <c:pt idx="1082">
                  <c:v>-99</c:v>
                </c:pt>
                <c:pt idx="1083">
                  <c:v>-99</c:v>
                </c:pt>
                <c:pt idx="1084">
                  <c:v>-99</c:v>
                </c:pt>
                <c:pt idx="1085">
                  <c:v>-99</c:v>
                </c:pt>
                <c:pt idx="1086">
                  <c:v>-99</c:v>
                </c:pt>
                <c:pt idx="1087">
                  <c:v>-99</c:v>
                </c:pt>
                <c:pt idx="1088">
                  <c:v>-99</c:v>
                </c:pt>
                <c:pt idx="1089">
                  <c:v>-99</c:v>
                </c:pt>
                <c:pt idx="1090">
                  <c:v>-99</c:v>
                </c:pt>
                <c:pt idx="1091">
                  <c:v>-99</c:v>
                </c:pt>
                <c:pt idx="1092">
                  <c:v>-99</c:v>
                </c:pt>
                <c:pt idx="1093">
                  <c:v>-99</c:v>
                </c:pt>
                <c:pt idx="1094">
                  <c:v>-99</c:v>
                </c:pt>
                <c:pt idx="1095">
                  <c:v>-99</c:v>
                </c:pt>
                <c:pt idx="1096">
                  <c:v>-99</c:v>
                </c:pt>
                <c:pt idx="1097">
                  <c:v>-99</c:v>
                </c:pt>
                <c:pt idx="1098">
                  <c:v>-99</c:v>
                </c:pt>
                <c:pt idx="1099">
                  <c:v>-99</c:v>
                </c:pt>
                <c:pt idx="1100">
                  <c:v>-99</c:v>
                </c:pt>
                <c:pt idx="1101">
                  <c:v>-99</c:v>
                </c:pt>
                <c:pt idx="1102">
                  <c:v>-99</c:v>
                </c:pt>
                <c:pt idx="1103">
                  <c:v>-99</c:v>
                </c:pt>
                <c:pt idx="1104">
                  <c:v>-99</c:v>
                </c:pt>
                <c:pt idx="1105">
                  <c:v>-99</c:v>
                </c:pt>
                <c:pt idx="1106">
                  <c:v>-99</c:v>
                </c:pt>
                <c:pt idx="1107">
                  <c:v>-99</c:v>
                </c:pt>
                <c:pt idx="1108">
                  <c:v>-99</c:v>
                </c:pt>
                <c:pt idx="1109">
                  <c:v>-99</c:v>
                </c:pt>
                <c:pt idx="1110">
                  <c:v>-99</c:v>
                </c:pt>
                <c:pt idx="1111">
                  <c:v>-99</c:v>
                </c:pt>
                <c:pt idx="1112">
                  <c:v>-99</c:v>
                </c:pt>
                <c:pt idx="1113">
                  <c:v>-99</c:v>
                </c:pt>
                <c:pt idx="1114">
                  <c:v>-99</c:v>
                </c:pt>
                <c:pt idx="1115">
                  <c:v>-99</c:v>
                </c:pt>
                <c:pt idx="1116">
                  <c:v>-99</c:v>
                </c:pt>
                <c:pt idx="1117">
                  <c:v>-99</c:v>
                </c:pt>
                <c:pt idx="1118">
                  <c:v>-99</c:v>
                </c:pt>
                <c:pt idx="1119">
                  <c:v>-99</c:v>
                </c:pt>
                <c:pt idx="1120">
                  <c:v>-99</c:v>
                </c:pt>
                <c:pt idx="1121">
                  <c:v>-99</c:v>
                </c:pt>
                <c:pt idx="1122">
                  <c:v>-99</c:v>
                </c:pt>
                <c:pt idx="1123">
                  <c:v>-99</c:v>
                </c:pt>
                <c:pt idx="1124">
                  <c:v>-99</c:v>
                </c:pt>
                <c:pt idx="1125">
                  <c:v>-99</c:v>
                </c:pt>
                <c:pt idx="1126">
                  <c:v>-99</c:v>
                </c:pt>
                <c:pt idx="1127">
                  <c:v>-99</c:v>
                </c:pt>
                <c:pt idx="1128">
                  <c:v>-99</c:v>
                </c:pt>
                <c:pt idx="1129">
                  <c:v>-99</c:v>
                </c:pt>
                <c:pt idx="1130">
                  <c:v>-99</c:v>
                </c:pt>
                <c:pt idx="1131">
                  <c:v>-99</c:v>
                </c:pt>
                <c:pt idx="1132">
                  <c:v>-99</c:v>
                </c:pt>
                <c:pt idx="1133">
                  <c:v>-99</c:v>
                </c:pt>
                <c:pt idx="1134">
                  <c:v>-99</c:v>
                </c:pt>
                <c:pt idx="1135">
                  <c:v>-99</c:v>
                </c:pt>
                <c:pt idx="1136">
                  <c:v>-99</c:v>
                </c:pt>
                <c:pt idx="1137">
                  <c:v>-99</c:v>
                </c:pt>
                <c:pt idx="1138">
                  <c:v>-99</c:v>
                </c:pt>
                <c:pt idx="1139">
                  <c:v>-99</c:v>
                </c:pt>
                <c:pt idx="1140">
                  <c:v>-99</c:v>
                </c:pt>
                <c:pt idx="1141">
                  <c:v>-99</c:v>
                </c:pt>
                <c:pt idx="1142">
                  <c:v>-99</c:v>
                </c:pt>
                <c:pt idx="1143">
                  <c:v>-99</c:v>
                </c:pt>
                <c:pt idx="1144">
                  <c:v>-99</c:v>
                </c:pt>
                <c:pt idx="1145">
                  <c:v>-99</c:v>
                </c:pt>
                <c:pt idx="1146">
                  <c:v>-99</c:v>
                </c:pt>
                <c:pt idx="1147">
                  <c:v>-99</c:v>
                </c:pt>
                <c:pt idx="1148">
                  <c:v>-99</c:v>
                </c:pt>
                <c:pt idx="1149">
                  <c:v>-99</c:v>
                </c:pt>
                <c:pt idx="1150">
                  <c:v>-99</c:v>
                </c:pt>
                <c:pt idx="1151">
                  <c:v>-99</c:v>
                </c:pt>
                <c:pt idx="1152">
                  <c:v>-99</c:v>
                </c:pt>
                <c:pt idx="1153">
                  <c:v>-99</c:v>
                </c:pt>
                <c:pt idx="1154">
                  <c:v>-99</c:v>
                </c:pt>
                <c:pt idx="1155">
                  <c:v>-99</c:v>
                </c:pt>
                <c:pt idx="1156">
                  <c:v>-99</c:v>
                </c:pt>
                <c:pt idx="1157">
                  <c:v>-99</c:v>
                </c:pt>
                <c:pt idx="1158">
                  <c:v>-99</c:v>
                </c:pt>
                <c:pt idx="1159">
                  <c:v>-99</c:v>
                </c:pt>
                <c:pt idx="1160">
                  <c:v>-99</c:v>
                </c:pt>
                <c:pt idx="1161">
                  <c:v>-99</c:v>
                </c:pt>
                <c:pt idx="1162">
                  <c:v>-99</c:v>
                </c:pt>
                <c:pt idx="1163">
                  <c:v>-99</c:v>
                </c:pt>
                <c:pt idx="1164">
                  <c:v>-99</c:v>
                </c:pt>
                <c:pt idx="1165">
                  <c:v>-99</c:v>
                </c:pt>
                <c:pt idx="1166">
                  <c:v>-99</c:v>
                </c:pt>
                <c:pt idx="1167">
                  <c:v>-99</c:v>
                </c:pt>
                <c:pt idx="1168">
                  <c:v>-99</c:v>
                </c:pt>
                <c:pt idx="1169">
                  <c:v>-99</c:v>
                </c:pt>
                <c:pt idx="1170">
                  <c:v>-99</c:v>
                </c:pt>
                <c:pt idx="1171">
                  <c:v>-99</c:v>
                </c:pt>
                <c:pt idx="1172">
                  <c:v>-99</c:v>
                </c:pt>
                <c:pt idx="1173">
                  <c:v>-99</c:v>
                </c:pt>
                <c:pt idx="1174">
                  <c:v>-99</c:v>
                </c:pt>
                <c:pt idx="1175">
                  <c:v>-99</c:v>
                </c:pt>
                <c:pt idx="1176">
                  <c:v>-99</c:v>
                </c:pt>
                <c:pt idx="1177">
                  <c:v>-99</c:v>
                </c:pt>
                <c:pt idx="1178">
                  <c:v>-99</c:v>
                </c:pt>
                <c:pt idx="1179">
                  <c:v>-99</c:v>
                </c:pt>
                <c:pt idx="1180">
                  <c:v>-99</c:v>
                </c:pt>
                <c:pt idx="1181">
                  <c:v>-99</c:v>
                </c:pt>
                <c:pt idx="1182">
                  <c:v>-99</c:v>
                </c:pt>
                <c:pt idx="1183">
                  <c:v>-99</c:v>
                </c:pt>
                <c:pt idx="1184">
                  <c:v>-99</c:v>
                </c:pt>
                <c:pt idx="1185">
                  <c:v>-99</c:v>
                </c:pt>
                <c:pt idx="1186">
                  <c:v>-99</c:v>
                </c:pt>
                <c:pt idx="1187">
                  <c:v>-99</c:v>
                </c:pt>
                <c:pt idx="1188">
                  <c:v>-99</c:v>
                </c:pt>
                <c:pt idx="1189">
                  <c:v>-99</c:v>
                </c:pt>
                <c:pt idx="1190">
                  <c:v>-99</c:v>
                </c:pt>
                <c:pt idx="1191">
                  <c:v>-99</c:v>
                </c:pt>
                <c:pt idx="1192">
                  <c:v>-99</c:v>
                </c:pt>
                <c:pt idx="1193">
                  <c:v>-99</c:v>
                </c:pt>
                <c:pt idx="1194">
                  <c:v>-99</c:v>
                </c:pt>
                <c:pt idx="1195">
                  <c:v>-99</c:v>
                </c:pt>
                <c:pt idx="1196">
                  <c:v>-99</c:v>
                </c:pt>
                <c:pt idx="1197">
                  <c:v>-99</c:v>
                </c:pt>
                <c:pt idx="1198">
                  <c:v>-99</c:v>
                </c:pt>
                <c:pt idx="1199">
                  <c:v>-99</c:v>
                </c:pt>
                <c:pt idx="1200">
                  <c:v>-99</c:v>
                </c:pt>
                <c:pt idx="1201">
                  <c:v>-99</c:v>
                </c:pt>
                <c:pt idx="1202">
                  <c:v>-99</c:v>
                </c:pt>
                <c:pt idx="1203">
                  <c:v>-99</c:v>
                </c:pt>
                <c:pt idx="1204">
                  <c:v>-99</c:v>
                </c:pt>
              </c:numCache>
            </c:numRef>
          </c:xVal>
          <c:yVal>
            <c:numRef>
              <c:f>CONTROL!$AX$7:$AX$1211</c:f>
              <c:numCache>
                <c:formatCode>General</c:formatCode>
                <c:ptCount val="1205"/>
                <c:pt idx="0">
                  <c:v>-99</c:v>
                </c:pt>
                <c:pt idx="1">
                  <c:v>-99</c:v>
                </c:pt>
                <c:pt idx="2">
                  <c:v>-99</c:v>
                </c:pt>
                <c:pt idx="3">
                  <c:v>-99</c:v>
                </c:pt>
                <c:pt idx="4">
                  <c:v>0.2760435222852971</c:v>
                </c:pt>
                <c:pt idx="5">
                  <c:v>-99</c:v>
                </c:pt>
                <c:pt idx="6">
                  <c:v>-99</c:v>
                </c:pt>
                <c:pt idx="7">
                  <c:v>-99</c:v>
                </c:pt>
                <c:pt idx="8">
                  <c:v>-99</c:v>
                </c:pt>
                <c:pt idx="9">
                  <c:v>0.12185190158234727</c:v>
                </c:pt>
                <c:pt idx="10">
                  <c:v>0.13452863551048724</c:v>
                </c:pt>
                <c:pt idx="11">
                  <c:v>-99</c:v>
                </c:pt>
                <c:pt idx="12">
                  <c:v>-99</c:v>
                </c:pt>
                <c:pt idx="13">
                  <c:v>0.18971162975376171</c:v>
                </c:pt>
                <c:pt idx="14">
                  <c:v>-99</c:v>
                </c:pt>
                <c:pt idx="15">
                  <c:v>-99</c:v>
                </c:pt>
                <c:pt idx="16">
                  <c:v>-99</c:v>
                </c:pt>
                <c:pt idx="17">
                  <c:v>-99</c:v>
                </c:pt>
                <c:pt idx="18">
                  <c:v>-99</c:v>
                </c:pt>
                <c:pt idx="19">
                  <c:v>-99</c:v>
                </c:pt>
                <c:pt idx="20">
                  <c:v>-99</c:v>
                </c:pt>
                <c:pt idx="21">
                  <c:v>-99</c:v>
                </c:pt>
                <c:pt idx="22">
                  <c:v>-99</c:v>
                </c:pt>
                <c:pt idx="23">
                  <c:v>-99</c:v>
                </c:pt>
                <c:pt idx="24">
                  <c:v>-99</c:v>
                </c:pt>
                <c:pt idx="25">
                  <c:v>-99</c:v>
                </c:pt>
                <c:pt idx="26">
                  <c:v>-99</c:v>
                </c:pt>
                <c:pt idx="27">
                  <c:v>-99</c:v>
                </c:pt>
                <c:pt idx="28">
                  <c:v>0.23224404253284203</c:v>
                </c:pt>
                <c:pt idx="29">
                  <c:v>-99</c:v>
                </c:pt>
                <c:pt idx="30">
                  <c:v>-99</c:v>
                </c:pt>
                <c:pt idx="31">
                  <c:v>-99</c:v>
                </c:pt>
                <c:pt idx="32">
                  <c:v>-99</c:v>
                </c:pt>
                <c:pt idx="33">
                  <c:v>8.5400897441291868E-2</c:v>
                </c:pt>
                <c:pt idx="34">
                  <c:v>0.1098745224821971</c:v>
                </c:pt>
                <c:pt idx="35">
                  <c:v>-99</c:v>
                </c:pt>
                <c:pt idx="36">
                  <c:v>-99</c:v>
                </c:pt>
                <c:pt idx="37">
                  <c:v>7.6165590355031232E-2</c:v>
                </c:pt>
                <c:pt idx="38">
                  <c:v>-99</c:v>
                </c:pt>
                <c:pt idx="39">
                  <c:v>-99</c:v>
                </c:pt>
                <c:pt idx="40">
                  <c:v>-99</c:v>
                </c:pt>
                <c:pt idx="41">
                  <c:v>-99</c:v>
                </c:pt>
                <c:pt idx="42">
                  <c:v>-99</c:v>
                </c:pt>
                <c:pt idx="43">
                  <c:v>-99</c:v>
                </c:pt>
                <c:pt idx="44">
                  <c:v>-99</c:v>
                </c:pt>
                <c:pt idx="45">
                  <c:v>-99</c:v>
                </c:pt>
                <c:pt idx="46">
                  <c:v>-99</c:v>
                </c:pt>
                <c:pt idx="47">
                  <c:v>-99</c:v>
                </c:pt>
                <c:pt idx="48">
                  <c:v>-99</c:v>
                </c:pt>
                <c:pt idx="49">
                  <c:v>-99</c:v>
                </c:pt>
                <c:pt idx="50">
                  <c:v>-99</c:v>
                </c:pt>
                <c:pt idx="51">
                  <c:v>-99</c:v>
                </c:pt>
                <c:pt idx="52">
                  <c:v>1.2046923190579717</c:v>
                </c:pt>
                <c:pt idx="53">
                  <c:v>-99</c:v>
                </c:pt>
                <c:pt idx="54">
                  <c:v>-99</c:v>
                </c:pt>
                <c:pt idx="55">
                  <c:v>-99</c:v>
                </c:pt>
                <c:pt idx="56">
                  <c:v>-99</c:v>
                </c:pt>
                <c:pt idx="57">
                  <c:v>0.92143253454797391</c:v>
                </c:pt>
                <c:pt idx="58">
                  <c:v>1.179099444274625</c:v>
                </c:pt>
                <c:pt idx="59">
                  <c:v>-99</c:v>
                </c:pt>
                <c:pt idx="60">
                  <c:v>-99</c:v>
                </c:pt>
                <c:pt idx="61">
                  <c:v>0.87835608555210509</c:v>
                </c:pt>
                <c:pt idx="62">
                  <c:v>-99</c:v>
                </c:pt>
                <c:pt idx="63">
                  <c:v>-99</c:v>
                </c:pt>
                <c:pt idx="64">
                  <c:v>-99</c:v>
                </c:pt>
                <c:pt idx="65">
                  <c:v>-99</c:v>
                </c:pt>
                <c:pt idx="66">
                  <c:v>-99</c:v>
                </c:pt>
                <c:pt idx="67">
                  <c:v>-99</c:v>
                </c:pt>
                <c:pt idx="68">
                  <c:v>-99</c:v>
                </c:pt>
                <c:pt idx="69">
                  <c:v>-99</c:v>
                </c:pt>
                <c:pt idx="70">
                  <c:v>-99</c:v>
                </c:pt>
                <c:pt idx="71">
                  <c:v>-99</c:v>
                </c:pt>
                <c:pt idx="72">
                  <c:v>-99</c:v>
                </c:pt>
                <c:pt idx="73">
                  <c:v>-99</c:v>
                </c:pt>
                <c:pt idx="74">
                  <c:v>-99</c:v>
                </c:pt>
                <c:pt idx="75">
                  <c:v>-99</c:v>
                </c:pt>
                <c:pt idx="76">
                  <c:v>-99</c:v>
                </c:pt>
                <c:pt idx="77">
                  <c:v>-99</c:v>
                </c:pt>
                <c:pt idx="78">
                  <c:v>-99</c:v>
                </c:pt>
                <c:pt idx="79">
                  <c:v>-99</c:v>
                </c:pt>
                <c:pt idx="80">
                  <c:v>-99</c:v>
                </c:pt>
                <c:pt idx="81">
                  <c:v>-99</c:v>
                </c:pt>
                <c:pt idx="82">
                  <c:v>-99</c:v>
                </c:pt>
                <c:pt idx="83">
                  <c:v>-99</c:v>
                </c:pt>
                <c:pt idx="84">
                  <c:v>-99</c:v>
                </c:pt>
                <c:pt idx="85">
                  <c:v>-99</c:v>
                </c:pt>
                <c:pt idx="86">
                  <c:v>-99</c:v>
                </c:pt>
                <c:pt idx="87">
                  <c:v>-99</c:v>
                </c:pt>
                <c:pt idx="88">
                  <c:v>-99</c:v>
                </c:pt>
                <c:pt idx="89">
                  <c:v>-99</c:v>
                </c:pt>
                <c:pt idx="90">
                  <c:v>-99</c:v>
                </c:pt>
                <c:pt idx="91">
                  <c:v>-99</c:v>
                </c:pt>
                <c:pt idx="92">
                  <c:v>-99</c:v>
                </c:pt>
                <c:pt idx="93">
                  <c:v>-99</c:v>
                </c:pt>
                <c:pt idx="94">
                  <c:v>-99</c:v>
                </c:pt>
                <c:pt idx="95">
                  <c:v>-99</c:v>
                </c:pt>
                <c:pt idx="96">
                  <c:v>-99</c:v>
                </c:pt>
                <c:pt idx="97">
                  <c:v>-99</c:v>
                </c:pt>
                <c:pt idx="98">
                  <c:v>-99</c:v>
                </c:pt>
                <c:pt idx="99">
                  <c:v>-99</c:v>
                </c:pt>
                <c:pt idx="100">
                  <c:v>-99</c:v>
                </c:pt>
                <c:pt idx="101">
                  <c:v>-99</c:v>
                </c:pt>
                <c:pt idx="102">
                  <c:v>-99</c:v>
                </c:pt>
                <c:pt idx="103">
                  <c:v>-99</c:v>
                </c:pt>
                <c:pt idx="104">
                  <c:v>-99</c:v>
                </c:pt>
                <c:pt idx="105">
                  <c:v>-99</c:v>
                </c:pt>
                <c:pt idx="106">
                  <c:v>-99</c:v>
                </c:pt>
                <c:pt idx="107">
                  <c:v>-99</c:v>
                </c:pt>
                <c:pt idx="108">
                  <c:v>-99</c:v>
                </c:pt>
                <c:pt idx="109">
                  <c:v>-99</c:v>
                </c:pt>
                <c:pt idx="110">
                  <c:v>-99</c:v>
                </c:pt>
                <c:pt idx="111">
                  <c:v>-99</c:v>
                </c:pt>
                <c:pt idx="112">
                  <c:v>-99</c:v>
                </c:pt>
                <c:pt idx="113">
                  <c:v>-99</c:v>
                </c:pt>
                <c:pt idx="114">
                  <c:v>-99</c:v>
                </c:pt>
                <c:pt idx="115">
                  <c:v>-99</c:v>
                </c:pt>
                <c:pt idx="116">
                  <c:v>-99</c:v>
                </c:pt>
                <c:pt idx="117">
                  <c:v>-99</c:v>
                </c:pt>
                <c:pt idx="118">
                  <c:v>-99</c:v>
                </c:pt>
                <c:pt idx="119">
                  <c:v>-99</c:v>
                </c:pt>
                <c:pt idx="120">
                  <c:v>-99</c:v>
                </c:pt>
                <c:pt idx="121">
                  <c:v>-99</c:v>
                </c:pt>
                <c:pt idx="122">
                  <c:v>-99</c:v>
                </c:pt>
                <c:pt idx="123">
                  <c:v>-99</c:v>
                </c:pt>
                <c:pt idx="124">
                  <c:v>-99</c:v>
                </c:pt>
                <c:pt idx="125">
                  <c:v>-99</c:v>
                </c:pt>
                <c:pt idx="126">
                  <c:v>-99</c:v>
                </c:pt>
                <c:pt idx="127">
                  <c:v>-99</c:v>
                </c:pt>
                <c:pt idx="128">
                  <c:v>-99</c:v>
                </c:pt>
                <c:pt idx="129">
                  <c:v>-99</c:v>
                </c:pt>
                <c:pt idx="130">
                  <c:v>-99</c:v>
                </c:pt>
                <c:pt idx="131">
                  <c:v>-99</c:v>
                </c:pt>
                <c:pt idx="132">
                  <c:v>-99</c:v>
                </c:pt>
                <c:pt idx="133">
                  <c:v>-99</c:v>
                </c:pt>
                <c:pt idx="134">
                  <c:v>-99</c:v>
                </c:pt>
                <c:pt idx="135">
                  <c:v>-99</c:v>
                </c:pt>
                <c:pt idx="136">
                  <c:v>-99</c:v>
                </c:pt>
                <c:pt idx="137">
                  <c:v>-99</c:v>
                </c:pt>
                <c:pt idx="138">
                  <c:v>-99</c:v>
                </c:pt>
                <c:pt idx="139">
                  <c:v>-99</c:v>
                </c:pt>
                <c:pt idx="140">
                  <c:v>-99</c:v>
                </c:pt>
                <c:pt idx="141">
                  <c:v>-99</c:v>
                </c:pt>
                <c:pt idx="142">
                  <c:v>-99</c:v>
                </c:pt>
                <c:pt idx="143">
                  <c:v>-99</c:v>
                </c:pt>
                <c:pt idx="144">
                  <c:v>-99</c:v>
                </c:pt>
                <c:pt idx="145">
                  <c:v>-99</c:v>
                </c:pt>
                <c:pt idx="146">
                  <c:v>-99</c:v>
                </c:pt>
                <c:pt idx="147">
                  <c:v>-99</c:v>
                </c:pt>
                <c:pt idx="148">
                  <c:v>-99</c:v>
                </c:pt>
                <c:pt idx="149">
                  <c:v>-99</c:v>
                </c:pt>
                <c:pt idx="150">
                  <c:v>-99</c:v>
                </c:pt>
                <c:pt idx="151">
                  <c:v>-99</c:v>
                </c:pt>
                <c:pt idx="152">
                  <c:v>-99</c:v>
                </c:pt>
                <c:pt idx="153">
                  <c:v>-99</c:v>
                </c:pt>
                <c:pt idx="154">
                  <c:v>-99</c:v>
                </c:pt>
                <c:pt idx="155">
                  <c:v>-99</c:v>
                </c:pt>
                <c:pt idx="156">
                  <c:v>-99</c:v>
                </c:pt>
                <c:pt idx="157">
                  <c:v>-99</c:v>
                </c:pt>
                <c:pt idx="158">
                  <c:v>-99</c:v>
                </c:pt>
                <c:pt idx="159">
                  <c:v>-99</c:v>
                </c:pt>
                <c:pt idx="160">
                  <c:v>-99</c:v>
                </c:pt>
                <c:pt idx="161">
                  <c:v>-99</c:v>
                </c:pt>
                <c:pt idx="162">
                  <c:v>-99</c:v>
                </c:pt>
                <c:pt idx="163">
                  <c:v>-99</c:v>
                </c:pt>
                <c:pt idx="164">
                  <c:v>-99</c:v>
                </c:pt>
                <c:pt idx="165">
                  <c:v>-99</c:v>
                </c:pt>
                <c:pt idx="166">
                  <c:v>-99</c:v>
                </c:pt>
                <c:pt idx="167">
                  <c:v>-99</c:v>
                </c:pt>
                <c:pt idx="168">
                  <c:v>-99</c:v>
                </c:pt>
                <c:pt idx="169">
                  <c:v>-99</c:v>
                </c:pt>
                <c:pt idx="170">
                  <c:v>-99</c:v>
                </c:pt>
                <c:pt idx="171">
                  <c:v>-99</c:v>
                </c:pt>
                <c:pt idx="172">
                  <c:v>-99</c:v>
                </c:pt>
                <c:pt idx="173">
                  <c:v>-99</c:v>
                </c:pt>
                <c:pt idx="174">
                  <c:v>-99</c:v>
                </c:pt>
                <c:pt idx="175">
                  <c:v>-99</c:v>
                </c:pt>
                <c:pt idx="176">
                  <c:v>-99</c:v>
                </c:pt>
                <c:pt idx="177">
                  <c:v>-99</c:v>
                </c:pt>
                <c:pt idx="178">
                  <c:v>-99</c:v>
                </c:pt>
                <c:pt idx="179">
                  <c:v>-99</c:v>
                </c:pt>
                <c:pt idx="180">
                  <c:v>-99</c:v>
                </c:pt>
                <c:pt idx="181">
                  <c:v>-99</c:v>
                </c:pt>
                <c:pt idx="182">
                  <c:v>-99</c:v>
                </c:pt>
                <c:pt idx="183">
                  <c:v>-99</c:v>
                </c:pt>
                <c:pt idx="184">
                  <c:v>-99</c:v>
                </c:pt>
                <c:pt idx="185">
                  <c:v>-99</c:v>
                </c:pt>
                <c:pt idx="186">
                  <c:v>-99</c:v>
                </c:pt>
                <c:pt idx="187">
                  <c:v>-99</c:v>
                </c:pt>
                <c:pt idx="188">
                  <c:v>-99</c:v>
                </c:pt>
                <c:pt idx="189">
                  <c:v>-99</c:v>
                </c:pt>
                <c:pt idx="190">
                  <c:v>-99</c:v>
                </c:pt>
                <c:pt idx="191">
                  <c:v>-99</c:v>
                </c:pt>
                <c:pt idx="192">
                  <c:v>-99</c:v>
                </c:pt>
                <c:pt idx="193">
                  <c:v>-99</c:v>
                </c:pt>
                <c:pt idx="194">
                  <c:v>-99</c:v>
                </c:pt>
                <c:pt idx="195">
                  <c:v>-99</c:v>
                </c:pt>
                <c:pt idx="196">
                  <c:v>-99</c:v>
                </c:pt>
                <c:pt idx="197">
                  <c:v>-99</c:v>
                </c:pt>
                <c:pt idx="198">
                  <c:v>-99</c:v>
                </c:pt>
                <c:pt idx="199">
                  <c:v>-99</c:v>
                </c:pt>
                <c:pt idx="200">
                  <c:v>-99</c:v>
                </c:pt>
                <c:pt idx="201">
                  <c:v>-99</c:v>
                </c:pt>
                <c:pt idx="202">
                  <c:v>-99</c:v>
                </c:pt>
                <c:pt idx="203">
                  <c:v>-99</c:v>
                </c:pt>
                <c:pt idx="204">
                  <c:v>-99</c:v>
                </c:pt>
                <c:pt idx="205">
                  <c:v>-99</c:v>
                </c:pt>
                <c:pt idx="206">
                  <c:v>-99</c:v>
                </c:pt>
                <c:pt idx="207">
                  <c:v>-99</c:v>
                </c:pt>
                <c:pt idx="208">
                  <c:v>-99</c:v>
                </c:pt>
                <c:pt idx="209">
                  <c:v>-99</c:v>
                </c:pt>
                <c:pt idx="210">
                  <c:v>-99</c:v>
                </c:pt>
                <c:pt idx="211">
                  <c:v>-99</c:v>
                </c:pt>
                <c:pt idx="212">
                  <c:v>-99</c:v>
                </c:pt>
                <c:pt idx="213">
                  <c:v>-99</c:v>
                </c:pt>
                <c:pt idx="214">
                  <c:v>-99</c:v>
                </c:pt>
                <c:pt idx="215">
                  <c:v>-99</c:v>
                </c:pt>
                <c:pt idx="216">
                  <c:v>-99</c:v>
                </c:pt>
                <c:pt idx="217">
                  <c:v>-99</c:v>
                </c:pt>
                <c:pt idx="218">
                  <c:v>-99</c:v>
                </c:pt>
                <c:pt idx="219">
                  <c:v>-99</c:v>
                </c:pt>
                <c:pt idx="220">
                  <c:v>-99</c:v>
                </c:pt>
                <c:pt idx="221">
                  <c:v>-99</c:v>
                </c:pt>
                <c:pt idx="222">
                  <c:v>-99</c:v>
                </c:pt>
                <c:pt idx="223">
                  <c:v>-99</c:v>
                </c:pt>
                <c:pt idx="224">
                  <c:v>-99</c:v>
                </c:pt>
                <c:pt idx="225">
                  <c:v>-99</c:v>
                </c:pt>
                <c:pt idx="226">
                  <c:v>-99</c:v>
                </c:pt>
                <c:pt idx="227">
                  <c:v>-99</c:v>
                </c:pt>
                <c:pt idx="228">
                  <c:v>-99</c:v>
                </c:pt>
                <c:pt idx="229">
                  <c:v>-99</c:v>
                </c:pt>
                <c:pt idx="230">
                  <c:v>-99</c:v>
                </c:pt>
                <c:pt idx="231">
                  <c:v>-99</c:v>
                </c:pt>
                <c:pt idx="232">
                  <c:v>-99</c:v>
                </c:pt>
                <c:pt idx="233">
                  <c:v>-99</c:v>
                </c:pt>
                <c:pt idx="234">
                  <c:v>-99</c:v>
                </c:pt>
                <c:pt idx="235">
                  <c:v>-99</c:v>
                </c:pt>
                <c:pt idx="236">
                  <c:v>-99</c:v>
                </c:pt>
                <c:pt idx="237">
                  <c:v>-99</c:v>
                </c:pt>
                <c:pt idx="238">
                  <c:v>-99</c:v>
                </c:pt>
                <c:pt idx="239">
                  <c:v>-99</c:v>
                </c:pt>
                <c:pt idx="240">
                  <c:v>-99</c:v>
                </c:pt>
                <c:pt idx="241">
                  <c:v>-99</c:v>
                </c:pt>
                <c:pt idx="242">
                  <c:v>-99</c:v>
                </c:pt>
                <c:pt idx="243">
                  <c:v>-99</c:v>
                </c:pt>
                <c:pt idx="244">
                  <c:v>-99</c:v>
                </c:pt>
                <c:pt idx="245">
                  <c:v>-99</c:v>
                </c:pt>
                <c:pt idx="246">
                  <c:v>-99</c:v>
                </c:pt>
                <c:pt idx="247">
                  <c:v>-99</c:v>
                </c:pt>
                <c:pt idx="248">
                  <c:v>-99</c:v>
                </c:pt>
                <c:pt idx="249">
                  <c:v>-99</c:v>
                </c:pt>
                <c:pt idx="250">
                  <c:v>-99</c:v>
                </c:pt>
                <c:pt idx="251">
                  <c:v>-99</c:v>
                </c:pt>
                <c:pt idx="252">
                  <c:v>-99</c:v>
                </c:pt>
                <c:pt idx="253">
                  <c:v>-99</c:v>
                </c:pt>
                <c:pt idx="254">
                  <c:v>-99</c:v>
                </c:pt>
                <c:pt idx="255">
                  <c:v>-99</c:v>
                </c:pt>
                <c:pt idx="256">
                  <c:v>-99</c:v>
                </c:pt>
                <c:pt idx="257">
                  <c:v>-99</c:v>
                </c:pt>
                <c:pt idx="258">
                  <c:v>-99</c:v>
                </c:pt>
                <c:pt idx="259">
                  <c:v>-99</c:v>
                </c:pt>
                <c:pt idx="260">
                  <c:v>-99</c:v>
                </c:pt>
                <c:pt idx="261">
                  <c:v>-99</c:v>
                </c:pt>
                <c:pt idx="262">
                  <c:v>-99</c:v>
                </c:pt>
                <c:pt idx="263">
                  <c:v>-99</c:v>
                </c:pt>
                <c:pt idx="264">
                  <c:v>-99</c:v>
                </c:pt>
                <c:pt idx="265">
                  <c:v>-99</c:v>
                </c:pt>
                <c:pt idx="266">
                  <c:v>-99</c:v>
                </c:pt>
                <c:pt idx="267">
                  <c:v>-99</c:v>
                </c:pt>
                <c:pt idx="268">
                  <c:v>-99</c:v>
                </c:pt>
                <c:pt idx="269">
                  <c:v>-99</c:v>
                </c:pt>
                <c:pt idx="270">
                  <c:v>-99</c:v>
                </c:pt>
                <c:pt idx="271">
                  <c:v>-99</c:v>
                </c:pt>
                <c:pt idx="272">
                  <c:v>-99</c:v>
                </c:pt>
                <c:pt idx="273">
                  <c:v>-99</c:v>
                </c:pt>
                <c:pt idx="274">
                  <c:v>-99</c:v>
                </c:pt>
                <c:pt idx="275">
                  <c:v>-99</c:v>
                </c:pt>
                <c:pt idx="276">
                  <c:v>-99</c:v>
                </c:pt>
                <c:pt idx="277">
                  <c:v>-99</c:v>
                </c:pt>
                <c:pt idx="278">
                  <c:v>-99</c:v>
                </c:pt>
                <c:pt idx="279">
                  <c:v>-99</c:v>
                </c:pt>
                <c:pt idx="280">
                  <c:v>-99</c:v>
                </c:pt>
                <c:pt idx="281">
                  <c:v>-99</c:v>
                </c:pt>
                <c:pt idx="282">
                  <c:v>-99</c:v>
                </c:pt>
                <c:pt idx="283">
                  <c:v>-99</c:v>
                </c:pt>
                <c:pt idx="284">
                  <c:v>-99</c:v>
                </c:pt>
                <c:pt idx="285">
                  <c:v>-99</c:v>
                </c:pt>
                <c:pt idx="286">
                  <c:v>-99</c:v>
                </c:pt>
                <c:pt idx="287">
                  <c:v>-99</c:v>
                </c:pt>
                <c:pt idx="288">
                  <c:v>-99</c:v>
                </c:pt>
                <c:pt idx="289">
                  <c:v>-99</c:v>
                </c:pt>
                <c:pt idx="290">
                  <c:v>-99</c:v>
                </c:pt>
                <c:pt idx="291">
                  <c:v>-99</c:v>
                </c:pt>
                <c:pt idx="292">
                  <c:v>-99</c:v>
                </c:pt>
                <c:pt idx="293">
                  <c:v>-99</c:v>
                </c:pt>
                <c:pt idx="294">
                  <c:v>-99</c:v>
                </c:pt>
                <c:pt idx="295">
                  <c:v>-99</c:v>
                </c:pt>
                <c:pt idx="296">
                  <c:v>-99</c:v>
                </c:pt>
                <c:pt idx="297">
                  <c:v>-99</c:v>
                </c:pt>
                <c:pt idx="298">
                  <c:v>-99</c:v>
                </c:pt>
                <c:pt idx="299">
                  <c:v>-99</c:v>
                </c:pt>
                <c:pt idx="300">
                  <c:v>-99</c:v>
                </c:pt>
                <c:pt idx="301">
                  <c:v>-99</c:v>
                </c:pt>
                <c:pt idx="302">
                  <c:v>-99</c:v>
                </c:pt>
                <c:pt idx="303">
                  <c:v>-99</c:v>
                </c:pt>
                <c:pt idx="304">
                  <c:v>-99</c:v>
                </c:pt>
                <c:pt idx="305">
                  <c:v>-99</c:v>
                </c:pt>
                <c:pt idx="306">
                  <c:v>-99</c:v>
                </c:pt>
                <c:pt idx="307">
                  <c:v>-99</c:v>
                </c:pt>
                <c:pt idx="308">
                  <c:v>-99</c:v>
                </c:pt>
                <c:pt idx="309">
                  <c:v>-99</c:v>
                </c:pt>
                <c:pt idx="310">
                  <c:v>-99</c:v>
                </c:pt>
                <c:pt idx="311">
                  <c:v>-99</c:v>
                </c:pt>
                <c:pt idx="312">
                  <c:v>-99</c:v>
                </c:pt>
                <c:pt idx="313">
                  <c:v>-99</c:v>
                </c:pt>
                <c:pt idx="314">
                  <c:v>-99</c:v>
                </c:pt>
                <c:pt idx="315">
                  <c:v>-99</c:v>
                </c:pt>
                <c:pt idx="316">
                  <c:v>-99</c:v>
                </c:pt>
                <c:pt idx="317">
                  <c:v>-99</c:v>
                </c:pt>
                <c:pt idx="318">
                  <c:v>-99</c:v>
                </c:pt>
                <c:pt idx="319">
                  <c:v>-99</c:v>
                </c:pt>
                <c:pt idx="320">
                  <c:v>-99</c:v>
                </c:pt>
                <c:pt idx="321">
                  <c:v>-99</c:v>
                </c:pt>
                <c:pt idx="322">
                  <c:v>-99</c:v>
                </c:pt>
                <c:pt idx="323">
                  <c:v>-99</c:v>
                </c:pt>
                <c:pt idx="324">
                  <c:v>-99</c:v>
                </c:pt>
                <c:pt idx="325">
                  <c:v>-99</c:v>
                </c:pt>
                <c:pt idx="326">
                  <c:v>-99</c:v>
                </c:pt>
                <c:pt idx="327">
                  <c:v>-99</c:v>
                </c:pt>
                <c:pt idx="328">
                  <c:v>-99</c:v>
                </c:pt>
                <c:pt idx="329">
                  <c:v>-99</c:v>
                </c:pt>
                <c:pt idx="330">
                  <c:v>-99</c:v>
                </c:pt>
                <c:pt idx="331">
                  <c:v>-99</c:v>
                </c:pt>
                <c:pt idx="332">
                  <c:v>-99</c:v>
                </c:pt>
                <c:pt idx="333">
                  <c:v>-99</c:v>
                </c:pt>
                <c:pt idx="334">
                  <c:v>-99</c:v>
                </c:pt>
                <c:pt idx="335">
                  <c:v>-99</c:v>
                </c:pt>
                <c:pt idx="336">
                  <c:v>-99</c:v>
                </c:pt>
                <c:pt idx="337">
                  <c:v>-99</c:v>
                </c:pt>
                <c:pt idx="338">
                  <c:v>-99</c:v>
                </c:pt>
                <c:pt idx="339">
                  <c:v>-99</c:v>
                </c:pt>
                <c:pt idx="340">
                  <c:v>-99</c:v>
                </c:pt>
                <c:pt idx="341">
                  <c:v>-99</c:v>
                </c:pt>
                <c:pt idx="342">
                  <c:v>-99</c:v>
                </c:pt>
                <c:pt idx="343">
                  <c:v>-99</c:v>
                </c:pt>
                <c:pt idx="344">
                  <c:v>-99</c:v>
                </c:pt>
                <c:pt idx="345">
                  <c:v>-99</c:v>
                </c:pt>
                <c:pt idx="346">
                  <c:v>-99</c:v>
                </c:pt>
                <c:pt idx="347">
                  <c:v>-99</c:v>
                </c:pt>
                <c:pt idx="348">
                  <c:v>-99</c:v>
                </c:pt>
                <c:pt idx="349">
                  <c:v>-99</c:v>
                </c:pt>
                <c:pt idx="350">
                  <c:v>-99</c:v>
                </c:pt>
                <c:pt idx="351">
                  <c:v>-99</c:v>
                </c:pt>
                <c:pt idx="352">
                  <c:v>-99</c:v>
                </c:pt>
                <c:pt idx="353">
                  <c:v>-99</c:v>
                </c:pt>
                <c:pt idx="354">
                  <c:v>-99</c:v>
                </c:pt>
                <c:pt idx="355">
                  <c:v>-99</c:v>
                </c:pt>
                <c:pt idx="356">
                  <c:v>-99</c:v>
                </c:pt>
                <c:pt idx="357">
                  <c:v>-99</c:v>
                </c:pt>
                <c:pt idx="358">
                  <c:v>-99</c:v>
                </c:pt>
                <c:pt idx="359">
                  <c:v>-99</c:v>
                </c:pt>
                <c:pt idx="360">
                  <c:v>-99</c:v>
                </c:pt>
                <c:pt idx="361">
                  <c:v>-99</c:v>
                </c:pt>
                <c:pt idx="362">
                  <c:v>-99</c:v>
                </c:pt>
                <c:pt idx="363">
                  <c:v>-99</c:v>
                </c:pt>
                <c:pt idx="364">
                  <c:v>-99</c:v>
                </c:pt>
                <c:pt idx="365">
                  <c:v>-99</c:v>
                </c:pt>
                <c:pt idx="366">
                  <c:v>-99</c:v>
                </c:pt>
                <c:pt idx="367">
                  <c:v>-99</c:v>
                </c:pt>
                <c:pt idx="368">
                  <c:v>-99</c:v>
                </c:pt>
                <c:pt idx="369">
                  <c:v>-99</c:v>
                </c:pt>
                <c:pt idx="370">
                  <c:v>-99</c:v>
                </c:pt>
                <c:pt idx="371">
                  <c:v>-99</c:v>
                </c:pt>
                <c:pt idx="372">
                  <c:v>-99</c:v>
                </c:pt>
                <c:pt idx="373">
                  <c:v>-99</c:v>
                </c:pt>
                <c:pt idx="374">
                  <c:v>-99</c:v>
                </c:pt>
                <c:pt idx="375">
                  <c:v>-99</c:v>
                </c:pt>
                <c:pt idx="376">
                  <c:v>-99</c:v>
                </c:pt>
                <c:pt idx="377">
                  <c:v>-99</c:v>
                </c:pt>
                <c:pt idx="378">
                  <c:v>-99</c:v>
                </c:pt>
                <c:pt idx="379">
                  <c:v>-99</c:v>
                </c:pt>
                <c:pt idx="380">
                  <c:v>-99</c:v>
                </c:pt>
                <c:pt idx="381">
                  <c:v>-99</c:v>
                </c:pt>
                <c:pt idx="382">
                  <c:v>-99</c:v>
                </c:pt>
                <c:pt idx="383">
                  <c:v>-99</c:v>
                </c:pt>
                <c:pt idx="384">
                  <c:v>-99</c:v>
                </c:pt>
                <c:pt idx="385">
                  <c:v>-99</c:v>
                </c:pt>
                <c:pt idx="386">
                  <c:v>-99</c:v>
                </c:pt>
                <c:pt idx="387">
                  <c:v>-99</c:v>
                </c:pt>
                <c:pt idx="388">
                  <c:v>-99</c:v>
                </c:pt>
                <c:pt idx="389">
                  <c:v>-99</c:v>
                </c:pt>
                <c:pt idx="390">
                  <c:v>-99</c:v>
                </c:pt>
                <c:pt idx="391">
                  <c:v>-99</c:v>
                </c:pt>
                <c:pt idx="392">
                  <c:v>-99</c:v>
                </c:pt>
                <c:pt idx="393">
                  <c:v>-99</c:v>
                </c:pt>
                <c:pt idx="394">
                  <c:v>-99</c:v>
                </c:pt>
                <c:pt idx="395">
                  <c:v>-99</c:v>
                </c:pt>
                <c:pt idx="396">
                  <c:v>-99</c:v>
                </c:pt>
                <c:pt idx="397">
                  <c:v>-99</c:v>
                </c:pt>
                <c:pt idx="398">
                  <c:v>-99</c:v>
                </c:pt>
                <c:pt idx="399">
                  <c:v>-99</c:v>
                </c:pt>
                <c:pt idx="400">
                  <c:v>-99</c:v>
                </c:pt>
                <c:pt idx="401">
                  <c:v>-99</c:v>
                </c:pt>
                <c:pt idx="402">
                  <c:v>-99</c:v>
                </c:pt>
                <c:pt idx="403">
                  <c:v>-99</c:v>
                </c:pt>
                <c:pt idx="404">
                  <c:v>-99</c:v>
                </c:pt>
                <c:pt idx="405">
                  <c:v>-99</c:v>
                </c:pt>
                <c:pt idx="406">
                  <c:v>-99</c:v>
                </c:pt>
                <c:pt idx="407">
                  <c:v>-99</c:v>
                </c:pt>
                <c:pt idx="408">
                  <c:v>-99</c:v>
                </c:pt>
                <c:pt idx="409">
                  <c:v>-99</c:v>
                </c:pt>
                <c:pt idx="410">
                  <c:v>-99</c:v>
                </c:pt>
                <c:pt idx="411">
                  <c:v>-99</c:v>
                </c:pt>
                <c:pt idx="412">
                  <c:v>-99</c:v>
                </c:pt>
                <c:pt idx="413">
                  <c:v>-99</c:v>
                </c:pt>
                <c:pt idx="414">
                  <c:v>-99</c:v>
                </c:pt>
                <c:pt idx="415">
                  <c:v>-99</c:v>
                </c:pt>
                <c:pt idx="416">
                  <c:v>-99</c:v>
                </c:pt>
                <c:pt idx="417">
                  <c:v>-99</c:v>
                </c:pt>
                <c:pt idx="418">
                  <c:v>-99</c:v>
                </c:pt>
                <c:pt idx="419">
                  <c:v>-99</c:v>
                </c:pt>
                <c:pt idx="420">
                  <c:v>-99</c:v>
                </c:pt>
                <c:pt idx="421">
                  <c:v>-99</c:v>
                </c:pt>
                <c:pt idx="422">
                  <c:v>-99</c:v>
                </c:pt>
                <c:pt idx="423">
                  <c:v>-99</c:v>
                </c:pt>
                <c:pt idx="424">
                  <c:v>-99</c:v>
                </c:pt>
                <c:pt idx="425">
                  <c:v>-99</c:v>
                </c:pt>
                <c:pt idx="426">
                  <c:v>-99</c:v>
                </c:pt>
                <c:pt idx="427">
                  <c:v>-99</c:v>
                </c:pt>
                <c:pt idx="428">
                  <c:v>-99</c:v>
                </c:pt>
                <c:pt idx="429">
                  <c:v>-99</c:v>
                </c:pt>
                <c:pt idx="430">
                  <c:v>-99</c:v>
                </c:pt>
                <c:pt idx="431">
                  <c:v>-99</c:v>
                </c:pt>
                <c:pt idx="432">
                  <c:v>-99</c:v>
                </c:pt>
                <c:pt idx="433">
                  <c:v>-99</c:v>
                </c:pt>
                <c:pt idx="434">
                  <c:v>-99</c:v>
                </c:pt>
                <c:pt idx="435">
                  <c:v>-99</c:v>
                </c:pt>
                <c:pt idx="436">
                  <c:v>-99</c:v>
                </c:pt>
                <c:pt idx="437">
                  <c:v>-99</c:v>
                </c:pt>
                <c:pt idx="438">
                  <c:v>-99</c:v>
                </c:pt>
                <c:pt idx="439">
                  <c:v>-99</c:v>
                </c:pt>
                <c:pt idx="440">
                  <c:v>-99</c:v>
                </c:pt>
                <c:pt idx="441">
                  <c:v>-99</c:v>
                </c:pt>
                <c:pt idx="442">
                  <c:v>-99</c:v>
                </c:pt>
                <c:pt idx="443">
                  <c:v>-99</c:v>
                </c:pt>
                <c:pt idx="444">
                  <c:v>-99</c:v>
                </c:pt>
                <c:pt idx="445">
                  <c:v>-99</c:v>
                </c:pt>
                <c:pt idx="446">
                  <c:v>-99</c:v>
                </c:pt>
                <c:pt idx="447">
                  <c:v>-99</c:v>
                </c:pt>
                <c:pt idx="448">
                  <c:v>-99</c:v>
                </c:pt>
                <c:pt idx="449">
                  <c:v>-99</c:v>
                </c:pt>
                <c:pt idx="450">
                  <c:v>-99</c:v>
                </c:pt>
                <c:pt idx="451">
                  <c:v>-99</c:v>
                </c:pt>
                <c:pt idx="452">
                  <c:v>-99</c:v>
                </c:pt>
                <c:pt idx="453">
                  <c:v>-99</c:v>
                </c:pt>
                <c:pt idx="454">
                  <c:v>-99</c:v>
                </c:pt>
                <c:pt idx="455">
                  <c:v>-99</c:v>
                </c:pt>
                <c:pt idx="456">
                  <c:v>-99</c:v>
                </c:pt>
                <c:pt idx="457">
                  <c:v>-99</c:v>
                </c:pt>
                <c:pt idx="458">
                  <c:v>-99</c:v>
                </c:pt>
                <c:pt idx="459">
                  <c:v>-99</c:v>
                </c:pt>
                <c:pt idx="460">
                  <c:v>-99</c:v>
                </c:pt>
                <c:pt idx="461">
                  <c:v>-99</c:v>
                </c:pt>
                <c:pt idx="462">
                  <c:v>-99</c:v>
                </c:pt>
                <c:pt idx="463">
                  <c:v>-99</c:v>
                </c:pt>
                <c:pt idx="464">
                  <c:v>-99</c:v>
                </c:pt>
                <c:pt idx="465">
                  <c:v>-99</c:v>
                </c:pt>
                <c:pt idx="466">
                  <c:v>-99</c:v>
                </c:pt>
                <c:pt idx="467">
                  <c:v>-99</c:v>
                </c:pt>
                <c:pt idx="468">
                  <c:v>-99</c:v>
                </c:pt>
                <c:pt idx="469">
                  <c:v>-99</c:v>
                </c:pt>
                <c:pt idx="470">
                  <c:v>-99</c:v>
                </c:pt>
                <c:pt idx="471">
                  <c:v>-99</c:v>
                </c:pt>
                <c:pt idx="472">
                  <c:v>-99</c:v>
                </c:pt>
                <c:pt idx="473">
                  <c:v>-99</c:v>
                </c:pt>
                <c:pt idx="474">
                  <c:v>-99</c:v>
                </c:pt>
                <c:pt idx="475">
                  <c:v>-99</c:v>
                </c:pt>
                <c:pt idx="476">
                  <c:v>-99</c:v>
                </c:pt>
                <c:pt idx="477">
                  <c:v>-99</c:v>
                </c:pt>
                <c:pt idx="478">
                  <c:v>-99</c:v>
                </c:pt>
                <c:pt idx="479">
                  <c:v>-99</c:v>
                </c:pt>
                <c:pt idx="480">
                  <c:v>-99</c:v>
                </c:pt>
                <c:pt idx="481">
                  <c:v>-99</c:v>
                </c:pt>
                <c:pt idx="482">
                  <c:v>-99</c:v>
                </c:pt>
                <c:pt idx="483">
                  <c:v>-99</c:v>
                </c:pt>
                <c:pt idx="484">
                  <c:v>-99</c:v>
                </c:pt>
                <c:pt idx="485">
                  <c:v>-99</c:v>
                </c:pt>
                <c:pt idx="486">
                  <c:v>-99</c:v>
                </c:pt>
                <c:pt idx="487">
                  <c:v>-99</c:v>
                </c:pt>
                <c:pt idx="488">
                  <c:v>-99</c:v>
                </c:pt>
                <c:pt idx="489">
                  <c:v>-99</c:v>
                </c:pt>
                <c:pt idx="490">
                  <c:v>-99</c:v>
                </c:pt>
                <c:pt idx="491">
                  <c:v>-99</c:v>
                </c:pt>
                <c:pt idx="492">
                  <c:v>-99</c:v>
                </c:pt>
                <c:pt idx="493">
                  <c:v>-99</c:v>
                </c:pt>
                <c:pt idx="494">
                  <c:v>-99</c:v>
                </c:pt>
                <c:pt idx="495">
                  <c:v>-99</c:v>
                </c:pt>
                <c:pt idx="496">
                  <c:v>-99</c:v>
                </c:pt>
                <c:pt idx="497">
                  <c:v>-99</c:v>
                </c:pt>
                <c:pt idx="498">
                  <c:v>-99</c:v>
                </c:pt>
                <c:pt idx="499">
                  <c:v>-99</c:v>
                </c:pt>
                <c:pt idx="500">
                  <c:v>-99</c:v>
                </c:pt>
                <c:pt idx="501">
                  <c:v>-99</c:v>
                </c:pt>
                <c:pt idx="502">
                  <c:v>-99</c:v>
                </c:pt>
                <c:pt idx="503">
                  <c:v>-99</c:v>
                </c:pt>
                <c:pt idx="504">
                  <c:v>-99</c:v>
                </c:pt>
                <c:pt idx="505">
                  <c:v>-99</c:v>
                </c:pt>
                <c:pt idx="506">
                  <c:v>-99</c:v>
                </c:pt>
                <c:pt idx="507">
                  <c:v>-99</c:v>
                </c:pt>
                <c:pt idx="508">
                  <c:v>-99</c:v>
                </c:pt>
                <c:pt idx="509">
                  <c:v>-99</c:v>
                </c:pt>
                <c:pt idx="510">
                  <c:v>-99</c:v>
                </c:pt>
                <c:pt idx="511">
                  <c:v>-99</c:v>
                </c:pt>
                <c:pt idx="512">
                  <c:v>-99</c:v>
                </c:pt>
                <c:pt idx="513">
                  <c:v>-99</c:v>
                </c:pt>
                <c:pt idx="514">
                  <c:v>-99</c:v>
                </c:pt>
                <c:pt idx="515">
                  <c:v>-99</c:v>
                </c:pt>
                <c:pt idx="516">
                  <c:v>-99</c:v>
                </c:pt>
                <c:pt idx="517">
                  <c:v>-99</c:v>
                </c:pt>
                <c:pt idx="518">
                  <c:v>-99</c:v>
                </c:pt>
                <c:pt idx="519">
                  <c:v>-99</c:v>
                </c:pt>
                <c:pt idx="520">
                  <c:v>-99</c:v>
                </c:pt>
                <c:pt idx="521">
                  <c:v>-99</c:v>
                </c:pt>
                <c:pt idx="522">
                  <c:v>-99</c:v>
                </c:pt>
                <c:pt idx="523">
                  <c:v>-99</c:v>
                </c:pt>
                <c:pt idx="524">
                  <c:v>-99</c:v>
                </c:pt>
                <c:pt idx="525">
                  <c:v>-99</c:v>
                </c:pt>
                <c:pt idx="526">
                  <c:v>-99</c:v>
                </c:pt>
                <c:pt idx="527">
                  <c:v>-99</c:v>
                </c:pt>
                <c:pt idx="528">
                  <c:v>-99</c:v>
                </c:pt>
                <c:pt idx="529">
                  <c:v>-99</c:v>
                </c:pt>
                <c:pt idx="530">
                  <c:v>-99</c:v>
                </c:pt>
                <c:pt idx="531">
                  <c:v>-99</c:v>
                </c:pt>
                <c:pt idx="532">
                  <c:v>-99</c:v>
                </c:pt>
                <c:pt idx="533">
                  <c:v>-99</c:v>
                </c:pt>
                <c:pt idx="534">
                  <c:v>-99</c:v>
                </c:pt>
                <c:pt idx="535">
                  <c:v>-99</c:v>
                </c:pt>
                <c:pt idx="536">
                  <c:v>-99</c:v>
                </c:pt>
                <c:pt idx="537">
                  <c:v>-99</c:v>
                </c:pt>
                <c:pt idx="538">
                  <c:v>-99</c:v>
                </c:pt>
                <c:pt idx="539">
                  <c:v>-99</c:v>
                </c:pt>
                <c:pt idx="540">
                  <c:v>-99</c:v>
                </c:pt>
                <c:pt idx="541">
                  <c:v>-99</c:v>
                </c:pt>
                <c:pt idx="542">
                  <c:v>-99</c:v>
                </c:pt>
                <c:pt idx="543">
                  <c:v>-99</c:v>
                </c:pt>
                <c:pt idx="544">
                  <c:v>-99</c:v>
                </c:pt>
                <c:pt idx="545">
                  <c:v>-99</c:v>
                </c:pt>
                <c:pt idx="546">
                  <c:v>-99</c:v>
                </c:pt>
                <c:pt idx="547">
                  <c:v>-99</c:v>
                </c:pt>
                <c:pt idx="548">
                  <c:v>-99</c:v>
                </c:pt>
                <c:pt idx="549">
                  <c:v>-99</c:v>
                </c:pt>
                <c:pt idx="550">
                  <c:v>-99</c:v>
                </c:pt>
                <c:pt idx="551">
                  <c:v>-99</c:v>
                </c:pt>
                <c:pt idx="552">
                  <c:v>-99</c:v>
                </c:pt>
                <c:pt idx="553">
                  <c:v>-99</c:v>
                </c:pt>
                <c:pt idx="554">
                  <c:v>-99</c:v>
                </c:pt>
                <c:pt idx="555">
                  <c:v>-99</c:v>
                </c:pt>
                <c:pt idx="556">
                  <c:v>-99</c:v>
                </c:pt>
                <c:pt idx="557">
                  <c:v>-99</c:v>
                </c:pt>
                <c:pt idx="558">
                  <c:v>-99</c:v>
                </c:pt>
                <c:pt idx="559">
                  <c:v>-99</c:v>
                </c:pt>
                <c:pt idx="560">
                  <c:v>-99</c:v>
                </c:pt>
                <c:pt idx="561">
                  <c:v>-99</c:v>
                </c:pt>
                <c:pt idx="562">
                  <c:v>-99</c:v>
                </c:pt>
                <c:pt idx="563">
                  <c:v>-99</c:v>
                </c:pt>
                <c:pt idx="564">
                  <c:v>-99</c:v>
                </c:pt>
                <c:pt idx="565">
                  <c:v>-99</c:v>
                </c:pt>
                <c:pt idx="566">
                  <c:v>-99</c:v>
                </c:pt>
                <c:pt idx="567">
                  <c:v>-99</c:v>
                </c:pt>
                <c:pt idx="568">
                  <c:v>-99</c:v>
                </c:pt>
                <c:pt idx="569">
                  <c:v>-99</c:v>
                </c:pt>
                <c:pt idx="570">
                  <c:v>-99</c:v>
                </c:pt>
                <c:pt idx="571">
                  <c:v>-99</c:v>
                </c:pt>
                <c:pt idx="572">
                  <c:v>-99</c:v>
                </c:pt>
                <c:pt idx="573">
                  <c:v>-99</c:v>
                </c:pt>
                <c:pt idx="574">
                  <c:v>-99</c:v>
                </c:pt>
                <c:pt idx="575">
                  <c:v>-99</c:v>
                </c:pt>
                <c:pt idx="576">
                  <c:v>-99</c:v>
                </c:pt>
                <c:pt idx="577">
                  <c:v>-99</c:v>
                </c:pt>
                <c:pt idx="578">
                  <c:v>-99</c:v>
                </c:pt>
                <c:pt idx="579">
                  <c:v>-99</c:v>
                </c:pt>
                <c:pt idx="580">
                  <c:v>-99</c:v>
                </c:pt>
                <c:pt idx="581">
                  <c:v>-99</c:v>
                </c:pt>
                <c:pt idx="582">
                  <c:v>-99</c:v>
                </c:pt>
                <c:pt idx="583">
                  <c:v>-99</c:v>
                </c:pt>
                <c:pt idx="584">
                  <c:v>-99</c:v>
                </c:pt>
                <c:pt idx="585">
                  <c:v>-99</c:v>
                </c:pt>
                <c:pt idx="586">
                  <c:v>-99</c:v>
                </c:pt>
                <c:pt idx="587">
                  <c:v>-99</c:v>
                </c:pt>
                <c:pt idx="588">
                  <c:v>-99</c:v>
                </c:pt>
                <c:pt idx="589">
                  <c:v>-99</c:v>
                </c:pt>
                <c:pt idx="590">
                  <c:v>-99</c:v>
                </c:pt>
                <c:pt idx="591">
                  <c:v>-99</c:v>
                </c:pt>
                <c:pt idx="592">
                  <c:v>-99</c:v>
                </c:pt>
                <c:pt idx="593">
                  <c:v>-99</c:v>
                </c:pt>
                <c:pt idx="594">
                  <c:v>-99</c:v>
                </c:pt>
                <c:pt idx="595">
                  <c:v>-99</c:v>
                </c:pt>
                <c:pt idx="596">
                  <c:v>-99</c:v>
                </c:pt>
                <c:pt idx="597">
                  <c:v>-99</c:v>
                </c:pt>
                <c:pt idx="598">
                  <c:v>-99</c:v>
                </c:pt>
                <c:pt idx="599">
                  <c:v>-99</c:v>
                </c:pt>
                <c:pt idx="600">
                  <c:v>-99</c:v>
                </c:pt>
                <c:pt idx="601">
                  <c:v>-99</c:v>
                </c:pt>
                <c:pt idx="602">
                  <c:v>-99</c:v>
                </c:pt>
                <c:pt idx="603">
                  <c:v>-99</c:v>
                </c:pt>
                <c:pt idx="604">
                  <c:v>-99</c:v>
                </c:pt>
                <c:pt idx="605">
                  <c:v>-99</c:v>
                </c:pt>
                <c:pt idx="606">
                  <c:v>-99</c:v>
                </c:pt>
                <c:pt idx="607">
                  <c:v>-99</c:v>
                </c:pt>
                <c:pt idx="608">
                  <c:v>-99</c:v>
                </c:pt>
                <c:pt idx="609">
                  <c:v>-99</c:v>
                </c:pt>
                <c:pt idx="610">
                  <c:v>-99</c:v>
                </c:pt>
                <c:pt idx="611">
                  <c:v>-99</c:v>
                </c:pt>
                <c:pt idx="612">
                  <c:v>-99</c:v>
                </c:pt>
                <c:pt idx="613">
                  <c:v>-99</c:v>
                </c:pt>
                <c:pt idx="614">
                  <c:v>-99</c:v>
                </c:pt>
                <c:pt idx="615">
                  <c:v>-99</c:v>
                </c:pt>
                <c:pt idx="616">
                  <c:v>-99</c:v>
                </c:pt>
                <c:pt idx="617">
                  <c:v>-99</c:v>
                </c:pt>
                <c:pt idx="618">
                  <c:v>-99</c:v>
                </c:pt>
                <c:pt idx="619">
                  <c:v>-99</c:v>
                </c:pt>
                <c:pt idx="620">
                  <c:v>-99</c:v>
                </c:pt>
                <c:pt idx="621">
                  <c:v>-99</c:v>
                </c:pt>
                <c:pt idx="622">
                  <c:v>-99</c:v>
                </c:pt>
                <c:pt idx="623">
                  <c:v>-99</c:v>
                </c:pt>
                <c:pt idx="624">
                  <c:v>-99</c:v>
                </c:pt>
                <c:pt idx="625">
                  <c:v>-99</c:v>
                </c:pt>
                <c:pt idx="626">
                  <c:v>-99</c:v>
                </c:pt>
                <c:pt idx="627">
                  <c:v>-99</c:v>
                </c:pt>
                <c:pt idx="628">
                  <c:v>-99</c:v>
                </c:pt>
                <c:pt idx="629">
                  <c:v>-99</c:v>
                </c:pt>
                <c:pt idx="630">
                  <c:v>-99</c:v>
                </c:pt>
                <c:pt idx="631">
                  <c:v>-99</c:v>
                </c:pt>
                <c:pt idx="632">
                  <c:v>-99</c:v>
                </c:pt>
                <c:pt idx="633">
                  <c:v>-99</c:v>
                </c:pt>
                <c:pt idx="634">
                  <c:v>-99</c:v>
                </c:pt>
                <c:pt idx="635">
                  <c:v>-99</c:v>
                </c:pt>
                <c:pt idx="636">
                  <c:v>-99</c:v>
                </c:pt>
                <c:pt idx="637">
                  <c:v>-99</c:v>
                </c:pt>
                <c:pt idx="638">
                  <c:v>-99</c:v>
                </c:pt>
                <c:pt idx="639">
                  <c:v>-99</c:v>
                </c:pt>
                <c:pt idx="640">
                  <c:v>-99</c:v>
                </c:pt>
                <c:pt idx="641">
                  <c:v>-99</c:v>
                </c:pt>
                <c:pt idx="642">
                  <c:v>-99</c:v>
                </c:pt>
                <c:pt idx="643">
                  <c:v>-99</c:v>
                </c:pt>
                <c:pt idx="644">
                  <c:v>-99</c:v>
                </c:pt>
                <c:pt idx="645">
                  <c:v>-99</c:v>
                </c:pt>
                <c:pt idx="646">
                  <c:v>-99</c:v>
                </c:pt>
                <c:pt idx="647">
                  <c:v>-99</c:v>
                </c:pt>
                <c:pt idx="648">
                  <c:v>-99</c:v>
                </c:pt>
                <c:pt idx="649">
                  <c:v>-99</c:v>
                </c:pt>
                <c:pt idx="650">
                  <c:v>-99</c:v>
                </c:pt>
                <c:pt idx="651">
                  <c:v>-99</c:v>
                </c:pt>
                <c:pt idx="652">
                  <c:v>-99</c:v>
                </c:pt>
                <c:pt idx="653">
                  <c:v>-99</c:v>
                </c:pt>
                <c:pt idx="654">
                  <c:v>-99</c:v>
                </c:pt>
                <c:pt idx="655">
                  <c:v>-99</c:v>
                </c:pt>
                <c:pt idx="656">
                  <c:v>-99</c:v>
                </c:pt>
                <c:pt idx="657">
                  <c:v>-99</c:v>
                </c:pt>
                <c:pt idx="658">
                  <c:v>-99</c:v>
                </c:pt>
                <c:pt idx="659">
                  <c:v>-99</c:v>
                </c:pt>
                <c:pt idx="660">
                  <c:v>-99</c:v>
                </c:pt>
                <c:pt idx="661">
                  <c:v>-99</c:v>
                </c:pt>
                <c:pt idx="662">
                  <c:v>-99</c:v>
                </c:pt>
                <c:pt idx="663">
                  <c:v>-99</c:v>
                </c:pt>
                <c:pt idx="664">
                  <c:v>-99</c:v>
                </c:pt>
                <c:pt idx="665">
                  <c:v>-99</c:v>
                </c:pt>
                <c:pt idx="666">
                  <c:v>-99</c:v>
                </c:pt>
                <c:pt idx="667">
                  <c:v>-99</c:v>
                </c:pt>
                <c:pt idx="668">
                  <c:v>-99</c:v>
                </c:pt>
                <c:pt idx="669">
                  <c:v>-99</c:v>
                </c:pt>
                <c:pt idx="670">
                  <c:v>-99</c:v>
                </c:pt>
                <c:pt idx="671">
                  <c:v>-99</c:v>
                </c:pt>
                <c:pt idx="672">
                  <c:v>-99</c:v>
                </c:pt>
                <c:pt idx="673">
                  <c:v>-99</c:v>
                </c:pt>
                <c:pt idx="674">
                  <c:v>-99</c:v>
                </c:pt>
                <c:pt idx="675">
                  <c:v>-99</c:v>
                </c:pt>
                <c:pt idx="676">
                  <c:v>-99</c:v>
                </c:pt>
                <c:pt idx="677">
                  <c:v>-99</c:v>
                </c:pt>
                <c:pt idx="678">
                  <c:v>-99</c:v>
                </c:pt>
                <c:pt idx="679">
                  <c:v>-99</c:v>
                </c:pt>
                <c:pt idx="680">
                  <c:v>-99</c:v>
                </c:pt>
                <c:pt idx="681">
                  <c:v>-99</c:v>
                </c:pt>
                <c:pt idx="682">
                  <c:v>-99</c:v>
                </c:pt>
                <c:pt idx="683">
                  <c:v>-99</c:v>
                </c:pt>
                <c:pt idx="684">
                  <c:v>-99</c:v>
                </c:pt>
                <c:pt idx="685">
                  <c:v>-99</c:v>
                </c:pt>
                <c:pt idx="686">
                  <c:v>-99</c:v>
                </c:pt>
                <c:pt idx="687">
                  <c:v>-99</c:v>
                </c:pt>
                <c:pt idx="688">
                  <c:v>-99</c:v>
                </c:pt>
                <c:pt idx="689">
                  <c:v>-99</c:v>
                </c:pt>
                <c:pt idx="690">
                  <c:v>-99</c:v>
                </c:pt>
                <c:pt idx="691">
                  <c:v>-99</c:v>
                </c:pt>
                <c:pt idx="692">
                  <c:v>-99</c:v>
                </c:pt>
                <c:pt idx="693">
                  <c:v>-99</c:v>
                </c:pt>
                <c:pt idx="694">
                  <c:v>-99</c:v>
                </c:pt>
                <c:pt idx="695">
                  <c:v>-99</c:v>
                </c:pt>
                <c:pt idx="696">
                  <c:v>-99</c:v>
                </c:pt>
                <c:pt idx="697">
                  <c:v>-99</c:v>
                </c:pt>
                <c:pt idx="698">
                  <c:v>-99</c:v>
                </c:pt>
                <c:pt idx="699">
                  <c:v>-99</c:v>
                </c:pt>
                <c:pt idx="700">
                  <c:v>-99</c:v>
                </c:pt>
                <c:pt idx="701">
                  <c:v>-99</c:v>
                </c:pt>
                <c:pt idx="702">
                  <c:v>-99</c:v>
                </c:pt>
                <c:pt idx="703">
                  <c:v>-99</c:v>
                </c:pt>
                <c:pt idx="704">
                  <c:v>-99</c:v>
                </c:pt>
                <c:pt idx="705">
                  <c:v>-99</c:v>
                </c:pt>
                <c:pt idx="706">
                  <c:v>-99</c:v>
                </c:pt>
                <c:pt idx="707">
                  <c:v>-99</c:v>
                </c:pt>
                <c:pt idx="708">
                  <c:v>-99</c:v>
                </c:pt>
                <c:pt idx="709">
                  <c:v>-99</c:v>
                </c:pt>
                <c:pt idx="710">
                  <c:v>-99</c:v>
                </c:pt>
                <c:pt idx="711">
                  <c:v>-99</c:v>
                </c:pt>
                <c:pt idx="712">
                  <c:v>-99</c:v>
                </c:pt>
                <c:pt idx="713">
                  <c:v>-99</c:v>
                </c:pt>
                <c:pt idx="714">
                  <c:v>-99</c:v>
                </c:pt>
                <c:pt idx="715">
                  <c:v>-99</c:v>
                </c:pt>
                <c:pt idx="716">
                  <c:v>-99</c:v>
                </c:pt>
                <c:pt idx="717">
                  <c:v>-99</c:v>
                </c:pt>
                <c:pt idx="718">
                  <c:v>-99</c:v>
                </c:pt>
                <c:pt idx="719">
                  <c:v>-99</c:v>
                </c:pt>
                <c:pt idx="720">
                  <c:v>-99</c:v>
                </c:pt>
                <c:pt idx="721">
                  <c:v>-99</c:v>
                </c:pt>
                <c:pt idx="722">
                  <c:v>-99</c:v>
                </c:pt>
                <c:pt idx="723">
                  <c:v>-99</c:v>
                </c:pt>
                <c:pt idx="724">
                  <c:v>-99</c:v>
                </c:pt>
                <c:pt idx="725">
                  <c:v>-99</c:v>
                </c:pt>
                <c:pt idx="726">
                  <c:v>-99</c:v>
                </c:pt>
                <c:pt idx="727">
                  <c:v>-99</c:v>
                </c:pt>
                <c:pt idx="728">
                  <c:v>-99</c:v>
                </c:pt>
                <c:pt idx="729">
                  <c:v>-99</c:v>
                </c:pt>
                <c:pt idx="730">
                  <c:v>-99</c:v>
                </c:pt>
                <c:pt idx="731">
                  <c:v>-99</c:v>
                </c:pt>
                <c:pt idx="732">
                  <c:v>-99</c:v>
                </c:pt>
                <c:pt idx="733">
                  <c:v>-99</c:v>
                </c:pt>
                <c:pt idx="734">
                  <c:v>-99</c:v>
                </c:pt>
                <c:pt idx="735">
                  <c:v>-99</c:v>
                </c:pt>
                <c:pt idx="736">
                  <c:v>-99</c:v>
                </c:pt>
                <c:pt idx="737">
                  <c:v>-99</c:v>
                </c:pt>
                <c:pt idx="738">
                  <c:v>-99</c:v>
                </c:pt>
                <c:pt idx="739">
                  <c:v>-99</c:v>
                </c:pt>
                <c:pt idx="740">
                  <c:v>-99</c:v>
                </c:pt>
                <c:pt idx="741">
                  <c:v>-99</c:v>
                </c:pt>
                <c:pt idx="742">
                  <c:v>-99</c:v>
                </c:pt>
                <c:pt idx="743">
                  <c:v>-99</c:v>
                </c:pt>
                <c:pt idx="744">
                  <c:v>-99</c:v>
                </c:pt>
                <c:pt idx="745">
                  <c:v>-99</c:v>
                </c:pt>
                <c:pt idx="746">
                  <c:v>-99</c:v>
                </c:pt>
                <c:pt idx="747">
                  <c:v>-99</c:v>
                </c:pt>
                <c:pt idx="748">
                  <c:v>-99</c:v>
                </c:pt>
                <c:pt idx="749">
                  <c:v>-99</c:v>
                </c:pt>
                <c:pt idx="750">
                  <c:v>-99</c:v>
                </c:pt>
                <c:pt idx="751">
                  <c:v>-99</c:v>
                </c:pt>
                <c:pt idx="752">
                  <c:v>-99</c:v>
                </c:pt>
                <c:pt idx="753">
                  <c:v>-99</c:v>
                </c:pt>
                <c:pt idx="754">
                  <c:v>-99</c:v>
                </c:pt>
                <c:pt idx="755">
                  <c:v>-99</c:v>
                </c:pt>
                <c:pt idx="756">
                  <c:v>-99</c:v>
                </c:pt>
                <c:pt idx="757">
                  <c:v>-99</c:v>
                </c:pt>
                <c:pt idx="758">
                  <c:v>-99</c:v>
                </c:pt>
                <c:pt idx="759">
                  <c:v>-99</c:v>
                </c:pt>
                <c:pt idx="760">
                  <c:v>-99</c:v>
                </c:pt>
                <c:pt idx="761">
                  <c:v>-99</c:v>
                </c:pt>
                <c:pt idx="762">
                  <c:v>-99</c:v>
                </c:pt>
                <c:pt idx="763">
                  <c:v>-99</c:v>
                </c:pt>
                <c:pt idx="764">
                  <c:v>-99</c:v>
                </c:pt>
                <c:pt idx="765">
                  <c:v>-99</c:v>
                </c:pt>
                <c:pt idx="766">
                  <c:v>-99</c:v>
                </c:pt>
                <c:pt idx="767">
                  <c:v>-99</c:v>
                </c:pt>
                <c:pt idx="768">
                  <c:v>-99</c:v>
                </c:pt>
                <c:pt idx="769">
                  <c:v>-99</c:v>
                </c:pt>
                <c:pt idx="770">
                  <c:v>-99</c:v>
                </c:pt>
                <c:pt idx="771">
                  <c:v>-99</c:v>
                </c:pt>
                <c:pt idx="772">
                  <c:v>-99</c:v>
                </c:pt>
                <c:pt idx="773">
                  <c:v>-99</c:v>
                </c:pt>
                <c:pt idx="774">
                  <c:v>-99</c:v>
                </c:pt>
                <c:pt idx="775">
                  <c:v>-99</c:v>
                </c:pt>
                <c:pt idx="776">
                  <c:v>-99</c:v>
                </c:pt>
                <c:pt idx="777">
                  <c:v>-99</c:v>
                </c:pt>
                <c:pt idx="778">
                  <c:v>-99</c:v>
                </c:pt>
                <c:pt idx="779">
                  <c:v>-99</c:v>
                </c:pt>
                <c:pt idx="780">
                  <c:v>-99</c:v>
                </c:pt>
                <c:pt idx="781">
                  <c:v>-99</c:v>
                </c:pt>
                <c:pt idx="782">
                  <c:v>-99</c:v>
                </c:pt>
                <c:pt idx="783">
                  <c:v>-99</c:v>
                </c:pt>
                <c:pt idx="784">
                  <c:v>-99</c:v>
                </c:pt>
                <c:pt idx="785">
                  <c:v>-99</c:v>
                </c:pt>
                <c:pt idx="786">
                  <c:v>-99</c:v>
                </c:pt>
                <c:pt idx="787">
                  <c:v>-99</c:v>
                </c:pt>
                <c:pt idx="788">
                  <c:v>-99</c:v>
                </c:pt>
                <c:pt idx="789">
                  <c:v>-99</c:v>
                </c:pt>
                <c:pt idx="790">
                  <c:v>-99</c:v>
                </c:pt>
                <c:pt idx="791">
                  <c:v>-99</c:v>
                </c:pt>
                <c:pt idx="792">
                  <c:v>-99</c:v>
                </c:pt>
                <c:pt idx="793">
                  <c:v>-99</c:v>
                </c:pt>
                <c:pt idx="794">
                  <c:v>-99</c:v>
                </c:pt>
                <c:pt idx="795">
                  <c:v>-99</c:v>
                </c:pt>
                <c:pt idx="796">
                  <c:v>-99</c:v>
                </c:pt>
                <c:pt idx="797">
                  <c:v>-99</c:v>
                </c:pt>
                <c:pt idx="798">
                  <c:v>-99</c:v>
                </c:pt>
                <c:pt idx="799">
                  <c:v>-99</c:v>
                </c:pt>
                <c:pt idx="800">
                  <c:v>-99</c:v>
                </c:pt>
                <c:pt idx="801">
                  <c:v>-99</c:v>
                </c:pt>
                <c:pt idx="802">
                  <c:v>-99</c:v>
                </c:pt>
                <c:pt idx="803">
                  <c:v>-99</c:v>
                </c:pt>
                <c:pt idx="804">
                  <c:v>-99</c:v>
                </c:pt>
                <c:pt idx="805">
                  <c:v>-99</c:v>
                </c:pt>
                <c:pt idx="806">
                  <c:v>-99</c:v>
                </c:pt>
                <c:pt idx="807">
                  <c:v>-99</c:v>
                </c:pt>
                <c:pt idx="808">
                  <c:v>-99</c:v>
                </c:pt>
                <c:pt idx="809">
                  <c:v>-99</c:v>
                </c:pt>
                <c:pt idx="810">
                  <c:v>-99</c:v>
                </c:pt>
                <c:pt idx="811">
                  <c:v>-99</c:v>
                </c:pt>
                <c:pt idx="812">
                  <c:v>-99</c:v>
                </c:pt>
                <c:pt idx="813">
                  <c:v>-99</c:v>
                </c:pt>
                <c:pt idx="814">
                  <c:v>-99</c:v>
                </c:pt>
                <c:pt idx="815">
                  <c:v>-99</c:v>
                </c:pt>
                <c:pt idx="816">
                  <c:v>-99</c:v>
                </c:pt>
                <c:pt idx="817">
                  <c:v>-99</c:v>
                </c:pt>
                <c:pt idx="818">
                  <c:v>-99</c:v>
                </c:pt>
                <c:pt idx="819">
                  <c:v>-99</c:v>
                </c:pt>
                <c:pt idx="820">
                  <c:v>-99</c:v>
                </c:pt>
                <c:pt idx="821">
                  <c:v>-99</c:v>
                </c:pt>
                <c:pt idx="822">
                  <c:v>-99</c:v>
                </c:pt>
                <c:pt idx="823">
                  <c:v>-99</c:v>
                </c:pt>
                <c:pt idx="824">
                  <c:v>-99</c:v>
                </c:pt>
                <c:pt idx="825">
                  <c:v>-99</c:v>
                </c:pt>
                <c:pt idx="826">
                  <c:v>-99</c:v>
                </c:pt>
                <c:pt idx="827">
                  <c:v>-99</c:v>
                </c:pt>
                <c:pt idx="828">
                  <c:v>-99</c:v>
                </c:pt>
                <c:pt idx="829">
                  <c:v>-99</c:v>
                </c:pt>
                <c:pt idx="830">
                  <c:v>-99</c:v>
                </c:pt>
                <c:pt idx="831">
                  <c:v>-99</c:v>
                </c:pt>
                <c:pt idx="832">
                  <c:v>-99</c:v>
                </c:pt>
                <c:pt idx="833">
                  <c:v>-99</c:v>
                </c:pt>
                <c:pt idx="834">
                  <c:v>-99</c:v>
                </c:pt>
                <c:pt idx="835">
                  <c:v>-99</c:v>
                </c:pt>
                <c:pt idx="836">
                  <c:v>-99</c:v>
                </c:pt>
                <c:pt idx="837">
                  <c:v>-99</c:v>
                </c:pt>
                <c:pt idx="838">
                  <c:v>-99</c:v>
                </c:pt>
                <c:pt idx="839">
                  <c:v>-99</c:v>
                </c:pt>
                <c:pt idx="840">
                  <c:v>-99</c:v>
                </c:pt>
                <c:pt idx="841">
                  <c:v>-99</c:v>
                </c:pt>
                <c:pt idx="842">
                  <c:v>-99</c:v>
                </c:pt>
                <c:pt idx="843">
                  <c:v>-99</c:v>
                </c:pt>
                <c:pt idx="844">
                  <c:v>-99</c:v>
                </c:pt>
                <c:pt idx="845">
                  <c:v>-99</c:v>
                </c:pt>
                <c:pt idx="846">
                  <c:v>-99</c:v>
                </c:pt>
                <c:pt idx="847">
                  <c:v>-99</c:v>
                </c:pt>
                <c:pt idx="848">
                  <c:v>-99</c:v>
                </c:pt>
                <c:pt idx="849">
                  <c:v>-99</c:v>
                </c:pt>
                <c:pt idx="850">
                  <c:v>-99</c:v>
                </c:pt>
                <c:pt idx="851">
                  <c:v>-99</c:v>
                </c:pt>
                <c:pt idx="852">
                  <c:v>-99</c:v>
                </c:pt>
                <c:pt idx="853">
                  <c:v>-99</c:v>
                </c:pt>
                <c:pt idx="854">
                  <c:v>-99</c:v>
                </c:pt>
                <c:pt idx="855">
                  <c:v>-99</c:v>
                </c:pt>
                <c:pt idx="856">
                  <c:v>-99</c:v>
                </c:pt>
                <c:pt idx="857">
                  <c:v>-99</c:v>
                </c:pt>
                <c:pt idx="858">
                  <c:v>-99</c:v>
                </c:pt>
                <c:pt idx="859">
                  <c:v>-99</c:v>
                </c:pt>
                <c:pt idx="860">
                  <c:v>-99</c:v>
                </c:pt>
                <c:pt idx="861">
                  <c:v>-99</c:v>
                </c:pt>
                <c:pt idx="862">
                  <c:v>-99</c:v>
                </c:pt>
                <c:pt idx="863">
                  <c:v>-99</c:v>
                </c:pt>
                <c:pt idx="864">
                  <c:v>-99</c:v>
                </c:pt>
                <c:pt idx="865">
                  <c:v>-99</c:v>
                </c:pt>
                <c:pt idx="866">
                  <c:v>-99</c:v>
                </c:pt>
                <c:pt idx="867">
                  <c:v>-99</c:v>
                </c:pt>
                <c:pt idx="868">
                  <c:v>-99</c:v>
                </c:pt>
                <c:pt idx="869">
                  <c:v>-99</c:v>
                </c:pt>
                <c:pt idx="870">
                  <c:v>-99</c:v>
                </c:pt>
                <c:pt idx="871">
                  <c:v>-99</c:v>
                </c:pt>
                <c:pt idx="872">
                  <c:v>-99</c:v>
                </c:pt>
                <c:pt idx="873">
                  <c:v>-99</c:v>
                </c:pt>
                <c:pt idx="874">
                  <c:v>-99</c:v>
                </c:pt>
                <c:pt idx="875">
                  <c:v>-99</c:v>
                </c:pt>
                <c:pt idx="876">
                  <c:v>-99</c:v>
                </c:pt>
                <c:pt idx="877">
                  <c:v>-99</c:v>
                </c:pt>
                <c:pt idx="878">
                  <c:v>-99</c:v>
                </c:pt>
                <c:pt idx="879">
                  <c:v>-99</c:v>
                </c:pt>
                <c:pt idx="880">
                  <c:v>-99</c:v>
                </c:pt>
                <c:pt idx="881">
                  <c:v>-99</c:v>
                </c:pt>
                <c:pt idx="882">
                  <c:v>-99</c:v>
                </c:pt>
                <c:pt idx="883">
                  <c:v>-99</c:v>
                </c:pt>
                <c:pt idx="884">
                  <c:v>-99</c:v>
                </c:pt>
                <c:pt idx="885">
                  <c:v>-99</c:v>
                </c:pt>
                <c:pt idx="886">
                  <c:v>-99</c:v>
                </c:pt>
                <c:pt idx="887">
                  <c:v>-99</c:v>
                </c:pt>
                <c:pt idx="888">
                  <c:v>-99</c:v>
                </c:pt>
                <c:pt idx="889">
                  <c:v>-99</c:v>
                </c:pt>
                <c:pt idx="890">
                  <c:v>-99</c:v>
                </c:pt>
                <c:pt idx="891">
                  <c:v>-99</c:v>
                </c:pt>
                <c:pt idx="892">
                  <c:v>-99</c:v>
                </c:pt>
                <c:pt idx="893">
                  <c:v>-99</c:v>
                </c:pt>
                <c:pt idx="894">
                  <c:v>-99</c:v>
                </c:pt>
                <c:pt idx="895">
                  <c:v>-99</c:v>
                </c:pt>
                <c:pt idx="896">
                  <c:v>-99</c:v>
                </c:pt>
                <c:pt idx="897">
                  <c:v>-99</c:v>
                </c:pt>
                <c:pt idx="898">
                  <c:v>-99</c:v>
                </c:pt>
                <c:pt idx="899">
                  <c:v>-99</c:v>
                </c:pt>
                <c:pt idx="900">
                  <c:v>-99</c:v>
                </c:pt>
                <c:pt idx="901">
                  <c:v>-99</c:v>
                </c:pt>
                <c:pt idx="902">
                  <c:v>-99</c:v>
                </c:pt>
                <c:pt idx="903">
                  <c:v>-99</c:v>
                </c:pt>
                <c:pt idx="904">
                  <c:v>-99</c:v>
                </c:pt>
                <c:pt idx="905">
                  <c:v>-99</c:v>
                </c:pt>
                <c:pt idx="906">
                  <c:v>-99</c:v>
                </c:pt>
                <c:pt idx="907">
                  <c:v>-99</c:v>
                </c:pt>
                <c:pt idx="908">
                  <c:v>-99</c:v>
                </c:pt>
                <c:pt idx="909">
                  <c:v>-99</c:v>
                </c:pt>
                <c:pt idx="910">
                  <c:v>-99</c:v>
                </c:pt>
                <c:pt idx="911">
                  <c:v>-99</c:v>
                </c:pt>
                <c:pt idx="912">
                  <c:v>-99</c:v>
                </c:pt>
                <c:pt idx="913">
                  <c:v>-99</c:v>
                </c:pt>
                <c:pt idx="914">
                  <c:v>-99</c:v>
                </c:pt>
                <c:pt idx="915">
                  <c:v>-99</c:v>
                </c:pt>
                <c:pt idx="916">
                  <c:v>-99</c:v>
                </c:pt>
                <c:pt idx="917">
                  <c:v>-99</c:v>
                </c:pt>
                <c:pt idx="918">
                  <c:v>-99</c:v>
                </c:pt>
                <c:pt idx="919">
                  <c:v>-99</c:v>
                </c:pt>
                <c:pt idx="920">
                  <c:v>-99</c:v>
                </c:pt>
                <c:pt idx="921">
                  <c:v>-99</c:v>
                </c:pt>
                <c:pt idx="922">
                  <c:v>-99</c:v>
                </c:pt>
                <c:pt idx="923">
                  <c:v>-99</c:v>
                </c:pt>
                <c:pt idx="924">
                  <c:v>-99</c:v>
                </c:pt>
                <c:pt idx="925">
                  <c:v>-99</c:v>
                </c:pt>
                <c:pt idx="926">
                  <c:v>-99</c:v>
                </c:pt>
                <c:pt idx="927">
                  <c:v>-99</c:v>
                </c:pt>
                <c:pt idx="928">
                  <c:v>-99</c:v>
                </c:pt>
                <c:pt idx="929">
                  <c:v>-99</c:v>
                </c:pt>
                <c:pt idx="930">
                  <c:v>-99</c:v>
                </c:pt>
                <c:pt idx="931">
                  <c:v>-99</c:v>
                </c:pt>
                <c:pt idx="932">
                  <c:v>-99</c:v>
                </c:pt>
                <c:pt idx="933">
                  <c:v>-99</c:v>
                </c:pt>
                <c:pt idx="934">
                  <c:v>-99</c:v>
                </c:pt>
                <c:pt idx="935">
                  <c:v>-99</c:v>
                </c:pt>
                <c:pt idx="936">
                  <c:v>-99</c:v>
                </c:pt>
                <c:pt idx="937">
                  <c:v>-99</c:v>
                </c:pt>
                <c:pt idx="938">
                  <c:v>-99</c:v>
                </c:pt>
                <c:pt idx="939">
                  <c:v>-99</c:v>
                </c:pt>
                <c:pt idx="940">
                  <c:v>-99</c:v>
                </c:pt>
                <c:pt idx="941">
                  <c:v>-99</c:v>
                </c:pt>
                <c:pt idx="942">
                  <c:v>-99</c:v>
                </c:pt>
                <c:pt idx="943">
                  <c:v>-99</c:v>
                </c:pt>
                <c:pt idx="944">
                  <c:v>-99</c:v>
                </c:pt>
                <c:pt idx="945">
                  <c:v>-99</c:v>
                </c:pt>
                <c:pt idx="946">
                  <c:v>-99</c:v>
                </c:pt>
                <c:pt idx="947">
                  <c:v>-99</c:v>
                </c:pt>
                <c:pt idx="948">
                  <c:v>-99</c:v>
                </c:pt>
                <c:pt idx="949">
                  <c:v>-99</c:v>
                </c:pt>
                <c:pt idx="950">
                  <c:v>-99</c:v>
                </c:pt>
                <c:pt idx="951">
                  <c:v>-99</c:v>
                </c:pt>
                <c:pt idx="952">
                  <c:v>-99</c:v>
                </c:pt>
                <c:pt idx="953">
                  <c:v>-99</c:v>
                </c:pt>
                <c:pt idx="954">
                  <c:v>-99</c:v>
                </c:pt>
                <c:pt idx="955">
                  <c:v>-99</c:v>
                </c:pt>
                <c:pt idx="956">
                  <c:v>-99</c:v>
                </c:pt>
                <c:pt idx="957">
                  <c:v>-99</c:v>
                </c:pt>
                <c:pt idx="958">
                  <c:v>-99</c:v>
                </c:pt>
                <c:pt idx="959">
                  <c:v>-99</c:v>
                </c:pt>
                <c:pt idx="960">
                  <c:v>-99</c:v>
                </c:pt>
                <c:pt idx="961">
                  <c:v>-99</c:v>
                </c:pt>
                <c:pt idx="962">
                  <c:v>-99</c:v>
                </c:pt>
                <c:pt idx="963">
                  <c:v>-99</c:v>
                </c:pt>
                <c:pt idx="964">
                  <c:v>-99</c:v>
                </c:pt>
                <c:pt idx="965">
                  <c:v>-99</c:v>
                </c:pt>
                <c:pt idx="966">
                  <c:v>-99</c:v>
                </c:pt>
                <c:pt idx="967">
                  <c:v>-99</c:v>
                </c:pt>
                <c:pt idx="968">
                  <c:v>-99</c:v>
                </c:pt>
                <c:pt idx="969">
                  <c:v>-99</c:v>
                </c:pt>
                <c:pt idx="970">
                  <c:v>-99</c:v>
                </c:pt>
                <c:pt idx="971">
                  <c:v>-99</c:v>
                </c:pt>
                <c:pt idx="972">
                  <c:v>-99</c:v>
                </c:pt>
                <c:pt idx="973">
                  <c:v>-99</c:v>
                </c:pt>
                <c:pt idx="974">
                  <c:v>-99</c:v>
                </c:pt>
                <c:pt idx="975">
                  <c:v>-99</c:v>
                </c:pt>
                <c:pt idx="976">
                  <c:v>-99</c:v>
                </c:pt>
                <c:pt idx="977">
                  <c:v>-99</c:v>
                </c:pt>
                <c:pt idx="978">
                  <c:v>-99</c:v>
                </c:pt>
                <c:pt idx="979">
                  <c:v>-99</c:v>
                </c:pt>
                <c:pt idx="980">
                  <c:v>-99</c:v>
                </c:pt>
                <c:pt idx="981">
                  <c:v>-99</c:v>
                </c:pt>
                <c:pt idx="982">
                  <c:v>-99</c:v>
                </c:pt>
                <c:pt idx="983">
                  <c:v>-99</c:v>
                </c:pt>
                <c:pt idx="984">
                  <c:v>-99</c:v>
                </c:pt>
                <c:pt idx="985">
                  <c:v>-99</c:v>
                </c:pt>
                <c:pt idx="986">
                  <c:v>-99</c:v>
                </c:pt>
                <c:pt idx="987">
                  <c:v>-99</c:v>
                </c:pt>
                <c:pt idx="988">
                  <c:v>-99</c:v>
                </c:pt>
                <c:pt idx="989">
                  <c:v>-99</c:v>
                </c:pt>
                <c:pt idx="990">
                  <c:v>-99</c:v>
                </c:pt>
                <c:pt idx="991">
                  <c:v>-99</c:v>
                </c:pt>
                <c:pt idx="992">
                  <c:v>-99</c:v>
                </c:pt>
                <c:pt idx="993">
                  <c:v>-99</c:v>
                </c:pt>
                <c:pt idx="994">
                  <c:v>-99</c:v>
                </c:pt>
                <c:pt idx="995">
                  <c:v>-99</c:v>
                </c:pt>
                <c:pt idx="996">
                  <c:v>-99</c:v>
                </c:pt>
                <c:pt idx="997">
                  <c:v>-99</c:v>
                </c:pt>
                <c:pt idx="998">
                  <c:v>-99</c:v>
                </c:pt>
                <c:pt idx="999">
                  <c:v>-99</c:v>
                </c:pt>
                <c:pt idx="1000">
                  <c:v>-99</c:v>
                </c:pt>
                <c:pt idx="1001">
                  <c:v>-99</c:v>
                </c:pt>
                <c:pt idx="1002">
                  <c:v>-99</c:v>
                </c:pt>
                <c:pt idx="1003">
                  <c:v>-99</c:v>
                </c:pt>
                <c:pt idx="1004">
                  <c:v>-99</c:v>
                </c:pt>
                <c:pt idx="1005">
                  <c:v>-99</c:v>
                </c:pt>
                <c:pt idx="1006">
                  <c:v>-99</c:v>
                </c:pt>
                <c:pt idx="1007">
                  <c:v>-99</c:v>
                </c:pt>
                <c:pt idx="1008">
                  <c:v>-99</c:v>
                </c:pt>
                <c:pt idx="1009">
                  <c:v>-99</c:v>
                </c:pt>
                <c:pt idx="1010">
                  <c:v>-99</c:v>
                </c:pt>
                <c:pt idx="1011">
                  <c:v>-99</c:v>
                </c:pt>
                <c:pt idx="1012">
                  <c:v>-99</c:v>
                </c:pt>
                <c:pt idx="1013">
                  <c:v>-99</c:v>
                </c:pt>
                <c:pt idx="1014">
                  <c:v>-99</c:v>
                </c:pt>
                <c:pt idx="1015">
                  <c:v>-99</c:v>
                </c:pt>
                <c:pt idx="1016">
                  <c:v>-99</c:v>
                </c:pt>
                <c:pt idx="1017">
                  <c:v>-99</c:v>
                </c:pt>
                <c:pt idx="1018">
                  <c:v>-99</c:v>
                </c:pt>
                <c:pt idx="1019">
                  <c:v>-99</c:v>
                </c:pt>
                <c:pt idx="1020">
                  <c:v>-99</c:v>
                </c:pt>
                <c:pt idx="1021">
                  <c:v>-99</c:v>
                </c:pt>
                <c:pt idx="1022">
                  <c:v>-99</c:v>
                </c:pt>
                <c:pt idx="1023">
                  <c:v>-99</c:v>
                </c:pt>
                <c:pt idx="1024">
                  <c:v>-99</c:v>
                </c:pt>
                <c:pt idx="1025">
                  <c:v>-99</c:v>
                </c:pt>
                <c:pt idx="1026">
                  <c:v>-99</c:v>
                </c:pt>
                <c:pt idx="1027">
                  <c:v>-99</c:v>
                </c:pt>
                <c:pt idx="1028">
                  <c:v>-99</c:v>
                </c:pt>
                <c:pt idx="1029">
                  <c:v>-99</c:v>
                </c:pt>
                <c:pt idx="1030">
                  <c:v>-99</c:v>
                </c:pt>
                <c:pt idx="1031">
                  <c:v>-99</c:v>
                </c:pt>
                <c:pt idx="1032">
                  <c:v>-99</c:v>
                </c:pt>
                <c:pt idx="1033">
                  <c:v>-99</c:v>
                </c:pt>
                <c:pt idx="1034">
                  <c:v>-99</c:v>
                </c:pt>
                <c:pt idx="1035">
                  <c:v>-99</c:v>
                </c:pt>
                <c:pt idx="1036">
                  <c:v>-99</c:v>
                </c:pt>
                <c:pt idx="1037">
                  <c:v>-99</c:v>
                </c:pt>
                <c:pt idx="1038">
                  <c:v>-99</c:v>
                </c:pt>
                <c:pt idx="1039">
                  <c:v>-99</c:v>
                </c:pt>
                <c:pt idx="1040">
                  <c:v>-99</c:v>
                </c:pt>
                <c:pt idx="1041">
                  <c:v>-99</c:v>
                </c:pt>
                <c:pt idx="1042">
                  <c:v>-99</c:v>
                </c:pt>
                <c:pt idx="1043">
                  <c:v>-99</c:v>
                </c:pt>
                <c:pt idx="1044">
                  <c:v>-99</c:v>
                </c:pt>
                <c:pt idx="1045">
                  <c:v>-99</c:v>
                </c:pt>
                <c:pt idx="1046">
                  <c:v>-99</c:v>
                </c:pt>
                <c:pt idx="1047">
                  <c:v>-99</c:v>
                </c:pt>
                <c:pt idx="1048">
                  <c:v>-99</c:v>
                </c:pt>
                <c:pt idx="1049">
                  <c:v>-99</c:v>
                </c:pt>
                <c:pt idx="1050">
                  <c:v>-99</c:v>
                </c:pt>
                <c:pt idx="1051">
                  <c:v>-99</c:v>
                </c:pt>
                <c:pt idx="1052">
                  <c:v>-99</c:v>
                </c:pt>
                <c:pt idx="1053">
                  <c:v>-99</c:v>
                </c:pt>
                <c:pt idx="1054">
                  <c:v>-99</c:v>
                </c:pt>
                <c:pt idx="1055">
                  <c:v>-99</c:v>
                </c:pt>
                <c:pt idx="1056">
                  <c:v>-99</c:v>
                </c:pt>
                <c:pt idx="1057">
                  <c:v>-99</c:v>
                </c:pt>
                <c:pt idx="1058">
                  <c:v>-99</c:v>
                </c:pt>
                <c:pt idx="1059">
                  <c:v>-99</c:v>
                </c:pt>
                <c:pt idx="1060">
                  <c:v>-99</c:v>
                </c:pt>
                <c:pt idx="1061">
                  <c:v>-99</c:v>
                </c:pt>
                <c:pt idx="1062">
                  <c:v>-99</c:v>
                </c:pt>
                <c:pt idx="1063">
                  <c:v>-99</c:v>
                </c:pt>
                <c:pt idx="1064">
                  <c:v>-99</c:v>
                </c:pt>
                <c:pt idx="1065">
                  <c:v>-99</c:v>
                </c:pt>
                <c:pt idx="1066">
                  <c:v>-99</c:v>
                </c:pt>
                <c:pt idx="1067">
                  <c:v>-99</c:v>
                </c:pt>
                <c:pt idx="1068">
                  <c:v>-99</c:v>
                </c:pt>
                <c:pt idx="1069">
                  <c:v>-99</c:v>
                </c:pt>
                <c:pt idx="1070">
                  <c:v>-99</c:v>
                </c:pt>
                <c:pt idx="1071">
                  <c:v>-99</c:v>
                </c:pt>
                <c:pt idx="1072">
                  <c:v>-99</c:v>
                </c:pt>
                <c:pt idx="1073">
                  <c:v>-99</c:v>
                </c:pt>
                <c:pt idx="1074">
                  <c:v>-99</c:v>
                </c:pt>
                <c:pt idx="1075">
                  <c:v>-99</c:v>
                </c:pt>
                <c:pt idx="1076">
                  <c:v>-99</c:v>
                </c:pt>
                <c:pt idx="1077">
                  <c:v>-99</c:v>
                </c:pt>
                <c:pt idx="1078">
                  <c:v>-99</c:v>
                </c:pt>
                <c:pt idx="1079">
                  <c:v>-99</c:v>
                </c:pt>
                <c:pt idx="1080">
                  <c:v>-99</c:v>
                </c:pt>
                <c:pt idx="1081">
                  <c:v>-99</c:v>
                </c:pt>
                <c:pt idx="1082">
                  <c:v>-99</c:v>
                </c:pt>
                <c:pt idx="1083">
                  <c:v>-99</c:v>
                </c:pt>
                <c:pt idx="1084">
                  <c:v>-99</c:v>
                </c:pt>
                <c:pt idx="1085">
                  <c:v>-99</c:v>
                </c:pt>
                <c:pt idx="1086">
                  <c:v>-99</c:v>
                </c:pt>
                <c:pt idx="1087">
                  <c:v>-99</c:v>
                </c:pt>
                <c:pt idx="1088">
                  <c:v>-99</c:v>
                </c:pt>
                <c:pt idx="1089">
                  <c:v>-99</c:v>
                </c:pt>
                <c:pt idx="1090">
                  <c:v>-99</c:v>
                </c:pt>
                <c:pt idx="1091">
                  <c:v>-99</c:v>
                </c:pt>
                <c:pt idx="1092">
                  <c:v>-99</c:v>
                </c:pt>
                <c:pt idx="1093">
                  <c:v>-99</c:v>
                </c:pt>
                <c:pt idx="1094">
                  <c:v>-99</c:v>
                </c:pt>
                <c:pt idx="1095">
                  <c:v>-99</c:v>
                </c:pt>
                <c:pt idx="1096">
                  <c:v>-99</c:v>
                </c:pt>
                <c:pt idx="1097">
                  <c:v>-99</c:v>
                </c:pt>
                <c:pt idx="1098">
                  <c:v>-99</c:v>
                </c:pt>
                <c:pt idx="1099">
                  <c:v>-99</c:v>
                </c:pt>
                <c:pt idx="1100">
                  <c:v>-99</c:v>
                </c:pt>
                <c:pt idx="1101">
                  <c:v>-99</c:v>
                </c:pt>
                <c:pt idx="1102">
                  <c:v>-99</c:v>
                </c:pt>
                <c:pt idx="1103">
                  <c:v>-99</c:v>
                </c:pt>
                <c:pt idx="1104">
                  <c:v>-99</c:v>
                </c:pt>
                <c:pt idx="1105">
                  <c:v>-99</c:v>
                </c:pt>
                <c:pt idx="1106">
                  <c:v>-99</c:v>
                </c:pt>
                <c:pt idx="1107">
                  <c:v>-99</c:v>
                </c:pt>
                <c:pt idx="1108">
                  <c:v>-99</c:v>
                </c:pt>
                <c:pt idx="1109">
                  <c:v>-99</c:v>
                </c:pt>
                <c:pt idx="1110">
                  <c:v>-99</c:v>
                </c:pt>
                <c:pt idx="1111">
                  <c:v>-99</c:v>
                </c:pt>
                <c:pt idx="1112">
                  <c:v>-99</c:v>
                </c:pt>
                <c:pt idx="1113">
                  <c:v>-99</c:v>
                </c:pt>
                <c:pt idx="1114">
                  <c:v>-99</c:v>
                </c:pt>
                <c:pt idx="1115">
                  <c:v>-99</c:v>
                </c:pt>
                <c:pt idx="1116">
                  <c:v>-99</c:v>
                </c:pt>
                <c:pt idx="1117">
                  <c:v>-99</c:v>
                </c:pt>
                <c:pt idx="1118">
                  <c:v>-99</c:v>
                </c:pt>
                <c:pt idx="1119">
                  <c:v>-99</c:v>
                </c:pt>
                <c:pt idx="1120">
                  <c:v>-99</c:v>
                </c:pt>
                <c:pt idx="1121">
                  <c:v>-99</c:v>
                </c:pt>
                <c:pt idx="1122">
                  <c:v>-99</c:v>
                </c:pt>
                <c:pt idx="1123">
                  <c:v>-99</c:v>
                </c:pt>
                <c:pt idx="1124">
                  <c:v>-99</c:v>
                </c:pt>
                <c:pt idx="1125">
                  <c:v>-99</c:v>
                </c:pt>
                <c:pt idx="1126">
                  <c:v>-99</c:v>
                </c:pt>
                <c:pt idx="1127">
                  <c:v>-99</c:v>
                </c:pt>
                <c:pt idx="1128">
                  <c:v>-99</c:v>
                </c:pt>
                <c:pt idx="1129">
                  <c:v>-99</c:v>
                </c:pt>
                <c:pt idx="1130">
                  <c:v>-99</c:v>
                </c:pt>
                <c:pt idx="1131">
                  <c:v>-99</c:v>
                </c:pt>
                <c:pt idx="1132">
                  <c:v>-99</c:v>
                </c:pt>
                <c:pt idx="1133">
                  <c:v>-99</c:v>
                </c:pt>
                <c:pt idx="1134">
                  <c:v>-99</c:v>
                </c:pt>
                <c:pt idx="1135">
                  <c:v>-99</c:v>
                </c:pt>
                <c:pt idx="1136">
                  <c:v>-99</c:v>
                </c:pt>
                <c:pt idx="1137">
                  <c:v>-99</c:v>
                </c:pt>
                <c:pt idx="1138">
                  <c:v>-99</c:v>
                </c:pt>
                <c:pt idx="1139">
                  <c:v>-99</c:v>
                </c:pt>
                <c:pt idx="1140">
                  <c:v>-99</c:v>
                </c:pt>
                <c:pt idx="1141">
                  <c:v>-99</c:v>
                </c:pt>
                <c:pt idx="1142">
                  <c:v>-99</c:v>
                </c:pt>
                <c:pt idx="1143">
                  <c:v>-99</c:v>
                </c:pt>
                <c:pt idx="1144">
                  <c:v>-99</c:v>
                </c:pt>
                <c:pt idx="1145">
                  <c:v>-99</c:v>
                </c:pt>
                <c:pt idx="1146">
                  <c:v>-99</c:v>
                </c:pt>
                <c:pt idx="1147">
                  <c:v>-99</c:v>
                </c:pt>
                <c:pt idx="1148">
                  <c:v>-99</c:v>
                </c:pt>
                <c:pt idx="1149">
                  <c:v>-99</c:v>
                </c:pt>
                <c:pt idx="1150">
                  <c:v>-99</c:v>
                </c:pt>
                <c:pt idx="1151">
                  <c:v>-99</c:v>
                </c:pt>
                <c:pt idx="1152">
                  <c:v>-99</c:v>
                </c:pt>
                <c:pt idx="1153">
                  <c:v>-99</c:v>
                </c:pt>
                <c:pt idx="1154">
                  <c:v>-99</c:v>
                </c:pt>
                <c:pt idx="1155">
                  <c:v>-99</c:v>
                </c:pt>
                <c:pt idx="1156">
                  <c:v>-99</c:v>
                </c:pt>
                <c:pt idx="1157">
                  <c:v>-99</c:v>
                </c:pt>
                <c:pt idx="1158">
                  <c:v>-99</c:v>
                </c:pt>
                <c:pt idx="1159">
                  <c:v>-99</c:v>
                </c:pt>
                <c:pt idx="1160">
                  <c:v>-99</c:v>
                </c:pt>
                <c:pt idx="1161">
                  <c:v>-99</c:v>
                </c:pt>
                <c:pt idx="1162">
                  <c:v>-99</c:v>
                </c:pt>
                <c:pt idx="1163">
                  <c:v>-99</c:v>
                </c:pt>
                <c:pt idx="1164">
                  <c:v>-99</c:v>
                </c:pt>
                <c:pt idx="1165">
                  <c:v>-99</c:v>
                </c:pt>
                <c:pt idx="1166">
                  <c:v>-99</c:v>
                </c:pt>
                <c:pt idx="1167">
                  <c:v>-99</c:v>
                </c:pt>
                <c:pt idx="1168">
                  <c:v>-99</c:v>
                </c:pt>
                <c:pt idx="1169">
                  <c:v>-99</c:v>
                </c:pt>
                <c:pt idx="1170">
                  <c:v>-99</c:v>
                </c:pt>
                <c:pt idx="1171">
                  <c:v>-99</c:v>
                </c:pt>
                <c:pt idx="1172">
                  <c:v>-99</c:v>
                </c:pt>
                <c:pt idx="1173">
                  <c:v>-99</c:v>
                </c:pt>
                <c:pt idx="1174">
                  <c:v>-99</c:v>
                </c:pt>
                <c:pt idx="1175">
                  <c:v>-99</c:v>
                </c:pt>
                <c:pt idx="1176">
                  <c:v>-99</c:v>
                </c:pt>
                <c:pt idx="1177">
                  <c:v>-99</c:v>
                </c:pt>
                <c:pt idx="1178">
                  <c:v>-99</c:v>
                </c:pt>
                <c:pt idx="1179">
                  <c:v>-99</c:v>
                </c:pt>
                <c:pt idx="1180">
                  <c:v>-99</c:v>
                </c:pt>
                <c:pt idx="1181">
                  <c:v>-99</c:v>
                </c:pt>
                <c:pt idx="1182">
                  <c:v>-99</c:v>
                </c:pt>
                <c:pt idx="1183">
                  <c:v>-99</c:v>
                </c:pt>
                <c:pt idx="1184">
                  <c:v>-99</c:v>
                </c:pt>
                <c:pt idx="1185">
                  <c:v>-99</c:v>
                </c:pt>
                <c:pt idx="1186">
                  <c:v>-99</c:v>
                </c:pt>
                <c:pt idx="1187">
                  <c:v>-99</c:v>
                </c:pt>
                <c:pt idx="1188">
                  <c:v>-99</c:v>
                </c:pt>
                <c:pt idx="1189">
                  <c:v>-99</c:v>
                </c:pt>
                <c:pt idx="1190">
                  <c:v>-99</c:v>
                </c:pt>
                <c:pt idx="1191">
                  <c:v>-99</c:v>
                </c:pt>
                <c:pt idx="1192">
                  <c:v>-99</c:v>
                </c:pt>
                <c:pt idx="1193">
                  <c:v>-99</c:v>
                </c:pt>
                <c:pt idx="1194">
                  <c:v>-99</c:v>
                </c:pt>
                <c:pt idx="1195">
                  <c:v>-99</c:v>
                </c:pt>
                <c:pt idx="1196">
                  <c:v>-99</c:v>
                </c:pt>
                <c:pt idx="1197">
                  <c:v>-99</c:v>
                </c:pt>
                <c:pt idx="1198">
                  <c:v>-99</c:v>
                </c:pt>
                <c:pt idx="1199">
                  <c:v>-99</c:v>
                </c:pt>
                <c:pt idx="1200">
                  <c:v>-99</c:v>
                </c:pt>
                <c:pt idx="1201">
                  <c:v>-99</c:v>
                </c:pt>
                <c:pt idx="1202">
                  <c:v>-99</c:v>
                </c:pt>
                <c:pt idx="1203">
                  <c:v>-99</c:v>
                </c:pt>
                <c:pt idx="1204">
                  <c:v>-99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792E-4FCA-9F57-7A1135A39A5D}"/>
            </c:ext>
          </c:extLst>
        </c:ser>
        <c:ser>
          <c:idx val="3"/>
          <c:order val="2"/>
          <c:tx>
            <c:strRef>
              <c:f>CONTROL!$AY$6</c:f>
              <c:strCache>
                <c:ptCount val="1"/>
                <c:pt idx="0">
                  <c:v>WW, Mtn</c:v>
                </c:pt>
              </c:strCache>
            </c:strRef>
          </c:tx>
          <c:spPr>
            <a:ln w="12700" cap="rnd">
              <a:noFill/>
              <a:prstDash val="solid"/>
              <a:round/>
            </a:ln>
            <a:effectLst/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c:spPr>
          <c:marker>
            <c:symbol val="circle"/>
            <c:size val="7"/>
            <c:spPr>
              <a:solidFill>
                <a:srgbClr val="FF0000"/>
              </a:solidFill>
              <a:ln w="15875">
                <a:solidFill>
                  <a:srgbClr val="FF0000"/>
                </a:solidFill>
                <a:prstDash val="solid"/>
              </a:ln>
              <a:effectLst/>
            </c:spPr>
          </c:marker>
          <c:xVal>
            <c:numRef>
              <c:f>CONTROL!$AU$7:$AU$1211</c:f>
              <c:numCache>
                <c:formatCode>General</c:formatCode>
                <c:ptCount val="1205"/>
                <c:pt idx="0">
                  <c:v>0.47273894115146042</c:v>
                </c:pt>
                <c:pt idx="1">
                  <c:v>0.49216547929907367</c:v>
                </c:pt>
                <c:pt idx="2">
                  <c:v>0.32353148748368132</c:v>
                </c:pt>
                <c:pt idx="3">
                  <c:v>0.31490687554789898</c:v>
                </c:pt>
                <c:pt idx="4">
                  <c:v>0.53400911565670528</c:v>
                </c:pt>
                <c:pt idx="5">
                  <c:v>0.401336894379619</c:v>
                </c:pt>
                <c:pt idx="6">
                  <c:v>0.28693474126342161</c:v>
                </c:pt>
                <c:pt idx="7">
                  <c:v>0.25826731368788908</c:v>
                </c:pt>
                <c:pt idx="8">
                  <c:v>0.14804487600967775</c:v>
                </c:pt>
                <c:pt idx="9">
                  <c:v>0.59763343889623077</c:v>
                </c:pt>
                <c:pt idx="10">
                  <c:v>0.40782593788365767</c:v>
                </c:pt>
                <c:pt idx="11">
                  <c:v>0.35207599338862322</c:v>
                </c:pt>
                <c:pt idx="12">
                  <c:v>0.25386405133134526</c:v>
                </c:pt>
                <c:pt idx="13">
                  <c:v>0.56805768339411633</c:v>
                </c:pt>
                <c:pt idx="14">
                  <c:v>0.62873220826112974</c:v>
                </c:pt>
                <c:pt idx="15">
                  <c:v>0.53593056740600087</c:v>
                </c:pt>
                <c:pt idx="16">
                  <c:v>0.50798336061344318</c:v>
                </c:pt>
                <c:pt idx="17">
                  <c:v>0.32225243969020628</c:v>
                </c:pt>
                <c:pt idx="18">
                  <c:v>0.32526704387761329</c:v>
                </c:pt>
                <c:pt idx="19">
                  <c:v>0.81383205762553079</c:v>
                </c:pt>
                <c:pt idx="20">
                  <c:v>0.48838005637638321</c:v>
                </c:pt>
                <c:pt idx="21">
                  <c:v>0.33601443485269977</c:v>
                </c:pt>
                <c:pt idx="22">
                  <c:v>0.39712264650510243</c:v>
                </c:pt>
                <c:pt idx="23">
                  <c:v>0.36571793747997366</c:v>
                </c:pt>
                <c:pt idx="24">
                  <c:v>1.9042519661955242</c:v>
                </c:pt>
                <c:pt idx="25">
                  <c:v>1.5296252024801862</c:v>
                </c:pt>
                <c:pt idx="26">
                  <c:v>1.4421959544340961</c:v>
                </c:pt>
                <c:pt idx="27">
                  <c:v>1.6319001892382621</c:v>
                </c:pt>
                <c:pt idx="28">
                  <c:v>1.6316080226808025</c:v>
                </c:pt>
                <c:pt idx="29">
                  <c:v>1.8811117723952211</c:v>
                </c:pt>
                <c:pt idx="30">
                  <c:v>1.6191943431736886</c:v>
                </c:pt>
                <c:pt idx="31">
                  <c:v>1.6843719105157422</c:v>
                </c:pt>
                <c:pt idx="32">
                  <c:v>1.3670998162423731</c:v>
                </c:pt>
                <c:pt idx="33">
                  <c:v>1.5419546233123334</c:v>
                </c:pt>
                <c:pt idx="34">
                  <c:v>1.6282264719323727</c:v>
                </c:pt>
                <c:pt idx="35">
                  <c:v>1.544269751647203</c:v>
                </c:pt>
                <c:pt idx="36">
                  <c:v>1.4787269385789046</c:v>
                </c:pt>
                <c:pt idx="37">
                  <c:v>1.4287916436686232</c:v>
                </c:pt>
                <c:pt idx="38">
                  <c:v>1.9001312022506027</c:v>
                </c:pt>
                <c:pt idx="39">
                  <c:v>1.8665283968592716</c:v>
                </c:pt>
                <c:pt idx="40">
                  <c:v>1.8624445553501203</c:v>
                </c:pt>
                <c:pt idx="41">
                  <c:v>1.4751670142230946</c:v>
                </c:pt>
                <c:pt idx="42">
                  <c:v>1.4749749772991934</c:v>
                </c:pt>
                <c:pt idx="43">
                  <c:v>2.1154990338522088</c:v>
                </c:pt>
                <c:pt idx="44">
                  <c:v>1.7395141735848998</c:v>
                </c:pt>
                <c:pt idx="45">
                  <c:v>1.5357089556439329</c:v>
                </c:pt>
                <c:pt idx="46">
                  <c:v>1.8539830570594851</c:v>
                </c:pt>
                <c:pt idx="47">
                  <c:v>1.6496264468812996</c:v>
                </c:pt>
                <c:pt idx="48">
                  <c:v>1.1594013356190236</c:v>
                </c:pt>
                <c:pt idx="49">
                  <c:v>1.0081003209001613</c:v>
                </c:pt>
                <c:pt idx="50">
                  <c:v>0.82978178351598131</c:v>
                </c:pt>
                <c:pt idx="51">
                  <c:v>0.95936228057651829</c:v>
                </c:pt>
                <c:pt idx="52">
                  <c:v>1.070164748456031</c:v>
                </c:pt>
                <c:pt idx="53">
                  <c:v>1.1052105492926105</c:v>
                </c:pt>
                <c:pt idx="54">
                  <c:v>0.89679270602456129</c:v>
                </c:pt>
                <c:pt idx="55">
                  <c:v>1.020809297994371</c:v>
                </c:pt>
                <c:pt idx="56">
                  <c:v>0.72507224697738271</c:v>
                </c:pt>
                <c:pt idx="57">
                  <c:v>1.0592715325777466</c:v>
                </c:pt>
                <c:pt idx="58">
                  <c:v>1.0109091755112578</c:v>
                </c:pt>
                <c:pt idx="59">
                  <c:v>0.88501958391585245</c:v>
                </c:pt>
                <c:pt idx="60">
                  <c:v>0.84466612302522459</c:v>
                </c:pt>
                <c:pt idx="61">
                  <c:v>0.96564674532523309</c:v>
                </c:pt>
                <c:pt idx="62">
                  <c:v>1.2770290646191773</c:v>
                </c:pt>
                <c:pt idx="63">
                  <c:v>1.2121073540355722</c:v>
                </c:pt>
                <c:pt idx="64">
                  <c:v>1.1940421919858846</c:v>
                </c:pt>
                <c:pt idx="65">
                  <c:v>0.8158680401846623</c:v>
                </c:pt>
                <c:pt idx="66">
                  <c:v>0.81593141040800043</c:v>
                </c:pt>
                <c:pt idx="67">
                  <c:v>1.4658117934446249</c:v>
                </c:pt>
                <c:pt idx="68">
                  <c:v>1.1137549365839656</c:v>
                </c:pt>
                <c:pt idx="69">
                  <c:v>0.89568271436316182</c:v>
                </c:pt>
                <c:pt idx="70">
                  <c:v>1.1009411019423472</c:v>
                </c:pt>
                <c:pt idx="71">
                  <c:v>0.98673737772188863</c:v>
                </c:pt>
                <c:pt idx="72">
                  <c:v>-99</c:v>
                </c:pt>
                <c:pt idx="73">
                  <c:v>-99</c:v>
                </c:pt>
                <c:pt idx="74">
                  <c:v>-99</c:v>
                </c:pt>
                <c:pt idx="75">
                  <c:v>-99</c:v>
                </c:pt>
                <c:pt idx="76">
                  <c:v>-99</c:v>
                </c:pt>
                <c:pt idx="77">
                  <c:v>-99</c:v>
                </c:pt>
                <c:pt idx="78">
                  <c:v>-99</c:v>
                </c:pt>
                <c:pt idx="79">
                  <c:v>-99</c:v>
                </c:pt>
                <c:pt idx="80">
                  <c:v>-99</c:v>
                </c:pt>
                <c:pt idx="81">
                  <c:v>-99</c:v>
                </c:pt>
                <c:pt idx="82">
                  <c:v>-99</c:v>
                </c:pt>
                <c:pt idx="83">
                  <c:v>-99</c:v>
                </c:pt>
                <c:pt idx="84">
                  <c:v>-99</c:v>
                </c:pt>
                <c:pt idx="85">
                  <c:v>-99</c:v>
                </c:pt>
                <c:pt idx="86">
                  <c:v>-99</c:v>
                </c:pt>
                <c:pt idx="87">
                  <c:v>-99</c:v>
                </c:pt>
                <c:pt idx="88">
                  <c:v>-99</c:v>
                </c:pt>
                <c:pt idx="89">
                  <c:v>-99</c:v>
                </c:pt>
                <c:pt idx="90">
                  <c:v>-99</c:v>
                </c:pt>
                <c:pt idx="91">
                  <c:v>-99</c:v>
                </c:pt>
                <c:pt idx="92">
                  <c:v>-99</c:v>
                </c:pt>
                <c:pt idx="93">
                  <c:v>-99</c:v>
                </c:pt>
                <c:pt idx="94">
                  <c:v>-99</c:v>
                </c:pt>
                <c:pt idx="95">
                  <c:v>-99</c:v>
                </c:pt>
                <c:pt idx="96">
                  <c:v>-99</c:v>
                </c:pt>
                <c:pt idx="97">
                  <c:v>-99</c:v>
                </c:pt>
                <c:pt idx="98">
                  <c:v>-99</c:v>
                </c:pt>
                <c:pt idx="99">
                  <c:v>-99</c:v>
                </c:pt>
                <c:pt idx="100">
                  <c:v>-99</c:v>
                </c:pt>
                <c:pt idx="101">
                  <c:v>-99</c:v>
                </c:pt>
                <c:pt idx="102">
                  <c:v>-99</c:v>
                </c:pt>
                <c:pt idx="103">
                  <c:v>-99</c:v>
                </c:pt>
                <c:pt idx="104">
                  <c:v>-99</c:v>
                </c:pt>
                <c:pt idx="105">
                  <c:v>-99</c:v>
                </c:pt>
                <c:pt idx="106">
                  <c:v>-99</c:v>
                </c:pt>
                <c:pt idx="107">
                  <c:v>-99</c:v>
                </c:pt>
                <c:pt idx="108">
                  <c:v>-99</c:v>
                </c:pt>
                <c:pt idx="109">
                  <c:v>-99</c:v>
                </c:pt>
                <c:pt idx="110">
                  <c:v>-99</c:v>
                </c:pt>
                <c:pt idx="111">
                  <c:v>-99</c:v>
                </c:pt>
                <c:pt idx="112">
                  <c:v>-99</c:v>
                </c:pt>
                <c:pt idx="113">
                  <c:v>-99</c:v>
                </c:pt>
                <c:pt idx="114">
                  <c:v>-99</c:v>
                </c:pt>
                <c:pt idx="115">
                  <c:v>-99</c:v>
                </c:pt>
                <c:pt idx="116">
                  <c:v>-99</c:v>
                </c:pt>
                <c:pt idx="117">
                  <c:v>-99</c:v>
                </c:pt>
                <c:pt idx="118">
                  <c:v>-99</c:v>
                </c:pt>
                <c:pt idx="119">
                  <c:v>-99</c:v>
                </c:pt>
                <c:pt idx="120">
                  <c:v>-99</c:v>
                </c:pt>
                <c:pt idx="121">
                  <c:v>-99</c:v>
                </c:pt>
                <c:pt idx="122">
                  <c:v>-99</c:v>
                </c:pt>
                <c:pt idx="123">
                  <c:v>-99</c:v>
                </c:pt>
                <c:pt idx="124">
                  <c:v>-99</c:v>
                </c:pt>
                <c:pt idx="125">
                  <c:v>-99</c:v>
                </c:pt>
                <c:pt idx="126">
                  <c:v>-99</c:v>
                </c:pt>
                <c:pt idx="127">
                  <c:v>-99</c:v>
                </c:pt>
                <c:pt idx="128">
                  <c:v>-99</c:v>
                </c:pt>
                <c:pt idx="129">
                  <c:v>-99</c:v>
                </c:pt>
                <c:pt idx="130">
                  <c:v>-99</c:v>
                </c:pt>
                <c:pt idx="131">
                  <c:v>-99</c:v>
                </c:pt>
                <c:pt idx="132">
                  <c:v>-99</c:v>
                </c:pt>
                <c:pt idx="133">
                  <c:v>-99</c:v>
                </c:pt>
                <c:pt idx="134">
                  <c:v>-99</c:v>
                </c:pt>
                <c:pt idx="135">
                  <c:v>-99</c:v>
                </c:pt>
                <c:pt idx="136">
                  <c:v>-99</c:v>
                </c:pt>
                <c:pt idx="137">
                  <c:v>-99</c:v>
                </c:pt>
                <c:pt idx="138">
                  <c:v>-99</c:v>
                </c:pt>
                <c:pt idx="139">
                  <c:v>-99</c:v>
                </c:pt>
                <c:pt idx="140">
                  <c:v>-99</c:v>
                </c:pt>
                <c:pt idx="141">
                  <c:v>-99</c:v>
                </c:pt>
                <c:pt idx="142">
                  <c:v>-99</c:v>
                </c:pt>
                <c:pt idx="143">
                  <c:v>-99</c:v>
                </c:pt>
                <c:pt idx="144">
                  <c:v>-99</c:v>
                </c:pt>
                <c:pt idx="145">
                  <c:v>-99</c:v>
                </c:pt>
                <c:pt idx="146">
                  <c:v>-99</c:v>
                </c:pt>
                <c:pt idx="147">
                  <c:v>-99</c:v>
                </c:pt>
                <c:pt idx="148">
                  <c:v>-99</c:v>
                </c:pt>
                <c:pt idx="149">
                  <c:v>-99</c:v>
                </c:pt>
                <c:pt idx="150">
                  <c:v>-99</c:v>
                </c:pt>
                <c:pt idx="151">
                  <c:v>-99</c:v>
                </c:pt>
                <c:pt idx="152">
                  <c:v>-99</c:v>
                </c:pt>
                <c:pt idx="153">
                  <c:v>-99</c:v>
                </c:pt>
                <c:pt idx="154">
                  <c:v>-99</c:v>
                </c:pt>
                <c:pt idx="155">
                  <c:v>-99</c:v>
                </c:pt>
                <c:pt idx="156">
                  <c:v>-99</c:v>
                </c:pt>
                <c:pt idx="157">
                  <c:v>-99</c:v>
                </c:pt>
                <c:pt idx="158">
                  <c:v>-99</c:v>
                </c:pt>
                <c:pt idx="159">
                  <c:v>-99</c:v>
                </c:pt>
                <c:pt idx="160">
                  <c:v>-99</c:v>
                </c:pt>
                <c:pt idx="161">
                  <c:v>-99</c:v>
                </c:pt>
                <c:pt idx="162">
                  <c:v>-99</c:v>
                </c:pt>
                <c:pt idx="163">
                  <c:v>-99</c:v>
                </c:pt>
                <c:pt idx="164">
                  <c:v>-99</c:v>
                </c:pt>
                <c:pt idx="165">
                  <c:v>-99</c:v>
                </c:pt>
                <c:pt idx="166">
                  <c:v>-99</c:v>
                </c:pt>
                <c:pt idx="167">
                  <c:v>-99</c:v>
                </c:pt>
                <c:pt idx="168">
                  <c:v>-99</c:v>
                </c:pt>
                <c:pt idx="169">
                  <c:v>-99</c:v>
                </c:pt>
                <c:pt idx="170">
                  <c:v>-99</c:v>
                </c:pt>
                <c:pt idx="171">
                  <c:v>-99</c:v>
                </c:pt>
                <c:pt idx="172">
                  <c:v>-99</c:v>
                </c:pt>
                <c:pt idx="173">
                  <c:v>-99</c:v>
                </c:pt>
                <c:pt idx="174">
                  <c:v>-99</c:v>
                </c:pt>
                <c:pt idx="175">
                  <c:v>-99</c:v>
                </c:pt>
                <c:pt idx="176">
                  <c:v>-99</c:v>
                </c:pt>
                <c:pt idx="177">
                  <c:v>-99</c:v>
                </c:pt>
                <c:pt idx="178">
                  <c:v>-99</c:v>
                </c:pt>
                <c:pt idx="179">
                  <c:v>-99</c:v>
                </c:pt>
                <c:pt idx="180">
                  <c:v>-99</c:v>
                </c:pt>
                <c:pt idx="181">
                  <c:v>-99</c:v>
                </c:pt>
                <c:pt idx="182">
                  <c:v>-99</c:v>
                </c:pt>
                <c:pt idx="183">
                  <c:v>-99</c:v>
                </c:pt>
                <c:pt idx="184">
                  <c:v>-99</c:v>
                </c:pt>
                <c:pt idx="185">
                  <c:v>-99</c:v>
                </c:pt>
                <c:pt idx="186">
                  <c:v>-99</c:v>
                </c:pt>
                <c:pt idx="187">
                  <c:v>-99</c:v>
                </c:pt>
                <c:pt idx="188">
                  <c:v>-99</c:v>
                </c:pt>
                <c:pt idx="189">
                  <c:v>-99</c:v>
                </c:pt>
                <c:pt idx="190">
                  <c:v>-99</c:v>
                </c:pt>
                <c:pt idx="191">
                  <c:v>-99</c:v>
                </c:pt>
                <c:pt idx="192">
                  <c:v>-99</c:v>
                </c:pt>
                <c:pt idx="193">
                  <c:v>-99</c:v>
                </c:pt>
                <c:pt idx="194">
                  <c:v>-99</c:v>
                </c:pt>
                <c:pt idx="195">
                  <c:v>-99</c:v>
                </c:pt>
                <c:pt idx="196">
                  <c:v>-99</c:v>
                </c:pt>
                <c:pt idx="197">
                  <c:v>-99</c:v>
                </c:pt>
                <c:pt idx="198">
                  <c:v>-99</c:v>
                </c:pt>
                <c:pt idx="199">
                  <c:v>-99</c:v>
                </c:pt>
                <c:pt idx="200">
                  <c:v>-99</c:v>
                </c:pt>
                <c:pt idx="201">
                  <c:v>-99</c:v>
                </c:pt>
                <c:pt idx="202">
                  <c:v>-99</c:v>
                </c:pt>
                <c:pt idx="203">
                  <c:v>-99</c:v>
                </c:pt>
                <c:pt idx="204">
                  <c:v>-99</c:v>
                </c:pt>
                <c:pt idx="205">
                  <c:v>-99</c:v>
                </c:pt>
                <c:pt idx="206">
                  <c:v>-99</c:v>
                </c:pt>
                <c:pt idx="207">
                  <c:v>-99</c:v>
                </c:pt>
                <c:pt idx="208">
                  <c:v>-99</c:v>
                </c:pt>
                <c:pt idx="209">
                  <c:v>-99</c:v>
                </c:pt>
                <c:pt idx="210">
                  <c:v>-99</c:v>
                </c:pt>
                <c:pt idx="211">
                  <c:v>-99</c:v>
                </c:pt>
                <c:pt idx="212">
                  <c:v>-99</c:v>
                </c:pt>
                <c:pt idx="213">
                  <c:v>-99</c:v>
                </c:pt>
                <c:pt idx="214">
                  <c:v>-99</c:v>
                </c:pt>
                <c:pt idx="215">
                  <c:v>-99</c:v>
                </c:pt>
                <c:pt idx="216">
                  <c:v>-99</c:v>
                </c:pt>
                <c:pt idx="217">
                  <c:v>-99</c:v>
                </c:pt>
                <c:pt idx="218">
                  <c:v>-99</c:v>
                </c:pt>
                <c:pt idx="219">
                  <c:v>-99</c:v>
                </c:pt>
                <c:pt idx="220">
                  <c:v>-99</c:v>
                </c:pt>
                <c:pt idx="221">
                  <c:v>-99</c:v>
                </c:pt>
                <c:pt idx="222">
                  <c:v>-99</c:v>
                </c:pt>
                <c:pt idx="223">
                  <c:v>-99</c:v>
                </c:pt>
                <c:pt idx="224">
                  <c:v>-99</c:v>
                </c:pt>
                <c:pt idx="225">
                  <c:v>-99</c:v>
                </c:pt>
                <c:pt idx="226">
                  <c:v>-99</c:v>
                </c:pt>
                <c:pt idx="227">
                  <c:v>-99</c:v>
                </c:pt>
                <c:pt idx="228">
                  <c:v>-99</c:v>
                </c:pt>
                <c:pt idx="229">
                  <c:v>-99</c:v>
                </c:pt>
                <c:pt idx="230">
                  <c:v>-99</c:v>
                </c:pt>
                <c:pt idx="231">
                  <c:v>-99</c:v>
                </c:pt>
                <c:pt idx="232">
                  <c:v>-99</c:v>
                </c:pt>
                <c:pt idx="233">
                  <c:v>-99</c:v>
                </c:pt>
                <c:pt idx="234">
                  <c:v>-99</c:v>
                </c:pt>
                <c:pt idx="235">
                  <c:v>-99</c:v>
                </c:pt>
                <c:pt idx="236">
                  <c:v>-99</c:v>
                </c:pt>
                <c:pt idx="237">
                  <c:v>-99</c:v>
                </c:pt>
                <c:pt idx="238">
                  <c:v>-99</c:v>
                </c:pt>
                <c:pt idx="239">
                  <c:v>-99</c:v>
                </c:pt>
                <c:pt idx="240">
                  <c:v>-99</c:v>
                </c:pt>
                <c:pt idx="241">
                  <c:v>-99</c:v>
                </c:pt>
                <c:pt idx="242">
                  <c:v>-99</c:v>
                </c:pt>
                <c:pt idx="243">
                  <c:v>-99</c:v>
                </c:pt>
                <c:pt idx="244">
                  <c:v>-99</c:v>
                </c:pt>
                <c:pt idx="245">
                  <c:v>-99</c:v>
                </c:pt>
                <c:pt idx="246">
                  <c:v>-99</c:v>
                </c:pt>
                <c:pt idx="247">
                  <c:v>-99</c:v>
                </c:pt>
                <c:pt idx="248">
                  <c:v>-99</c:v>
                </c:pt>
                <c:pt idx="249">
                  <c:v>-99</c:v>
                </c:pt>
                <c:pt idx="250">
                  <c:v>-99</c:v>
                </c:pt>
                <c:pt idx="251">
                  <c:v>-99</c:v>
                </c:pt>
                <c:pt idx="252">
                  <c:v>-99</c:v>
                </c:pt>
                <c:pt idx="253">
                  <c:v>-99</c:v>
                </c:pt>
                <c:pt idx="254">
                  <c:v>-99</c:v>
                </c:pt>
                <c:pt idx="255">
                  <c:v>-99</c:v>
                </c:pt>
                <c:pt idx="256">
                  <c:v>-99</c:v>
                </c:pt>
                <c:pt idx="257">
                  <c:v>-99</c:v>
                </c:pt>
                <c:pt idx="258">
                  <c:v>-99</c:v>
                </c:pt>
                <c:pt idx="259">
                  <c:v>-99</c:v>
                </c:pt>
                <c:pt idx="260">
                  <c:v>-99</c:v>
                </c:pt>
                <c:pt idx="261">
                  <c:v>-99</c:v>
                </c:pt>
                <c:pt idx="262">
                  <c:v>-99</c:v>
                </c:pt>
                <c:pt idx="263">
                  <c:v>-99</c:v>
                </c:pt>
                <c:pt idx="264">
                  <c:v>-99</c:v>
                </c:pt>
                <c:pt idx="265">
                  <c:v>-99</c:v>
                </c:pt>
                <c:pt idx="266">
                  <c:v>-99</c:v>
                </c:pt>
                <c:pt idx="267">
                  <c:v>-99</c:v>
                </c:pt>
                <c:pt idx="268">
                  <c:v>-99</c:v>
                </c:pt>
                <c:pt idx="269">
                  <c:v>-99</c:v>
                </c:pt>
                <c:pt idx="270">
                  <c:v>-99</c:v>
                </c:pt>
                <c:pt idx="271">
                  <c:v>-99</c:v>
                </c:pt>
                <c:pt idx="272">
                  <c:v>-99</c:v>
                </c:pt>
                <c:pt idx="273">
                  <c:v>-99</c:v>
                </c:pt>
                <c:pt idx="274">
                  <c:v>-99</c:v>
                </c:pt>
                <c:pt idx="275">
                  <c:v>-99</c:v>
                </c:pt>
                <c:pt idx="276">
                  <c:v>-99</c:v>
                </c:pt>
                <c:pt idx="277">
                  <c:v>-99</c:v>
                </c:pt>
                <c:pt idx="278">
                  <c:v>-99</c:v>
                </c:pt>
                <c:pt idx="279">
                  <c:v>-99</c:v>
                </c:pt>
                <c:pt idx="280">
                  <c:v>-99</c:v>
                </c:pt>
                <c:pt idx="281">
                  <c:v>-99</c:v>
                </c:pt>
                <c:pt idx="282">
                  <c:v>-99</c:v>
                </c:pt>
                <c:pt idx="283">
                  <c:v>-99</c:v>
                </c:pt>
                <c:pt idx="284">
                  <c:v>-99</c:v>
                </c:pt>
                <c:pt idx="285">
                  <c:v>-99</c:v>
                </c:pt>
                <c:pt idx="286">
                  <c:v>-99</c:v>
                </c:pt>
                <c:pt idx="287">
                  <c:v>-99</c:v>
                </c:pt>
                <c:pt idx="288">
                  <c:v>-99</c:v>
                </c:pt>
                <c:pt idx="289">
                  <c:v>-99</c:v>
                </c:pt>
                <c:pt idx="290">
                  <c:v>-99</c:v>
                </c:pt>
                <c:pt idx="291">
                  <c:v>-99</c:v>
                </c:pt>
                <c:pt idx="292">
                  <c:v>-99</c:v>
                </c:pt>
                <c:pt idx="293">
                  <c:v>-99</c:v>
                </c:pt>
                <c:pt idx="294">
                  <c:v>-99</c:v>
                </c:pt>
                <c:pt idx="295">
                  <c:v>-99</c:v>
                </c:pt>
                <c:pt idx="296">
                  <c:v>-99</c:v>
                </c:pt>
                <c:pt idx="297">
                  <c:v>-99</c:v>
                </c:pt>
                <c:pt idx="298">
                  <c:v>-99</c:v>
                </c:pt>
                <c:pt idx="299">
                  <c:v>-99</c:v>
                </c:pt>
                <c:pt idx="300">
                  <c:v>-99</c:v>
                </c:pt>
                <c:pt idx="301">
                  <c:v>-99</c:v>
                </c:pt>
                <c:pt idx="302">
                  <c:v>-99</c:v>
                </c:pt>
                <c:pt idx="303">
                  <c:v>-99</c:v>
                </c:pt>
                <c:pt idx="304">
                  <c:v>-99</c:v>
                </c:pt>
                <c:pt idx="305">
                  <c:v>-99</c:v>
                </c:pt>
                <c:pt idx="306">
                  <c:v>-99</c:v>
                </c:pt>
                <c:pt idx="307">
                  <c:v>-99</c:v>
                </c:pt>
                <c:pt idx="308">
                  <c:v>-99</c:v>
                </c:pt>
                <c:pt idx="309">
                  <c:v>-99</c:v>
                </c:pt>
                <c:pt idx="310">
                  <c:v>-99</c:v>
                </c:pt>
                <c:pt idx="311">
                  <c:v>-99</c:v>
                </c:pt>
                <c:pt idx="312">
                  <c:v>-99</c:v>
                </c:pt>
                <c:pt idx="313">
                  <c:v>-99</c:v>
                </c:pt>
                <c:pt idx="314">
                  <c:v>-99</c:v>
                </c:pt>
                <c:pt idx="315">
                  <c:v>-99</c:v>
                </c:pt>
                <c:pt idx="316">
                  <c:v>-99</c:v>
                </c:pt>
                <c:pt idx="317">
                  <c:v>-99</c:v>
                </c:pt>
                <c:pt idx="318">
                  <c:v>-99</c:v>
                </c:pt>
                <c:pt idx="319">
                  <c:v>-99</c:v>
                </c:pt>
                <c:pt idx="320">
                  <c:v>-99</c:v>
                </c:pt>
                <c:pt idx="321">
                  <c:v>-99</c:v>
                </c:pt>
                <c:pt idx="322">
                  <c:v>-99</c:v>
                </c:pt>
                <c:pt idx="323">
                  <c:v>-99</c:v>
                </c:pt>
                <c:pt idx="324">
                  <c:v>-99</c:v>
                </c:pt>
                <c:pt idx="325">
                  <c:v>-99</c:v>
                </c:pt>
                <c:pt idx="326">
                  <c:v>-99</c:v>
                </c:pt>
                <c:pt idx="327">
                  <c:v>-99</c:v>
                </c:pt>
                <c:pt idx="328">
                  <c:v>-99</c:v>
                </c:pt>
                <c:pt idx="329">
                  <c:v>-99</c:v>
                </c:pt>
                <c:pt idx="330">
                  <c:v>-99</c:v>
                </c:pt>
                <c:pt idx="331">
                  <c:v>-99</c:v>
                </c:pt>
                <c:pt idx="332">
                  <c:v>-99</c:v>
                </c:pt>
                <c:pt idx="333">
                  <c:v>-99</c:v>
                </c:pt>
                <c:pt idx="334">
                  <c:v>-99</c:v>
                </c:pt>
                <c:pt idx="335">
                  <c:v>-99</c:v>
                </c:pt>
                <c:pt idx="336">
                  <c:v>-99</c:v>
                </c:pt>
                <c:pt idx="337">
                  <c:v>-99</c:v>
                </c:pt>
                <c:pt idx="338">
                  <c:v>-99</c:v>
                </c:pt>
                <c:pt idx="339">
                  <c:v>-99</c:v>
                </c:pt>
                <c:pt idx="340">
                  <c:v>-99</c:v>
                </c:pt>
                <c:pt idx="341">
                  <c:v>-99</c:v>
                </c:pt>
                <c:pt idx="342">
                  <c:v>-99</c:v>
                </c:pt>
                <c:pt idx="343">
                  <c:v>-99</c:v>
                </c:pt>
                <c:pt idx="344">
                  <c:v>-99</c:v>
                </c:pt>
                <c:pt idx="345">
                  <c:v>-99</c:v>
                </c:pt>
                <c:pt idx="346">
                  <c:v>-99</c:v>
                </c:pt>
                <c:pt idx="347">
                  <c:v>-99</c:v>
                </c:pt>
                <c:pt idx="348">
                  <c:v>-99</c:v>
                </c:pt>
                <c:pt idx="349">
                  <c:v>-99</c:v>
                </c:pt>
                <c:pt idx="350">
                  <c:v>-99</c:v>
                </c:pt>
                <c:pt idx="351">
                  <c:v>-99</c:v>
                </c:pt>
                <c:pt idx="352">
                  <c:v>-99</c:v>
                </c:pt>
                <c:pt idx="353">
                  <c:v>-99</c:v>
                </c:pt>
                <c:pt idx="354">
                  <c:v>-99</c:v>
                </c:pt>
                <c:pt idx="355">
                  <c:v>-99</c:v>
                </c:pt>
                <c:pt idx="356">
                  <c:v>-99</c:v>
                </c:pt>
                <c:pt idx="357">
                  <c:v>-99</c:v>
                </c:pt>
                <c:pt idx="358">
                  <c:v>-99</c:v>
                </c:pt>
                <c:pt idx="359">
                  <c:v>-99</c:v>
                </c:pt>
                <c:pt idx="360">
                  <c:v>-99</c:v>
                </c:pt>
                <c:pt idx="361">
                  <c:v>-99</c:v>
                </c:pt>
                <c:pt idx="362">
                  <c:v>-99</c:v>
                </c:pt>
                <c:pt idx="363">
                  <c:v>-99</c:v>
                </c:pt>
                <c:pt idx="364">
                  <c:v>-99</c:v>
                </c:pt>
                <c:pt idx="365">
                  <c:v>-99</c:v>
                </c:pt>
                <c:pt idx="366">
                  <c:v>-99</c:v>
                </c:pt>
                <c:pt idx="367">
                  <c:v>-99</c:v>
                </c:pt>
                <c:pt idx="368">
                  <c:v>-99</c:v>
                </c:pt>
                <c:pt idx="369">
                  <c:v>-99</c:v>
                </c:pt>
                <c:pt idx="370">
                  <c:v>-99</c:v>
                </c:pt>
                <c:pt idx="371">
                  <c:v>-99</c:v>
                </c:pt>
                <c:pt idx="372">
                  <c:v>-99</c:v>
                </c:pt>
                <c:pt idx="373">
                  <c:v>-99</c:v>
                </c:pt>
                <c:pt idx="374">
                  <c:v>-99</c:v>
                </c:pt>
                <c:pt idx="375">
                  <c:v>-99</c:v>
                </c:pt>
                <c:pt idx="376">
                  <c:v>-99</c:v>
                </c:pt>
                <c:pt idx="377">
                  <c:v>-99</c:v>
                </c:pt>
                <c:pt idx="378">
                  <c:v>-99</c:v>
                </c:pt>
                <c:pt idx="379">
                  <c:v>-99</c:v>
                </c:pt>
                <c:pt idx="380">
                  <c:v>-99</c:v>
                </c:pt>
                <c:pt idx="381">
                  <c:v>-99</c:v>
                </c:pt>
                <c:pt idx="382">
                  <c:v>-99</c:v>
                </c:pt>
                <c:pt idx="383">
                  <c:v>-99</c:v>
                </c:pt>
                <c:pt idx="384">
                  <c:v>-99</c:v>
                </c:pt>
                <c:pt idx="385">
                  <c:v>-99</c:v>
                </c:pt>
                <c:pt idx="386">
                  <c:v>-99</c:v>
                </c:pt>
                <c:pt idx="387">
                  <c:v>-99</c:v>
                </c:pt>
                <c:pt idx="388">
                  <c:v>-99</c:v>
                </c:pt>
                <c:pt idx="389">
                  <c:v>-99</c:v>
                </c:pt>
                <c:pt idx="390">
                  <c:v>-99</c:v>
                </c:pt>
                <c:pt idx="391">
                  <c:v>-99</c:v>
                </c:pt>
                <c:pt idx="392">
                  <c:v>-99</c:v>
                </c:pt>
                <c:pt idx="393">
                  <c:v>-99</c:v>
                </c:pt>
                <c:pt idx="394">
                  <c:v>-99</c:v>
                </c:pt>
                <c:pt idx="395">
                  <c:v>-99</c:v>
                </c:pt>
                <c:pt idx="396">
                  <c:v>-99</c:v>
                </c:pt>
                <c:pt idx="397">
                  <c:v>-99</c:v>
                </c:pt>
                <c:pt idx="398">
                  <c:v>-99</c:v>
                </c:pt>
                <c:pt idx="399">
                  <c:v>-99</c:v>
                </c:pt>
                <c:pt idx="400">
                  <c:v>-99</c:v>
                </c:pt>
                <c:pt idx="401">
                  <c:v>-99</c:v>
                </c:pt>
                <c:pt idx="402">
                  <c:v>-99</c:v>
                </c:pt>
                <c:pt idx="403">
                  <c:v>-99</c:v>
                </c:pt>
                <c:pt idx="404">
                  <c:v>-99</c:v>
                </c:pt>
                <c:pt idx="405">
                  <c:v>-99</c:v>
                </c:pt>
                <c:pt idx="406">
                  <c:v>-99</c:v>
                </c:pt>
                <c:pt idx="407">
                  <c:v>-99</c:v>
                </c:pt>
                <c:pt idx="408">
                  <c:v>-99</c:v>
                </c:pt>
                <c:pt idx="409">
                  <c:v>-99</c:v>
                </c:pt>
                <c:pt idx="410">
                  <c:v>-99</c:v>
                </c:pt>
                <c:pt idx="411">
                  <c:v>-99</c:v>
                </c:pt>
                <c:pt idx="412">
                  <c:v>-99</c:v>
                </c:pt>
                <c:pt idx="413">
                  <c:v>-99</c:v>
                </c:pt>
                <c:pt idx="414">
                  <c:v>-99</c:v>
                </c:pt>
                <c:pt idx="415">
                  <c:v>-99</c:v>
                </c:pt>
                <c:pt idx="416">
                  <c:v>-99</c:v>
                </c:pt>
                <c:pt idx="417">
                  <c:v>-99</c:v>
                </c:pt>
                <c:pt idx="418">
                  <c:v>-99</c:v>
                </c:pt>
                <c:pt idx="419">
                  <c:v>-99</c:v>
                </c:pt>
                <c:pt idx="420">
                  <c:v>-99</c:v>
                </c:pt>
                <c:pt idx="421">
                  <c:v>-99</c:v>
                </c:pt>
                <c:pt idx="422">
                  <c:v>-99</c:v>
                </c:pt>
                <c:pt idx="423">
                  <c:v>-99</c:v>
                </c:pt>
                <c:pt idx="424">
                  <c:v>-99</c:v>
                </c:pt>
                <c:pt idx="425">
                  <c:v>-99</c:v>
                </c:pt>
                <c:pt idx="426">
                  <c:v>-99</c:v>
                </c:pt>
                <c:pt idx="427">
                  <c:v>-99</c:v>
                </c:pt>
                <c:pt idx="428">
                  <c:v>-99</c:v>
                </c:pt>
                <c:pt idx="429">
                  <c:v>-99</c:v>
                </c:pt>
                <c:pt idx="430">
                  <c:v>-99</c:v>
                </c:pt>
                <c:pt idx="431">
                  <c:v>-99</c:v>
                </c:pt>
                <c:pt idx="432">
                  <c:v>-99</c:v>
                </c:pt>
                <c:pt idx="433">
                  <c:v>-99</c:v>
                </c:pt>
                <c:pt idx="434">
                  <c:v>-99</c:v>
                </c:pt>
                <c:pt idx="435">
                  <c:v>-99</c:v>
                </c:pt>
                <c:pt idx="436">
                  <c:v>-99</c:v>
                </c:pt>
                <c:pt idx="437">
                  <c:v>-99</c:v>
                </c:pt>
                <c:pt idx="438">
                  <c:v>-99</c:v>
                </c:pt>
                <c:pt idx="439">
                  <c:v>-99</c:v>
                </c:pt>
                <c:pt idx="440">
                  <c:v>-99</c:v>
                </c:pt>
                <c:pt idx="441">
                  <c:v>-99</c:v>
                </c:pt>
                <c:pt idx="442">
                  <c:v>-99</c:v>
                </c:pt>
                <c:pt idx="443">
                  <c:v>-99</c:v>
                </c:pt>
                <c:pt idx="444">
                  <c:v>-99</c:v>
                </c:pt>
                <c:pt idx="445">
                  <c:v>-99</c:v>
                </c:pt>
                <c:pt idx="446">
                  <c:v>-99</c:v>
                </c:pt>
                <c:pt idx="447">
                  <c:v>-99</c:v>
                </c:pt>
                <c:pt idx="448">
                  <c:v>-99</c:v>
                </c:pt>
                <c:pt idx="449">
                  <c:v>-99</c:v>
                </c:pt>
                <c:pt idx="450">
                  <c:v>-99</c:v>
                </c:pt>
                <c:pt idx="451">
                  <c:v>-99</c:v>
                </c:pt>
                <c:pt idx="452">
                  <c:v>-99</c:v>
                </c:pt>
                <c:pt idx="453">
                  <c:v>-99</c:v>
                </c:pt>
                <c:pt idx="454">
                  <c:v>-99</c:v>
                </c:pt>
                <c:pt idx="455">
                  <c:v>-99</c:v>
                </c:pt>
                <c:pt idx="456">
                  <c:v>-99</c:v>
                </c:pt>
                <c:pt idx="457">
                  <c:v>-99</c:v>
                </c:pt>
                <c:pt idx="458">
                  <c:v>-99</c:v>
                </c:pt>
                <c:pt idx="459">
                  <c:v>-99</c:v>
                </c:pt>
                <c:pt idx="460">
                  <c:v>-99</c:v>
                </c:pt>
                <c:pt idx="461">
                  <c:v>-99</c:v>
                </c:pt>
                <c:pt idx="462">
                  <c:v>-99</c:v>
                </c:pt>
                <c:pt idx="463">
                  <c:v>-99</c:v>
                </c:pt>
                <c:pt idx="464">
                  <c:v>-99</c:v>
                </c:pt>
                <c:pt idx="465">
                  <c:v>-99</c:v>
                </c:pt>
                <c:pt idx="466">
                  <c:v>-99</c:v>
                </c:pt>
                <c:pt idx="467">
                  <c:v>-99</c:v>
                </c:pt>
                <c:pt idx="468">
                  <c:v>-99</c:v>
                </c:pt>
                <c:pt idx="469">
                  <c:v>-99</c:v>
                </c:pt>
                <c:pt idx="470">
                  <c:v>-99</c:v>
                </c:pt>
                <c:pt idx="471">
                  <c:v>-99</c:v>
                </c:pt>
                <c:pt idx="472">
                  <c:v>-99</c:v>
                </c:pt>
                <c:pt idx="473">
                  <c:v>-99</c:v>
                </c:pt>
                <c:pt idx="474">
                  <c:v>-99</c:v>
                </c:pt>
                <c:pt idx="475">
                  <c:v>-99</c:v>
                </c:pt>
                <c:pt idx="476">
                  <c:v>-99</c:v>
                </c:pt>
                <c:pt idx="477">
                  <c:v>-99</c:v>
                </c:pt>
                <c:pt idx="478">
                  <c:v>-99</c:v>
                </c:pt>
                <c:pt idx="479">
                  <c:v>-99</c:v>
                </c:pt>
                <c:pt idx="480">
                  <c:v>-99</c:v>
                </c:pt>
                <c:pt idx="481">
                  <c:v>-99</c:v>
                </c:pt>
                <c:pt idx="482">
                  <c:v>-99</c:v>
                </c:pt>
                <c:pt idx="483">
                  <c:v>-99</c:v>
                </c:pt>
                <c:pt idx="484">
                  <c:v>-99</c:v>
                </c:pt>
                <c:pt idx="485">
                  <c:v>-99</c:v>
                </c:pt>
                <c:pt idx="486">
                  <c:v>-99</c:v>
                </c:pt>
                <c:pt idx="487">
                  <c:v>-99</c:v>
                </c:pt>
                <c:pt idx="488">
                  <c:v>-99</c:v>
                </c:pt>
                <c:pt idx="489">
                  <c:v>-99</c:v>
                </c:pt>
                <c:pt idx="490">
                  <c:v>-99</c:v>
                </c:pt>
                <c:pt idx="491">
                  <c:v>-99</c:v>
                </c:pt>
                <c:pt idx="492">
                  <c:v>-99</c:v>
                </c:pt>
                <c:pt idx="493">
                  <c:v>-99</c:v>
                </c:pt>
                <c:pt idx="494">
                  <c:v>-99</c:v>
                </c:pt>
                <c:pt idx="495">
                  <c:v>-99</c:v>
                </c:pt>
                <c:pt idx="496">
                  <c:v>-99</c:v>
                </c:pt>
                <c:pt idx="497">
                  <c:v>-99</c:v>
                </c:pt>
                <c:pt idx="498">
                  <c:v>-99</c:v>
                </c:pt>
                <c:pt idx="499">
                  <c:v>-99</c:v>
                </c:pt>
                <c:pt idx="500">
                  <c:v>-99</c:v>
                </c:pt>
                <c:pt idx="501">
                  <c:v>-99</c:v>
                </c:pt>
                <c:pt idx="502">
                  <c:v>-99</c:v>
                </c:pt>
                <c:pt idx="503">
                  <c:v>-99</c:v>
                </c:pt>
                <c:pt idx="504">
                  <c:v>-99</c:v>
                </c:pt>
                <c:pt idx="505">
                  <c:v>-99</c:v>
                </c:pt>
                <c:pt idx="506">
                  <c:v>-99</c:v>
                </c:pt>
                <c:pt idx="507">
                  <c:v>-99</c:v>
                </c:pt>
                <c:pt idx="508">
                  <c:v>-99</c:v>
                </c:pt>
                <c:pt idx="509">
                  <c:v>-99</c:v>
                </c:pt>
                <c:pt idx="510">
                  <c:v>-99</c:v>
                </c:pt>
                <c:pt idx="511">
                  <c:v>-99</c:v>
                </c:pt>
                <c:pt idx="512">
                  <c:v>-99</c:v>
                </c:pt>
                <c:pt idx="513">
                  <c:v>-99</c:v>
                </c:pt>
                <c:pt idx="514">
                  <c:v>-99</c:v>
                </c:pt>
                <c:pt idx="515">
                  <c:v>-99</c:v>
                </c:pt>
                <c:pt idx="516">
                  <c:v>-99</c:v>
                </c:pt>
                <c:pt idx="517">
                  <c:v>-99</c:v>
                </c:pt>
                <c:pt idx="518">
                  <c:v>-99</c:v>
                </c:pt>
                <c:pt idx="519">
                  <c:v>-99</c:v>
                </c:pt>
                <c:pt idx="520">
                  <c:v>-99</c:v>
                </c:pt>
                <c:pt idx="521">
                  <c:v>-99</c:v>
                </c:pt>
                <c:pt idx="522">
                  <c:v>-99</c:v>
                </c:pt>
                <c:pt idx="523">
                  <c:v>-99</c:v>
                </c:pt>
                <c:pt idx="524">
                  <c:v>-99</c:v>
                </c:pt>
                <c:pt idx="525">
                  <c:v>-99</c:v>
                </c:pt>
                <c:pt idx="526">
                  <c:v>-99</c:v>
                </c:pt>
                <c:pt idx="527">
                  <c:v>-99</c:v>
                </c:pt>
                <c:pt idx="528">
                  <c:v>-99</c:v>
                </c:pt>
                <c:pt idx="529">
                  <c:v>-99</c:v>
                </c:pt>
                <c:pt idx="530">
                  <c:v>-99</c:v>
                </c:pt>
                <c:pt idx="531">
                  <c:v>-99</c:v>
                </c:pt>
                <c:pt idx="532">
                  <c:v>-99</c:v>
                </c:pt>
                <c:pt idx="533">
                  <c:v>-99</c:v>
                </c:pt>
                <c:pt idx="534">
                  <c:v>-99</c:v>
                </c:pt>
                <c:pt idx="535">
                  <c:v>-99</c:v>
                </c:pt>
                <c:pt idx="536">
                  <c:v>-99</c:v>
                </c:pt>
                <c:pt idx="537">
                  <c:v>-99</c:v>
                </c:pt>
                <c:pt idx="538">
                  <c:v>-99</c:v>
                </c:pt>
                <c:pt idx="539">
                  <c:v>-99</c:v>
                </c:pt>
                <c:pt idx="540">
                  <c:v>-99</c:v>
                </c:pt>
                <c:pt idx="541">
                  <c:v>-99</c:v>
                </c:pt>
                <c:pt idx="542">
                  <c:v>-99</c:v>
                </c:pt>
                <c:pt idx="543">
                  <c:v>-99</c:v>
                </c:pt>
                <c:pt idx="544">
                  <c:v>-99</c:v>
                </c:pt>
                <c:pt idx="545">
                  <c:v>-99</c:v>
                </c:pt>
                <c:pt idx="546">
                  <c:v>-99</c:v>
                </c:pt>
                <c:pt idx="547">
                  <c:v>-99</c:v>
                </c:pt>
                <c:pt idx="548">
                  <c:v>-99</c:v>
                </c:pt>
                <c:pt idx="549">
                  <c:v>-99</c:v>
                </c:pt>
                <c:pt idx="550">
                  <c:v>-99</c:v>
                </c:pt>
                <c:pt idx="551">
                  <c:v>-99</c:v>
                </c:pt>
                <c:pt idx="552">
                  <c:v>-99</c:v>
                </c:pt>
                <c:pt idx="553">
                  <c:v>-99</c:v>
                </c:pt>
                <c:pt idx="554">
                  <c:v>-99</c:v>
                </c:pt>
                <c:pt idx="555">
                  <c:v>-99</c:v>
                </c:pt>
                <c:pt idx="556">
                  <c:v>-99</c:v>
                </c:pt>
                <c:pt idx="557">
                  <c:v>-99</c:v>
                </c:pt>
                <c:pt idx="558">
                  <c:v>-99</c:v>
                </c:pt>
                <c:pt idx="559">
                  <c:v>-99</c:v>
                </c:pt>
                <c:pt idx="560">
                  <c:v>-99</c:v>
                </c:pt>
                <c:pt idx="561">
                  <c:v>-99</c:v>
                </c:pt>
                <c:pt idx="562">
                  <c:v>-99</c:v>
                </c:pt>
                <c:pt idx="563">
                  <c:v>-99</c:v>
                </c:pt>
                <c:pt idx="564">
                  <c:v>-99</c:v>
                </c:pt>
                <c:pt idx="565">
                  <c:v>-99</c:v>
                </c:pt>
                <c:pt idx="566">
                  <c:v>-99</c:v>
                </c:pt>
                <c:pt idx="567">
                  <c:v>-99</c:v>
                </c:pt>
                <c:pt idx="568">
                  <c:v>-99</c:v>
                </c:pt>
                <c:pt idx="569">
                  <c:v>-99</c:v>
                </c:pt>
                <c:pt idx="570">
                  <c:v>-99</c:v>
                </c:pt>
                <c:pt idx="571">
                  <c:v>-99</c:v>
                </c:pt>
                <c:pt idx="572">
                  <c:v>-99</c:v>
                </c:pt>
                <c:pt idx="573">
                  <c:v>-99</c:v>
                </c:pt>
                <c:pt idx="574">
                  <c:v>-99</c:v>
                </c:pt>
                <c:pt idx="575">
                  <c:v>-99</c:v>
                </c:pt>
                <c:pt idx="576">
                  <c:v>-99</c:v>
                </c:pt>
                <c:pt idx="577">
                  <c:v>-99</c:v>
                </c:pt>
                <c:pt idx="578">
                  <c:v>-99</c:v>
                </c:pt>
                <c:pt idx="579">
                  <c:v>-99</c:v>
                </c:pt>
                <c:pt idx="580">
                  <c:v>-99</c:v>
                </c:pt>
                <c:pt idx="581">
                  <c:v>-99</c:v>
                </c:pt>
                <c:pt idx="582">
                  <c:v>-99</c:v>
                </c:pt>
                <c:pt idx="583">
                  <c:v>-99</c:v>
                </c:pt>
                <c:pt idx="584">
                  <c:v>-99</c:v>
                </c:pt>
                <c:pt idx="585">
                  <c:v>-99</c:v>
                </c:pt>
                <c:pt idx="586">
                  <c:v>-99</c:v>
                </c:pt>
                <c:pt idx="587">
                  <c:v>-99</c:v>
                </c:pt>
                <c:pt idx="588">
                  <c:v>-99</c:v>
                </c:pt>
                <c:pt idx="589">
                  <c:v>-99</c:v>
                </c:pt>
                <c:pt idx="590">
                  <c:v>-99</c:v>
                </c:pt>
                <c:pt idx="591">
                  <c:v>-99</c:v>
                </c:pt>
                <c:pt idx="592">
                  <c:v>-99</c:v>
                </c:pt>
                <c:pt idx="593">
                  <c:v>-99</c:v>
                </c:pt>
                <c:pt idx="594">
                  <c:v>-99</c:v>
                </c:pt>
                <c:pt idx="595">
                  <c:v>-99</c:v>
                </c:pt>
                <c:pt idx="596">
                  <c:v>-99</c:v>
                </c:pt>
                <c:pt idx="597">
                  <c:v>-99</c:v>
                </c:pt>
                <c:pt idx="598">
                  <c:v>-99</c:v>
                </c:pt>
                <c:pt idx="599">
                  <c:v>-99</c:v>
                </c:pt>
                <c:pt idx="600">
                  <c:v>-99</c:v>
                </c:pt>
                <c:pt idx="601">
                  <c:v>-99</c:v>
                </c:pt>
                <c:pt idx="602">
                  <c:v>-99</c:v>
                </c:pt>
                <c:pt idx="603">
                  <c:v>-99</c:v>
                </c:pt>
                <c:pt idx="604">
                  <c:v>-99</c:v>
                </c:pt>
                <c:pt idx="605">
                  <c:v>-99</c:v>
                </c:pt>
                <c:pt idx="606">
                  <c:v>-99</c:v>
                </c:pt>
                <c:pt idx="607">
                  <c:v>-99</c:v>
                </c:pt>
                <c:pt idx="608">
                  <c:v>-99</c:v>
                </c:pt>
                <c:pt idx="609">
                  <c:v>-99</c:v>
                </c:pt>
                <c:pt idx="610">
                  <c:v>-99</c:v>
                </c:pt>
                <c:pt idx="611">
                  <c:v>-99</c:v>
                </c:pt>
                <c:pt idx="612">
                  <c:v>-99</c:v>
                </c:pt>
                <c:pt idx="613">
                  <c:v>-99</c:v>
                </c:pt>
                <c:pt idx="614">
                  <c:v>-99</c:v>
                </c:pt>
                <c:pt idx="615">
                  <c:v>-99</c:v>
                </c:pt>
                <c:pt idx="616">
                  <c:v>-99</c:v>
                </c:pt>
                <c:pt idx="617">
                  <c:v>-99</c:v>
                </c:pt>
                <c:pt idx="618">
                  <c:v>-99</c:v>
                </c:pt>
                <c:pt idx="619">
                  <c:v>-99</c:v>
                </c:pt>
                <c:pt idx="620">
                  <c:v>-99</c:v>
                </c:pt>
                <c:pt idx="621">
                  <c:v>-99</c:v>
                </c:pt>
                <c:pt idx="622">
                  <c:v>-99</c:v>
                </c:pt>
                <c:pt idx="623">
                  <c:v>-99</c:v>
                </c:pt>
                <c:pt idx="624">
                  <c:v>-99</c:v>
                </c:pt>
                <c:pt idx="625">
                  <c:v>-99</c:v>
                </c:pt>
                <c:pt idx="626">
                  <c:v>-99</c:v>
                </c:pt>
                <c:pt idx="627">
                  <c:v>-99</c:v>
                </c:pt>
                <c:pt idx="628">
                  <c:v>-99</c:v>
                </c:pt>
                <c:pt idx="629">
                  <c:v>-99</c:v>
                </c:pt>
                <c:pt idx="630">
                  <c:v>-99</c:v>
                </c:pt>
                <c:pt idx="631">
                  <c:v>-99</c:v>
                </c:pt>
                <c:pt idx="632">
                  <c:v>-99</c:v>
                </c:pt>
                <c:pt idx="633">
                  <c:v>-99</c:v>
                </c:pt>
                <c:pt idx="634">
                  <c:v>-99</c:v>
                </c:pt>
                <c:pt idx="635">
                  <c:v>-99</c:v>
                </c:pt>
                <c:pt idx="636">
                  <c:v>-99</c:v>
                </c:pt>
                <c:pt idx="637">
                  <c:v>-99</c:v>
                </c:pt>
                <c:pt idx="638">
                  <c:v>-99</c:v>
                </c:pt>
                <c:pt idx="639">
                  <c:v>-99</c:v>
                </c:pt>
                <c:pt idx="640">
                  <c:v>-99</c:v>
                </c:pt>
                <c:pt idx="641">
                  <c:v>-99</c:v>
                </c:pt>
                <c:pt idx="642">
                  <c:v>-99</c:v>
                </c:pt>
                <c:pt idx="643">
                  <c:v>-99</c:v>
                </c:pt>
                <c:pt idx="644">
                  <c:v>-99</c:v>
                </c:pt>
                <c:pt idx="645">
                  <c:v>-99</c:v>
                </c:pt>
                <c:pt idx="646">
                  <c:v>-99</c:v>
                </c:pt>
                <c:pt idx="647">
                  <c:v>-99</c:v>
                </c:pt>
                <c:pt idx="648">
                  <c:v>-99</c:v>
                </c:pt>
                <c:pt idx="649">
                  <c:v>-99</c:v>
                </c:pt>
                <c:pt idx="650">
                  <c:v>-99</c:v>
                </c:pt>
                <c:pt idx="651">
                  <c:v>-99</c:v>
                </c:pt>
                <c:pt idx="652">
                  <c:v>-99</c:v>
                </c:pt>
                <c:pt idx="653">
                  <c:v>-99</c:v>
                </c:pt>
                <c:pt idx="654">
                  <c:v>-99</c:v>
                </c:pt>
                <c:pt idx="655">
                  <c:v>-99</c:v>
                </c:pt>
                <c:pt idx="656">
                  <c:v>-99</c:v>
                </c:pt>
                <c:pt idx="657">
                  <c:v>-99</c:v>
                </c:pt>
                <c:pt idx="658">
                  <c:v>-99</c:v>
                </c:pt>
                <c:pt idx="659">
                  <c:v>-99</c:v>
                </c:pt>
                <c:pt idx="660">
                  <c:v>-99</c:v>
                </c:pt>
                <c:pt idx="661">
                  <c:v>-99</c:v>
                </c:pt>
                <c:pt idx="662">
                  <c:v>-99</c:v>
                </c:pt>
                <c:pt idx="663">
                  <c:v>-99</c:v>
                </c:pt>
                <c:pt idx="664">
                  <c:v>-99</c:v>
                </c:pt>
                <c:pt idx="665">
                  <c:v>-99</c:v>
                </c:pt>
                <c:pt idx="666">
                  <c:v>-99</c:v>
                </c:pt>
                <c:pt idx="667">
                  <c:v>-99</c:v>
                </c:pt>
                <c:pt idx="668">
                  <c:v>-99</c:v>
                </c:pt>
                <c:pt idx="669">
                  <c:v>-99</c:v>
                </c:pt>
                <c:pt idx="670">
                  <c:v>-99</c:v>
                </c:pt>
                <c:pt idx="671">
                  <c:v>-99</c:v>
                </c:pt>
                <c:pt idx="672">
                  <c:v>-99</c:v>
                </c:pt>
                <c:pt idx="673">
                  <c:v>-99</c:v>
                </c:pt>
                <c:pt idx="674">
                  <c:v>-99</c:v>
                </c:pt>
                <c:pt idx="675">
                  <c:v>-99</c:v>
                </c:pt>
                <c:pt idx="676">
                  <c:v>-99</c:v>
                </c:pt>
                <c:pt idx="677">
                  <c:v>-99</c:v>
                </c:pt>
                <c:pt idx="678">
                  <c:v>-99</c:v>
                </c:pt>
                <c:pt idx="679">
                  <c:v>-99</c:v>
                </c:pt>
                <c:pt idx="680">
                  <c:v>-99</c:v>
                </c:pt>
                <c:pt idx="681">
                  <c:v>-99</c:v>
                </c:pt>
                <c:pt idx="682">
                  <c:v>-99</c:v>
                </c:pt>
                <c:pt idx="683">
                  <c:v>-99</c:v>
                </c:pt>
                <c:pt idx="684">
                  <c:v>-99</c:v>
                </c:pt>
                <c:pt idx="685">
                  <c:v>-99</c:v>
                </c:pt>
                <c:pt idx="686">
                  <c:v>-99</c:v>
                </c:pt>
                <c:pt idx="687">
                  <c:v>-99</c:v>
                </c:pt>
                <c:pt idx="688">
                  <c:v>-99</c:v>
                </c:pt>
                <c:pt idx="689">
                  <c:v>-99</c:v>
                </c:pt>
                <c:pt idx="690">
                  <c:v>-99</c:v>
                </c:pt>
                <c:pt idx="691">
                  <c:v>-99</c:v>
                </c:pt>
                <c:pt idx="692">
                  <c:v>-99</c:v>
                </c:pt>
                <c:pt idx="693">
                  <c:v>-99</c:v>
                </c:pt>
                <c:pt idx="694">
                  <c:v>-99</c:v>
                </c:pt>
                <c:pt idx="695">
                  <c:v>-99</c:v>
                </c:pt>
                <c:pt idx="696">
                  <c:v>-99</c:v>
                </c:pt>
                <c:pt idx="697">
                  <c:v>-99</c:v>
                </c:pt>
                <c:pt idx="698">
                  <c:v>-99</c:v>
                </c:pt>
                <c:pt idx="699">
                  <c:v>-99</c:v>
                </c:pt>
                <c:pt idx="700">
                  <c:v>-99</c:v>
                </c:pt>
                <c:pt idx="701">
                  <c:v>-99</c:v>
                </c:pt>
                <c:pt idx="702">
                  <c:v>-99</c:v>
                </c:pt>
                <c:pt idx="703">
                  <c:v>-99</c:v>
                </c:pt>
                <c:pt idx="704">
                  <c:v>-99</c:v>
                </c:pt>
                <c:pt idx="705">
                  <c:v>-99</c:v>
                </c:pt>
                <c:pt idx="706">
                  <c:v>-99</c:v>
                </c:pt>
                <c:pt idx="707">
                  <c:v>-99</c:v>
                </c:pt>
                <c:pt idx="708">
                  <c:v>-99</c:v>
                </c:pt>
                <c:pt idx="709">
                  <c:v>-99</c:v>
                </c:pt>
                <c:pt idx="710">
                  <c:v>-99</c:v>
                </c:pt>
                <c:pt idx="711">
                  <c:v>-99</c:v>
                </c:pt>
                <c:pt idx="712">
                  <c:v>-99</c:v>
                </c:pt>
                <c:pt idx="713">
                  <c:v>-99</c:v>
                </c:pt>
                <c:pt idx="714">
                  <c:v>-99</c:v>
                </c:pt>
                <c:pt idx="715">
                  <c:v>-99</c:v>
                </c:pt>
                <c:pt idx="716">
                  <c:v>-99</c:v>
                </c:pt>
                <c:pt idx="717">
                  <c:v>-99</c:v>
                </c:pt>
                <c:pt idx="718">
                  <c:v>-99</c:v>
                </c:pt>
                <c:pt idx="719">
                  <c:v>-99</c:v>
                </c:pt>
                <c:pt idx="720">
                  <c:v>-99</c:v>
                </c:pt>
                <c:pt idx="721">
                  <c:v>-99</c:v>
                </c:pt>
                <c:pt idx="722">
                  <c:v>-99</c:v>
                </c:pt>
                <c:pt idx="723">
                  <c:v>-99</c:v>
                </c:pt>
                <c:pt idx="724">
                  <c:v>-99</c:v>
                </c:pt>
                <c:pt idx="725">
                  <c:v>-99</c:v>
                </c:pt>
                <c:pt idx="726">
                  <c:v>-99</c:v>
                </c:pt>
                <c:pt idx="727">
                  <c:v>-99</c:v>
                </c:pt>
                <c:pt idx="728">
                  <c:v>-99</c:v>
                </c:pt>
                <c:pt idx="729">
                  <c:v>-99</c:v>
                </c:pt>
                <c:pt idx="730">
                  <c:v>-99</c:v>
                </c:pt>
                <c:pt idx="731">
                  <c:v>-99</c:v>
                </c:pt>
                <c:pt idx="732">
                  <c:v>-99</c:v>
                </c:pt>
                <c:pt idx="733">
                  <c:v>-99</c:v>
                </c:pt>
                <c:pt idx="734">
                  <c:v>-99</c:v>
                </c:pt>
                <c:pt idx="735">
                  <c:v>-99</c:v>
                </c:pt>
                <c:pt idx="736">
                  <c:v>-99</c:v>
                </c:pt>
                <c:pt idx="737">
                  <c:v>-99</c:v>
                </c:pt>
                <c:pt idx="738">
                  <c:v>-99</c:v>
                </c:pt>
                <c:pt idx="739">
                  <c:v>-99</c:v>
                </c:pt>
                <c:pt idx="740">
                  <c:v>-99</c:v>
                </c:pt>
                <c:pt idx="741">
                  <c:v>-99</c:v>
                </c:pt>
                <c:pt idx="742">
                  <c:v>-99</c:v>
                </c:pt>
                <c:pt idx="743">
                  <c:v>-99</c:v>
                </c:pt>
                <c:pt idx="744">
                  <c:v>-99</c:v>
                </c:pt>
                <c:pt idx="745">
                  <c:v>-99</c:v>
                </c:pt>
                <c:pt idx="746">
                  <c:v>-99</c:v>
                </c:pt>
                <c:pt idx="747">
                  <c:v>-99</c:v>
                </c:pt>
                <c:pt idx="748">
                  <c:v>-99</c:v>
                </c:pt>
                <c:pt idx="749">
                  <c:v>-99</c:v>
                </c:pt>
                <c:pt idx="750">
                  <c:v>-99</c:v>
                </c:pt>
                <c:pt idx="751">
                  <c:v>-99</c:v>
                </c:pt>
                <c:pt idx="752">
                  <c:v>-99</c:v>
                </c:pt>
                <c:pt idx="753">
                  <c:v>-99</c:v>
                </c:pt>
                <c:pt idx="754">
                  <c:v>-99</c:v>
                </c:pt>
                <c:pt idx="755">
                  <c:v>-99</c:v>
                </c:pt>
                <c:pt idx="756">
                  <c:v>-99</c:v>
                </c:pt>
                <c:pt idx="757">
                  <c:v>-99</c:v>
                </c:pt>
                <c:pt idx="758">
                  <c:v>-99</c:v>
                </c:pt>
                <c:pt idx="759">
                  <c:v>-99</c:v>
                </c:pt>
                <c:pt idx="760">
                  <c:v>-99</c:v>
                </c:pt>
                <c:pt idx="761">
                  <c:v>-99</c:v>
                </c:pt>
                <c:pt idx="762">
                  <c:v>-99</c:v>
                </c:pt>
                <c:pt idx="763">
                  <c:v>-99</c:v>
                </c:pt>
                <c:pt idx="764">
                  <c:v>-99</c:v>
                </c:pt>
                <c:pt idx="765">
                  <c:v>-99</c:v>
                </c:pt>
                <c:pt idx="766">
                  <c:v>-99</c:v>
                </c:pt>
                <c:pt idx="767">
                  <c:v>-99</c:v>
                </c:pt>
                <c:pt idx="768">
                  <c:v>-99</c:v>
                </c:pt>
                <c:pt idx="769">
                  <c:v>-99</c:v>
                </c:pt>
                <c:pt idx="770">
                  <c:v>-99</c:v>
                </c:pt>
                <c:pt idx="771">
                  <c:v>-99</c:v>
                </c:pt>
                <c:pt idx="772">
                  <c:v>-99</c:v>
                </c:pt>
                <c:pt idx="773">
                  <c:v>-99</c:v>
                </c:pt>
                <c:pt idx="774">
                  <c:v>-99</c:v>
                </c:pt>
                <c:pt idx="775">
                  <c:v>-99</c:v>
                </c:pt>
                <c:pt idx="776">
                  <c:v>-99</c:v>
                </c:pt>
                <c:pt idx="777">
                  <c:v>-99</c:v>
                </c:pt>
                <c:pt idx="778">
                  <c:v>-99</c:v>
                </c:pt>
                <c:pt idx="779">
                  <c:v>-99</c:v>
                </c:pt>
                <c:pt idx="780">
                  <c:v>-99</c:v>
                </c:pt>
                <c:pt idx="781">
                  <c:v>-99</c:v>
                </c:pt>
                <c:pt idx="782">
                  <c:v>-99</c:v>
                </c:pt>
                <c:pt idx="783">
                  <c:v>-99</c:v>
                </c:pt>
                <c:pt idx="784">
                  <c:v>-99</c:v>
                </c:pt>
                <c:pt idx="785">
                  <c:v>-99</c:v>
                </c:pt>
                <c:pt idx="786">
                  <c:v>-99</c:v>
                </c:pt>
                <c:pt idx="787">
                  <c:v>-99</c:v>
                </c:pt>
                <c:pt idx="788">
                  <c:v>-99</c:v>
                </c:pt>
                <c:pt idx="789">
                  <c:v>-99</c:v>
                </c:pt>
                <c:pt idx="790">
                  <c:v>-99</c:v>
                </c:pt>
                <c:pt idx="791">
                  <c:v>-99</c:v>
                </c:pt>
                <c:pt idx="792">
                  <c:v>-99</c:v>
                </c:pt>
                <c:pt idx="793">
                  <c:v>-99</c:v>
                </c:pt>
                <c:pt idx="794">
                  <c:v>-99</c:v>
                </c:pt>
                <c:pt idx="795">
                  <c:v>-99</c:v>
                </c:pt>
                <c:pt idx="796">
                  <c:v>-99</c:v>
                </c:pt>
                <c:pt idx="797">
                  <c:v>-99</c:v>
                </c:pt>
                <c:pt idx="798">
                  <c:v>-99</c:v>
                </c:pt>
                <c:pt idx="799">
                  <c:v>-99</c:v>
                </c:pt>
                <c:pt idx="800">
                  <c:v>-99</c:v>
                </c:pt>
                <c:pt idx="801">
                  <c:v>-99</c:v>
                </c:pt>
                <c:pt idx="802">
                  <c:v>-99</c:v>
                </c:pt>
                <c:pt idx="803">
                  <c:v>-99</c:v>
                </c:pt>
                <c:pt idx="804">
                  <c:v>-99</c:v>
                </c:pt>
                <c:pt idx="805">
                  <c:v>-99</c:v>
                </c:pt>
                <c:pt idx="806">
                  <c:v>-99</c:v>
                </c:pt>
                <c:pt idx="807">
                  <c:v>-99</c:v>
                </c:pt>
                <c:pt idx="808">
                  <c:v>-99</c:v>
                </c:pt>
                <c:pt idx="809">
                  <c:v>-99</c:v>
                </c:pt>
                <c:pt idx="810">
                  <c:v>-99</c:v>
                </c:pt>
                <c:pt idx="811">
                  <c:v>-99</c:v>
                </c:pt>
                <c:pt idx="812">
                  <c:v>-99</c:v>
                </c:pt>
                <c:pt idx="813">
                  <c:v>-99</c:v>
                </c:pt>
                <c:pt idx="814">
                  <c:v>-99</c:v>
                </c:pt>
                <c:pt idx="815">
                  <c:v>-99</c:v>
                </c:pt>
                <c:pt idx="816">
                  <c:v>-99</c:v>
                </c:pt>
                <c:pt idx="817">
                  <c:v>-99</c:v>
                </c:pt>
                <c:pt idx="818">
                  <c:v>-99</c:v>
                </c:pt>
                <c:pt idx="819">
                  <c:v>-99</c:v>
                </c:pt>
                <c:pt idx="820">
                  <c:v>-99</c:v>
                </c:pt>
                <c:pt idx="821">
                  <c:v>-99</c:v>
                </c:pt>
                <c:pt idx="822">
                  <c:v>-99</c:v>
                </c:pt>
                <c:pt idx="823">
                  <c:v>-99</c:v>
                </c:pt>
                <c:pt idx="824">
                  <c:v>-99</c:v>
                </c:pt>
                <c:pt idx="825">
                  <c:v>-99</c:v>
                </c:pt>
                <c:pt idx="826">
                  <c:v>-99</c:v>
                </c:pt>
                <c:pt idx="827">
                  <c:v>-99</c:v>
                </c:pt>
                <c:pt idx="828">
                  <c:v>-99</c:v>
                </c:pt>
                <c:pt idx="829">
                  <c:v>-99</c:v>
                </c:pt>
                <c:pt idx="830">
                  <c:v>-99</c:v>
                </c:pt>
                <c:pt idx="831">
                  <c:v>-99</c:v>
                </c:pt>
                <c:pt idx="832">
                  <c:v>-99</c:v>
                </c:pt>
                <c:pt idx="833">
                  <c:v>-99</c:v>
                </c:pt>
                <c:pt idx="834">
                  <c:v>-99</c:v>
                </c:pt>
                <c:pt idx="835">
                  <c:v>-99</c:v>
                </c:pt>
                <c:pt idx="836">
                  <c:v>-99</c:v>
                </c:pt>
                <c:pt idx="837">
                  <c:v>-99</c:v>
                </c:pt>
                <c:pt idx="838">
                  <c:v>-99</c:v>
                </c:pt>
                <c:pt idx="839">
                  <c:v>-99</c:v>
                </c:pt>
                <c:pt idx="840">
                  <c:v>-99</c:v>
                </c:pt>
                <c:pt idx="841">
                  <c:v>-99</c:v>
                </c:pt>
                <c:pt idx="842">
                  <c:v>-99</c:v>
                </c:pt>
                <c:pt idx="843">
                  <c:v>-99</c:v>
                </c:pt>
                <c:pt idx="844">
                  <c:v>-99</c:v>
                </c:pt>
                <c:pt idx="845">
                  <c:v>-99</c:v>
                </c:pt>
                <c:pt idx="846">
                  <c:v>-99</c:v>
                </c:pt>
                <c:pt idx="847">
                  <c:v>-99</c:v>
                </c:pt>
                <c:pt idx="848">
                  <c:v>-99</c:v>
                </c:pt>
                <c:pt idx="849">
                  <c:v>-99</c:v>
                </c:pt>
                <c:pt idx="850">
                  <c:v>-99</c:v>
                </c:pt>
                <c:pt idx="851">
                  <c:v>-99</c:v>
                </c:pt>
                <c:pt idx="852">
                  <c:v>-99</c:v>
                </c:pt>
                <c:pt idx="853">
                  <c:v>-99</c:v>
                </c:pt>
                <c:pt idx="854">
                  <c:v>-99</c:v>
                </c:pt>
                <c:pt idx="855">
                  <c:v>-99</c:v>
                </c:pt>
                <c:pt idx="856">
                  <c:v>-99</c:v>
                </c:pt>
                <c:pt idx="857">
                  <c:v>-99</c:v>
                </c:pt>
                <c:pt idx="858">
                  <c:v>-99</c:v>
                </c:pt>
                <c:pt idx="859">
                  <c:v>-99</c:v>
                </c:pt>
                <c:pt idx="860">
                  <c:v>-99</c:v>
                </c:pt>
                <c:pt idx="861">
                  <c:v>-99</c:v>
                </c:pt>
                <c:pt idx="862">
                  <c:v>-99</c:v>
                </c:pt>
                <c:pt idx="863">
                  <c:v>-99</c:v>
                </c:pt>
                <c:pt idx="864">
                  <c:v>-99</c:v>
                </c:pt>
                <c:pt idx="865">
                  <c:v>-99</c:v>
                </c:pt>
                <c:pt idx="866">
                  <c:v>-99</c:v>
                </c:pt>
                <c:pt idx="867">
                  <c:v>-99</c:v>
                </c:pt>
                <c:pt idx="868">
                  <c:v>-99</c:v>
                </c:pt>
                <c:pt idx="869">
                  <c:v>-99</c:v>
                </c:pt>
                <c:pt idx="870">
                  <c:v>-99</c:v>
                </c:pt>
                <c:pt idx="871">
                  <c:v>-99</c:v>
                </c:pt>
                <c:pt idx="872">
                  <c:v>-99</c:v>
                </c:pt>
                <c:pt idx="873">
                  <c:v>-99</c:v>
                </c:pt>
                <c:pt idx="874">
                  <c:v>-99</c:v>
                </c:pt>
                <c:pt idx="875">
                  <c:v>-99</c:v>
                </c:pt>
                <c:pt idx="876">
                  <c:v>-99</c:v>
                </c:pt>
                <c:pt idx="877">
                  <c:v>-99</c:v>
                </c:pt>
                <c:pt idx="878">
                  <c:v>-99</c:v>
                </c:pt>
                <c:pt idx="879">
                  <c:v>-99</c:v>
                </c:pt>
                <c:pt idx="880">
                  <c:v>-99</c:v>
                </c:pt>
                <c:pt idx="881">
                  <c:v>-99</c:v>
                </c:pt>
                <c:pt idx="882">
                  <c:v>-99</c:v>
                </c:pt>
                <c:pt idx="883">
                  <c:v>-99</c:v>
                </c:pt>
                <c:pt idx="884">
                  <c:v>-99</c:v>
                </c:pt>
                <c:pt idx="885">
                  <c:v>-99</c:v>
                </c:pt>
                <c:pt idx="886">
                  <c:v>-99</c:v>
                </c:pt>
                <c:pt idx="887">
                  <c:v>-99</c:v>
                </c:pt>
                <c:pt idx="888">
                  <c:v>-99</c:v>
                </c:pt>
                <c:pt idx="889">
                  <c:v>-99</c:v>
                </c:pt>
                <c:pt idx="890">
                  <c:v>-99</c:v>
                </c:pt>
                <c:pt idx="891">
                  <c:v>-99</c:v>
                </c:pt>
                <c:pt idx="892">
                  <c:v>-99</c:v>
                </c:pt>
                <c:pt idx="893">
                  <c:v>-99</c:v>
                </c:pt>
                <c:pt idx="894">
                  <c:v>-99</c:v>
                </c:pt>
                <c:pt idx="895">
                  <c:v>-99</c:v>
                </c:pt>
                <c:pt idx="896">
                  <c:v>-99</c:v>
                </c:pt>
                <c:pt idx="897">
                  <c:v>-99</c:v>
                </c:pt>
                <c:pt idx="898">
                  <c:v>-99</c:v>
                </c:pt>
                <c:pt idx="899">
                  <c:v>-99</c:v>
                </c:pt>
                <c:pt idx="900">
                  <c:v>-99</c:v>
                </c:pt>
                <c:pt idx="901">
                  <c:v>-99</c:v>
                </c:pt>
                <c:pt idx="902">
                  <c:v>-99</c:v>
                </c:pt>
                <c:pt idx="903">
                  <c:v>-99</c:v>
                </c:pt>
                <c:pt idx="904">
                  <c:v>-99</c:v>
                </c:pt>
                <c:pt idx="905">
                  <c:v>-99</c:v>
                </c:pt>
                <c:pt idx="906">
                  <c:v>-99</c:v>
                </c:pt>
                <c:pt idx="907">
                  <c:v>-99</c:v>
                </c:pt>
                <c:pt idx="908">
                  <c:v>-99</c:v>
                </c:pt>
                <c:pt idx="909">
                  <c:v>-99</c:v>
                </c:pt>
                <c:pt idx="910">
                  <c:v>-99</c:v>
                </c:pt>
                <c:pt idx="911">
                  <c:v>-99</c:v>
                </c:pt>
                <c:pt idx="912">
                  <c:v>-99</c:v>
                </c:pt>
                <c:pt idx="913">
                  <c:v>-99</c:v>
                </c:pt>
                <c:pt idx="914">
                  <c:v>-99</c:v>
                </c:pt>
                <c:pt idx="915">
                  <c:v>-99</c:v>
                </c:pt>
                <c:pt idx="916">
                  <c:v>-99</c:v>
                </c:pt>
                <c:pt idx="917">
                  <c:v>-99</c:v>
                </c:pt>
                <c:pt idx="918">
                  <c:v>-99</c:v>
                </c:pt>
                <c:pt idx="919">
                  <c:v>-99</c:v>
                </c:pt>
                <c:pt idx="920">
                  <c:v>-99</c:v>
                </c:pt>
                <c:pt idx="921">
                  <c:v>-99</c:v>
                </c:pt>
                <c:pt idx="922">
                  <c:v>-99</c:v>
                </c:pt>
                <c:pt idx="923">
                  <c:v>-99</c:v>
                </c:pt>
                <c:pt idx="924">
                  <c:v>-99</c:v>
                </c:pt>
                <c:pt idx="925">
                  <c:v>-99</c:v>
                </c:pt>
                <c:pt idx="926">
                  <c:v>-99</c:v>
                </c:pt>
                <c:pt idx="927">
                  <c:v>-99</c:v>
                </c:pt>
                <c:pt idx="928">
                  <c:v>-99</c:v>
                </c:pt>
                <c:pt idx="929">
                  <c:v>-99</c:v>
                </c:pt>
                <c:pt idx="930">
                  <c:v>-99</c:v>
                </c:pt>
                <c:pt idx="931">
                  <c:v>-99</c:v>
                </c:pt>
                <c:pt idx="932">
                  <c:v>-99</c:v>
                </c:pt>
                <c:pt idx="933">
                  <c:v>-99</c:v>
                </c:pt>
                <c:pt idx="934">
                  <c:v>-99</c:v>
                </c:pt>
                <c:pt idx="935">
                  <c:v>-99</c:v>
                </c:pt>
                <c:pt idx="936">
                  <c:v>-99</c:v>
                </c:pt>
                <c:pt idx="937">
                  <c:v>-99</c:v>
                </c:pt>
                <c:pt idx="938">
                  <c:v>-99</c:v>
                </c:pt>
                <c:pt idx="939">
                  <c:v>-99</c:v>
                </c:pt>
                <c:pt idx="940">
                  <c:v>-99</c:v>
                </c:pt>
                <c:pt idx="941">
                  <c:v>-99</c:v>
                </c:pt>
                <c:pt idx="942">
                  <c:v>-99</c:v>
                </c:pt>
                <c:pt idx="943">
                  <c:v>-99</c:v>
                </c:pt>
                <c:pt idx="944">
                  <c:v>-99</c:v>
                </c:pt>
                <c:pt idx="945">
                  <c:v>-99</c:v>
                </c:pt>
                <c:pt idx="946">
                  <c:v>-99</c:v>
                </c:pt>
                <c:pt idx="947">
                  <c:v>-99</c:v>
                </c:pt>
                <c:pt idx="948">
                  <c:v>-99</c:v>
                </c:pt>
                <c:pt idx="949">
                  <c:v>-99</c:v>
                </c:pt>
                <c:pt idx="950">
                  <c:v>-99</c:v>
                </c:pt>
                <c:pt idx="951">
                  <c:v>-99</c:v>
                </c:pt>
                <c:pt idx="952">
                  <c:v>-99</c:v>
                </c:pt>
                <c:pt idx="953">
                  <c:v>-99</c:v>
                </c:pt>
                <c:pt idx="954">
                  <c:v>-99</c:v>
                </c:pt>
                <c:pt idx="955">
                  <c:v>-99</c:v>
                </c:pt>
                <c:pt idx="956">
                  <c:v>-99</c:v>
                </c:pt>
                <c:pt idx="957">
                  <c:v>-99</c:v>
                </c:pt>
                <c:pt idx="958">
                  <c:v>-99</c:v>
                </c:pt>
                <c:pt idx="959">
                  <c:v>-99</c:v>
                </c:pt>
                <c:pt idx="960">
                  <c:v>-99</c:v>
                </c:pt>
                <c:pt idx="961">
                  <c:v>-99</c:v>
                </c:pt>
                <c:pt idx="962">
                  <c:v>-99</c:v>
                </c:pt>
                <c:pt idx="963">
                  <c:v>-99</c:v>
                </c:pt>
                <c:pt idx="964">
                  <c:v>-99</c:v>
                </c:pt>
                <c:pt idx="965">
                  <c:v>-99</c:v>
                </c:pt>
                <c:pt idx="966">
                  <c:v>-99</c:v>
                </c:pt>
                <c:pt idx="967">
                  <c:v>-99</c:v>
                </c:pt>
                <c:pt idx="968">
                  <c:v>-99</c:v>
                </c:pt>
                <c:pt idx="969">
                  <c:v>-99</c:v>
                </c:pt>
                <c:pt idx="970">
                  <c:v>-99</c:v>
                </c:pt>
                <c:pt idx="971">
                  <c:v>-99</c:v>
                </c:pt>
                <c:pt idx="972">
                  <c:v>-99</c:v>
                </c:pt>
                <c:pt idx="973">
                  <c:v>-99</c:v>
                </c:pt>
                <c:pt idx="974">
                  <c:v>-99</c:v>
                </c:pt>
                <c:pt idx="975">
                  <c:v>-99</c:v>
                </c:pt>
                <c:pt idx="976">
                  <c:v>-99</c:v>
                </c:pt>
                <c:pt idx="977">
                  <c:v>-99</c:v>
                </c:pt>
                <c:pt idx="978">
                  <c:v>-99</c:v>
                </c:pt>
                <c:pt idx="979">
                  <c:v>-99</c:v>
                </c:pt>
                <c:pt idx="980">
                  <c:v>-99</c:v>
                </c:pt>
                <c:pt idx="981">
                  <c:v>-99</c:v>
                </c:pt>
                <c:pt idx="982">
                  <c:v>-99</c:v>
                </c:pt>
                <c:pt idx="983">
                  <c:v>-99</c:v>
                </c:pt>
                <c:pt idx="984">
                  <c:v>-99</c:v>
                </c:pt>
                <c:pt idx="985">
                  <c:v>-99</c:v>
                </c:pt>
                <c:pt idx="986">
                  <c:v>-99</c:v>
                </c:pt>
                <c:pt idx="987">
                  <c:v>-99</c:v>
                </c:pt>
                <c:pt idx="988">
                  <c:v>-99</c:v>
                </c:pt>
                <c:pt idx="989">
                  <c:v>-99</c:v>
                </c:pt>
                <c:pt idx="990">
                  <c:v>-99</c:v>
                </c:pt>
                <c:pt idx="991">
                  <c:v>-99</c:v>
                </c:pt>
                <c:pt idx="992">
                  <c:v>-99</c:v>
                </c:pt>
                <c:pt idx="993">
                  <c:v>-99</c:v>
                </c:pt>
                <c:pt idx="994">
                  <c:v>-99</c:v>
                </c:pt>
                <c:pt idx="995">
                  <c:v>-99</c:v>
                </c:pt>
                <c:pt idx="996">
                  <c:v>-99</c:v>
                </c:pt>
                <c:pt idx="997">
                  <c:v>-99</c:v>
                </c:pt>
                <c:pt idx="998">
                  <c:v>-99</c:v>
                </c:pt>
                <c:pt idx="999">
                  <c:v>-99</c:v>
                </c:pt>
                <c:pt idx="1000">
                  <c:v>-99</c:v>
                </c:pt>
                <c:pt idx="1001">
                  <c:v>-99</c:v>
                </c:pt>
                <c:pt idx="1002">
                  <c:v>-99</c:v>
                </c:pt>
                <c:pt idx="1003">
                  <c:v>-99</c:v>
                </c:pt>
                <c:pt idx="1004">
                  <c:v>-99</c:v>
                </c:pt>
                <c:pt idx="1005">
                  <c:v>-99</c:v>
                </c:pt>
                <c:pt idx="1006">
                  <c:v>-99</c:v>
                </c:pt>
                <c:pt idx="1007">
                  <c:v>-99</c:v>
                </c:pt>
                <c:pt idx="1008">
                  <c:v>-99</c:v>
                </c:pt>
                <c:pt idx="1009">
                  <c:v>-99</c:v>
                </c:pt>
                <c:pt idx="1010">
                  <c:v>-99</c:v>
                </c:pt>
                <c:pt idx="1011">
                  <c:v>-99</c:v>
                </c:pt>
                <c:pt idx="1012">
                  <c:v>-99</c:v>
                </c:pt>
                <c:pt idx="1013">
                  <c:v>-99</c:v>
                </c:pt>
                <c:pt idx="1014">
                  <c:v>-99</c:v>
                </c:pt>
                <c:pt idx="1015">
                  <c:v>-99</c:v>
                </c:pt>
                <c:pt idx="1016">
                  <c:v>-99</c:v>
                </c:pt>
                <c:pt idx="1017">
                  <c:v>-99</c:v>
                </c:pt>
                <c:pt idx="1018">
                  <c:v>-99</c:v>
                </c:pt>
                <c:pt idx="1019">
                  <c:v>-99</c:v>
                </c:pt>
                <c:pt idx="1020">
                  <c:v>-99</c:v>
                </c:pt>
                <c:pt idx="1021">
                  <c:v>-99</c:v>
                </c:pt>
                <c:pt idx="1022">
                  <c:v>-99</c:v>
                </c:pt>
                <c:pt idx="1023">
                  <c:v>-99</c:v>
                </c:pt>
                <c:pt idx="1024">
                  <c:v>-99</c:v>
                </c:pt>
                <c:pt idx="1025">
                  <c:v>-99</c:v>
                </c:pt>
                <c:pt idx="1026">
                  <c:v>-99</c:v>
                </c:pt>
                <c:pt idx="1027">
                  <c:v>-99</c:v>
                </c:pt>
                <c:pt idx="1028">
                  <c:v>-99</c:v>
                </c:pt>
                <c:pt idx="1029">
                  <c:v>-99</c:v>
                </c:pt>
                <c:pt idx="1030">
                  <c:v>-99</c:v>
                </c:pt>
                <c:pt idx="1031">
                  <c:v>-99</c:v>
                </c:pt>
                <c:pt idx="1032">
                  <c:v>-99</c:v>
                </c:pt>
                <c:pt idx="1033">
                  <c:v>-99</c:v>
                </c:pt>
                <c:pt idx="1034">
                  <c:v>-99</c:v>
                </c:pt>
                <c:pt idx="1035">
                  <c:v>-99</c:v>
                </c:pt>
                <c:pt idx="1036">
                  <c:v>-99</c:v>
                </c:pt>
                <c:pt idx="1037">
                  <c:v>-99</c:v>
                </c:pt>
                <c:pt idx="1038">
                  <c:v>-99</c:v>
                </c:pt>
                <c:pt idx="1039">
                  <c:v>-99</c:v>
                </c:pt>
                <c:pt idx="1040">
                  <c:v>-99</c:v>
                </c:pt>
                <c:pt idx="1041">
                  <c:v>-99</c:v>
                </c:pt>
                <c:pt idx="1042">
                  <c:v>-99</c:v>
                </c:pt>
                <c:pt idx="1043">
                  <c:v>-99</c:v>
                </c:pt>
                <c:pt idx="1044">
                  <c:v>-99</c:v>
                </c:pt>
                <c:pt idx="1045">
                  <c:v>-99</c:v>
                </c:pt>
                <c:pt idx="1046">
                  <c:v>-99</c:v>
                </c:pt>
                <c:pt idx="1047">
                  <c:v>-99</c:v>
                </c:pt>
                <c:pt idx="1048">
                  <c:v>-99</c:v>
                </c:pt>
                <c:pt idx="1049">
                  <c:v>-99</c:v>
                </c:pt>
                <c:pt idx="1050">
                  <c:v>-99</c:v>
                </c:pt>
                <c:pt idx="1051">
                  <c:v>-99</c:v>
                </c:pt>
                <c:pt idx="1052">
                  <c:v>-99</c:v>
                </c:pt>
                <c:pt idx="1053">
                  <c:v>-99</c:v>
                </c:pt>
                <c:pt idx="1054">
                  <c:v>-99</c:v>
                </c:pt>
                <c:pt idx="1055">
                  <c:v>-99</c:v>
                </c:pt>
                <c:pt idx="1056">
                  <c:v>-99</c:v>
                </c:pt>
                <c:pt idx="1057">
                  <c:v>-99</c:v>
                </c:pt>
                <c:pt idx="1058">
                  <c:v>-99</c:v>
                </c:pt>
                <c:pt idx="1059">
                  <c:v>-99</c:v>
                </c:pt>
                <c:pt idx="1060">
                  <c:v>-99</c:v>
                </c:pt>
                <c:pt idx="1061">
                  <c:v>-99</c:v>
                </c:pt>
                <c:pt idx="1062">
                  <c:v>-99</c:v>
                </c:pt>
                <c:pt idx="1063">
                  <c:v>-99</c:v>
                </c:pt>
                <c:pt idx="1064">
                  <c:v>-99</c:v>
                </c:pt>
                <c:pt idx="1065">
                  <c:v>-99</c:v>
                </c:pt>
                <c:pt idx="1066">
                  <c:v>-99</c:v>
                </c:pt>
                <c:pt idx="1067">
                  <c:v>-99</c:v>
                </c:pt>
                <c:pt idx="1068">
                  <c:v>-99</c:v>
                </c:pt>
                <c:pt idx="1069">
                  <c:v>-99</c:v>
                </c:pt>
                <c:pt idx="1070">
                  <c:v>-99</c:v>
                </c:pt>
                <c:pt idx="1071">
                  <c:v>-99</c:v>
                </c:pt>
                <c:pt idx="1072">
                  <c:v>-99</c:v>
                </c:pt>
                <c:pt idx="1073">
                  <c:v>-99</c:v>
                </c:pt>
                <c:pt idx="1074">
                  <c:v>-99</c:v>
                </c:pt>
                <c:pt idx="1075">
                  <c:v>-99</c:v>
                </c:pt>
                <c:pt idx="1076">
                  <c:v>-99</c:v>
                </c:pt>
                <c:pt idx="1077">
                  <c:v>-99</c:v>
                </c:pt>
                <c:pt idx="1078">
                  <c:v>-99</c:v>
                </c:pt>
                <c:pt idx="1079">
                  <c:v>-99</c:v>
                </c:pt>
                <c:pt idx="1080">
                  <c:v>-99</c:v>
                </c:pt>
                <c:pt idx="1081">
                  <c:v>-99</c:v>
                </c:pt>
                <c:pt idx="1082">
                  <c:v>-99</c:v>
                </c:pt>
                <c:pt idx="1083">
                  <c:v>-99</c:v>
                </c:pt>
                <c:pt idx="1084">
                  <c:v>-99</c:v>
                </c:pt>
                <c:pt idx="1085">
                  <c:v>-99</c:v>
                </c:pt>
                <c:pt idx="1086">
                  <c:v>-99</c:v>
                </c:pt>
                <c:pt idx="1087">
                  <c:v>-99</c:v>
                </c:pt>
                <c:pt idx="1088">
                  <c:v>-99</c:v>
                </c:pt>
                <c:pt idx="1089">
                  <c:v>-99</c:v>
                </c:pt>
                <c:pt idx="1090">
                  <c:v>-99</c:v>
                </c:pt>
                <c:pt idx="1091">
                  <c:v>-99</c:v>
                </c:pt>
                <c:pt idx="1092">
                  <c:v>-99</c:v>
                </c:pt>
                <c:pt idx="1093">
                  <c:v>-99</c:v>
                </c:pt>
                <c:pt idx="1094">
                  <c:v>-99</c:v>
                </c:pt>
                <c:pt idx="1095">
                  <c:v>-99</c:v>
                </c:pt>
                <c:pt idx="1096">
                  <c:v>-99</c:v>
                </c:pt>
                <c:pt idx="1097">
                  <c:v>-99</c:v>
                </c:pt>
                <c:pt idx="1098">
                  <c:v>-99</c:v>
                </c:pt>
                <c:pt idx="1099">
                  <c:v>-99</c:v>
                </c:pt>
                <c:pt idx="1100">
                  <c:v>-99</c:v>
                </c:pt>
                <c:pt idx="1101">
                  <c:v>-99</c:v>
                </c:pt>
                <c:pt idx="1102">
                  <c:v>-99</c:v>
                </c:pt>
                <c:pt idx="1103">
                  <c:v>-99</c:v>
                </c:pt>
                <c:pt idx="1104">
                  <c:v>-99</c:v>
                </c:pt>
                <c:pt idx="1105">
                  <c:v>-99</c:v>
                </c:pt>
                <c:pt idx="1106">
                  <c:v>-99</c:v>
                </c:pt>
                <c:pt idx="1107">
                  <c:v>-99</c:v>
                </c:pt>
                <c:pt idx="1108">
                  <c:v>-99</c:v>
                </c:pt>
                <c:pt idx="1109">
                  <c:v>-99</c:v>
                </c:pt>
                <c:pt idx="1110">
                  <c:v>-99</c:v>
                </c:pt>
                <c:pt idx="1111">
                  <c:v>-99</c:v>
                </c:pt>
                <c:pt idx="1112">
                  <c:v>-99</c:v>
                </c:pt>
                <c:pt idx="1113">
                  <c:v>-99</c:v>
                </c:pt>
                <c:pt idx="1114">
                  <c:v>-99</c:v>
                </c:pt>
                <c:pt idx="1115">
                  <c:v>-99</c:v>
                </c:pt>
                <c:pt idx="1116">
                  <c:v>-99</c:v>
                </c:pt>
                <c:pt idx="1117">
                  <c:v>-99</c:v>
                </c:pt>
                <c:pt idx="1118">
                  <c:v>-99</c:v>
                </c:pt>
                <c:pt idx="1119">
                  <c:v>-99</c:v>
                </c:pt>
                <c:pt idx="1120">
                  <c:v>-99</c:v>
                </c:pt>
                <c:pt idx="1121">
                  <c:v>-99</c:v>
                </c:pt>
                <c:pt idx="1122">
                  <c:v>-99</c:v>
                </c:pt>
                <c:pt idx="1123">
                  <c:v>-99</c:v>
                </c:pt>
                <c:pt idx="1124">
                  <c:v>-99</c:v>
                </c:pt>
                <c:pt idx="1125">
                  <c:v>-99</c:v>
                </c:pt>
                <c:pt idx="1126">
                  <c:v>-99</c:v>
                </c:pt>
                <c:pt idx="1127">
                  <c:v>-99</c:v>
                </c:pt>
                <c:pt idx="1128">
                  <c:v>-99</c:v>
                </c:pt>
                <c:pt idx="1129">
                  <c:v>-99</c:v>
                </c:pt>
                <c:pt idx="1130">
                  <c:v>-99</c:v>
                </c:pt>
                <c:pt idx="1131">
                  <c:v>-99</c:v>
                </c:pt>
                <c:pt idx="1132">
                  <c:v>-99</c:v>
                </c:pt>
                <c:pt idx="1133">
                  <c:v>-99</c:v>
                </c:pt>
                <c:pt idx="1134">
                  <c:v>-99</c:v>
                </c:pt>
                <c:pt idx="1135">
                  <c:v>-99</c:v>
                </c:pt>
                <c:pt idx="1136">
                  <c:v>-99</c:v>
                </c:pt>
                <c:pt idx="1137">
                  <c:v>-99</c:v>
                </c:pt>
                <c:pt idx="1138">
                  <c:v>-99</c:v>
                </c:pt>
                <c:pt idx="1139">
                  <c:v>-99</c:v>
                </c:pt>
                <c:pt idx="1140">
                  <c:v>-99</c:v>
                </c:pt>
                <c:pt idx="1141">
                  <c:v>-99</c:v>
                </c:pt>
                <c:pt idx="1142">
                  <c:v>-99</c:v>
                </c:pt>
                <c:pt idx="1143">
                  <c:v>-99</c:v>
                </c:pt>
                <c:pt idx="1144">
                  <c:v>-99</c:v>
                </c:pt>
                <c:pt idx="1145">
                  <c:v>-99</c:v>
                </c:pt>
                <c:pt idx="1146">
                  <c:v>-99</c:v>
                </c:pt>
                <c:pt idx="1147">
                  <c:v>-99</c:v>
                </c:pt>
                <c:pt idx="1148">
                  <c:v>-99</c:v>
                </c:pt>
                <c:pt idx="1149">
                  <c:v>-99</c:v>
                </c:pt>
                <c:pt idx="1150">
                  <c:v>-99</c:v>
                </c:pt>
                <c:pt idx="1151">
                  <c:v>-99</c:v>
                </c:pt>
                <c:pt idx="1152">
                  <c:v>-99</c:v>
                </c:pt>
                <c:pt idx="1153">
                  <c:v>-99</c:v>
                </c:pt>
                <c:pt idx="1154">
                  <c:v>-99</c:v>
                </c:pt>
                <c:pt idx="1155">
                  <c:v>-99</c:v>
                </c:pt>
                <c:pt idx="1156">
                  <c:v>-99</c:v>
                </c:pt>
                <c:pt idx="1157">
                  <c:v>-99</c:v>
                </c:pt>
                <c:pt idx="1158">
                  <c:v>-99</c:v>
                </c:pt>
                <c:pt idx="1159">
                  <c:v>-99</c:v>
                </c:pt>
                <c:pt idx="1160">
                  <c:v>-99</c:v>
                </c:pt>
                <c:pt idx="1161">
                  <c:v>-99</c:v>
                </c:pt>
                <c:pt idx="1162">
                  <c:v>-99</c:v>
                </c:pt>
                <c:pt idx="1163">
                  <c:v>-99</c:v>
                </c:pt>
                <c:pt idx="1164">
                  <c:v>-99</c:v>
                </c:pt>
                <c:pt idx="1165">
                  <c:v>-99</c:v>
                </c:pt>
                <c:pt idx="1166">
                  <c:v>-99</c:v>
                </c:pt>
                <c:pt idx="1167">
                  <c:v>-99</c:v>
                </c:pt>
                <c:pt idx="1168">
                  <c:v>-99</c:v>
                </c:pt>
                <c:pt idx="1169">
                  <c:v>-99</c:v>
                </c:pt>
                <c:pt idx="1170">
                  <c:v>-99</c:v>
                </c:pt>
                <c:pt idx="1171">
                  <c:v>-99</c:v>
                </c:pt>
                <c:pt idx="1172">
                  <c:v>-99</c:v>
                </c:pt>
                <c:pt idx="1173">
                  <c:v>-99</c:v>
                </c:pt>
                <c:pt idx="1174">
                  <c:v>-99</c:v>
                </c:pt>
                <c:pt idx="1175">
                  <c:v>-99</c:v>
                </c:pt>
                <c:pt idx="1176">
                  <c:v>-99</c:v>
                </c:pt>
                <c:pt idx="1177">
                  <c:v>-99</c:v>
                </c:pt>
                <c:pt idx="1178">
                  <c:v>-99</c:v>
                </c:pt>
                <c:pt idx="1179">
                  <c:v>-99</c:v>
                </c:pt>
                <c:pt idx="1180">
                  <c:v>-99</c:v>
                </c:pt>
                <c:pt idx="1181">
                  <c:v>-99</c:v>
                </c:pt>
                <c:pt idx="1182">
                  <c:v>-99</c:v>
                </c:pt>
                <c:pt idx="1183">
                  <c:v>-99</c:v>
                </c:pt>
                <c:pt idx="1184">
                  <c:v>-99</c:v>
                </c:pt>
                <c:pt idx="1185">
                  <c:v>-99</c:v>
                </c:pt>
                <c:pt idx="1186">
                  <c:v>-99</c:v>
                </c:pt>
                <c:pt idx="1187">
                  <c:v>-99</c:v>
                </c:pt>
                <c:pt idx="1188">
                  <c:v>-99</c:v>
                </c:pt>
                <c:pt idx="1189">
                  <c:v>-99</c:v>
                </c:pt>
                <c:pt idx="1190">
                  <c:v>-99</c:v>
                </c:pt>
                <c:pt idx="1191">
                  <c:v>-99</c:v>
                </c:pt>
                <c:pt idx="1192">
                  <c:v>-99</c:v>
                </c:pt>
                <c:pt idx="1193">
                  <c:v>-99</c:v>
                </c:pt>
                <c:pt idx="1194">
                  <c:v>-99</c:v>
                </c:pt>
                <c:pt idx="1195">
                  <c:v>-99</c:v>
                </c:pt>
                <c:pt idx="1196">
                  <c:v>-99</c:v>
                </c:pt>
                <c:pt idx="1197">
                  <c:v>-99</c:v>
                </c:pt>
                <c:pt idx="1198">
                  <c:v>-99</c:v>
                </c:pt>
                <c:pt idx="1199">
                  <c:v>-99</c:v>
                </c:pt>
                <c:pt idx="1200">
                  <c:v>-99</c:v>
                </c:pt>
                <c:pt idx="1201">
                  <c:v>-99</c:v>
                </c:pt>
                <c:pt idx="1202">
                  <c:v>-99</c:v>
                </c:pt>
                <c:pt idx="1203">
                  <c:v>-99</c:v>
                </c:pt>
                <c:pt idx="1204">
                  <c:v>-99</c:v>
                </c:pt>
              </c:numCache>
            </c:numRef>
          </c:xVal>
          <c:yVal>
            <c:numRef>
              <c:f>CONTROL!$AY$7:$AY$1211</c:f>
              <c:numCache>
                <c:formatCode>General</c:formatCode>
                <c:ptCount val="1205"/>
                <c:pt idx="0">
                  <c:v>0.21281536248563399</c:v>
                </c:pt>
                <c:pt idx="1">
                  <c:v>-99</c:v>
                </c:pt>
                <c:pt idx="2">
                  <c:v>-99</c:v>
                </c:pt>
                <c:pt idx="3">
                  <c:v>-99</c:v>
                </c:pt>
                <c:pt idx="4">
                  <c:v>-99</c:v>
                </c:pt>
                <c:pt idx="5">
                  <c:v>0.19381897780260471</c:v>
                </c:pt>
                <c:pt idx="6">
                  <c:v>0.26100536864710189</c:v>
                </c:pt>
                <c:pt idx="7">
                  <c:v>-99</c:v>
                </c:pt>
                <c:pt idx="8">
                  <c:v>-99</c:v>
                </c:pt>
                <c:pt idx="9">
                  <c:v>-99</c:v>
                </c:pt>
                <c:pt idx="10">
                  <c:v>-99</c:v>
                </c:pt>
                <c:pt idx="11">
                  <c:v>-99</c:v>
                </c:pt>
                <c:pt idx="12">
                  <c:v>-99</c:v>
                </c:pt>
                <c:pt idx="13">
                  <c:v>-99</c:v>
                </c:pt>
                <c:pt idx="14">
                  <c:v>-99</c:v>
                </c:pt>
                <c:pt idx="15">
                  <c:v>-99</c:v>
                </c:pt>
                <c:pt idx="16">
                  <c:v>0.16835680594888305</c:v>
                </c:pt>
                <c:pt idx="17">
                  <c:v>0.32736484776551755</c:v>
                </c:pt>
                <c:pt idx="18">
                  <c:v>0.33164161765530087</c:v>
                </c:pt>
                <c:pt idx="19">
                  <c:v>-99</c:v>
                </c:pt>
                <c:pt idx="20">
                  <c:v>-99</c:v>
                </c:pt>
                <c:pt idx="21">
                  <c:v>-99</c:v>
                </c:pt>
                <c:pt idx="22">
                  <c:v>-99</c:v>
                </c:pt>
                <c:pt idx="23">
                  <c:v>0.19483187530490198</c:v>
                </c:pt>
                <c:pt idx="24">
                  <c:v>0.11203038114214119</c:v>
                </c:pt>
                <c:pt idx="25">
                  <c:v>-99</c:v>
                </c:pt>
                <c:pt idx="26">
                  <c:v>-99</c:v>
                </c:pt>
                <c:pt idx="27">
                  <c:v>-99</c:v>
                </c:pt>
                <c:pt idx="28">
                  <c:v>-99</c:v>
                </c:pt>
                <c:pt idx="29">
                  <c:v>6.9063570152553516E-2</c:v>
                </c:pt>
                <c:pt idx="30">
                  <c:v>6.6074010000720607E-2</c:v>
                </c:pt>
                <c:pt idx="31">
                  <c:v>-99</c:v>
                </c:pt>
                <c:pt idx="32">
                  <c:v>-99</c:v>
                </c:pt>
                <c:pt idx="33">
                  <c:v>-99</c:v>
                </c:pt>
                <c:pt idx="34">
                  <c:v>-99</c:v>
                </c:pt>
                <c:pt idx="35">
                  <c:v>-99</c:v>
                </c:pt>
                <c:pt idx="36">
                  <c:v>-99</c:v>
                </c:pt>
                <c:pt idx="37">
                  <c:v>-99</c:v>
                </c:pt>
                <c:pt idx="38">
                  <c:v>-99</c:v>
                </c:pt>
                <c:pt idx="39">
                  <c:v>-99</c:v>
                </c:pt>
                <c:pt idx="40">
                  <c:v>0.19893870562130977</c:v>
                </c:pt>
                <c:pt idx="41">
                  <c:v>4.039282681793728E-2</c:v>
                </c:pt>
                <c:pt idx="42">
                  <c:v>4.000028769256541E-2</c:v>
                </c:pt>
                <c:pt idx="43">
                  <c:v>-99</c:v>
                </c:pt>
                <c:pt idx="44">
                  <c:v>-99</c:v>
                </c:pt>
                <c:pt idx="45">
                  <c:v>-99</c:v>
                </c:pt>
                <c:pt idx="46">
                  <c:v>-99</c:v>
                </c:pt>
                <c:pt idx="47">
                  <c:v>0.12231155072574443</c:v>
                </c:pt>
                <c:pt idx="48">
                  <c:v>1.4021495173503562</c:v>
                </c:pt>
                <c:pt idx="49">
                  <c:v>-99</c:v>
                </c:pt>
                <c:pt idx="50">
                  <c:v>-99</c:v>
                </c:pt>
                <c:pt idx="51">
                  <c:v>-99</c:v>
                </c:pt>
                <c:pt idx="52">
                  <c:v>-99</c:v>
                </c:pt>
                <c:pt idx="53">
                  <c:v>1.4129639102211089</c:v>
                </c:pt>
                <c:pt idx="54">
                  <c:v>1.3173103490139455</c:v>
                </c:pt>
                <c:pt idx="55">
                  <c:v>-99</c:v>
                </c:pt>
                <c:pt idx="56">
                  <c:v>-99</c:v>
                </c:pt>
                <c:pt idx="57">
                  <c:v>-99</c:v>
                </c:pt>
                <c:pt idx="58">
                  <c:v>-99</c:v>
                </c:pt>
                <c:pt idx="59">
                  <c:v>-99</c:v>
                </c:pt>
                <c:pt idx="60">
                  <c:v>-99</c:v>
                </c:pt>
                <c:pt idx="61">
                  <c:v>-99</c:v>
                </c:pt>
                <c:pt idx="62">
                  <c:v>-99</c:v>
                </c:pt>
                <c:pt idx="63">
                  <c:v>-99</c:v>
                </c:pt>
                <c:pt idx="64">
                  <c:v>1.3566455588672803</c:v>
                </c:pt>
                <c:pt idx="65">
                  <c:v>1.1823321472305366</c:v>
                </c:pt>
                <c:pt idx="66">
                  <c:v>1.1814972299495294</c:v>
                </c:pt>
                <c:pt idx="67">
                  <c:v>-99</c:v>
                </c:pt>
                <c:pt idx="68">
                  <c:v>-99</c:v>
                </c:pt>
                <c:pt idx="69">
                  <c:v>-99</c:v>
                </c:pt>
                <c:pt idx="70">
                  <c:v>-99</c:v>
                </c:pt>
                <c:pt idx="71">
                  <c:v>1.2704690982918829</c:v>
                </c:pt>
                <c:pt idx="72">
                  <c:v>-99</c:v>
                </c:pt>
                <c:pt idx="73">
                  <c:v>-99</c:v>
                </c:pt>
                <c:pt idx="74">
                  <c:v>-99</c:v>
                </c:pt>
                <c:pt idx="75">
                  <c:v>-99</c:v>
                </c:pt>
                <c:pt idx="76">
                  <c:v>-99</c:v>
                </c:pt>
                <c:pt idx="77">
                  <c:v>-99</c:v>
                </c:pt>
                <c:pt idx="78">
                  <c:v>-99</c:v>
                </c:pt>
                <c:pt idx="79">
                  <c:v>-99</c:v>
                </c:pt>
                <c:pt idx="80">
                  <c:v>-99</c:v>
                </c:pt>
                <c:pt idx="81">
                  <c:v>-99</c:v>
                </c:pt>
                <c:pt idx="82">
                  <c:v>-99</c:v>
                </c:pt>
                <c:pt idx="83">
                  <c:v>-99</c:v>
                </c:pt>
                <c:pt idx="84">
                  <c:v>-99</c:v>
                </c:pt>
                <c:pt idx="85">
                  <c:v>-99</c:v>
                </c:pt>
                <c:pt idx="86">
                  <c:v>-99</c:v>
                </c:pt>
                <c:pt idx="87">
                  <c:v>-99</c:v>
                </c:pt>
                <c:pt idx="88">
                  <c:v>-99</c:v>
                </c:pt>
                <c:pt idx="89">
                  <c:v>-99</c:v>
                </c:pt>
                <c:pt idx="90">
                  <c:v>-99</c:v>
                </c:pt>
                <c:pt idx="91">
                  <c:v>-99</c:v>
                </c:pt>
                <c:pt idx="92">
                  <c:v>-99</c:v>
                </c:pt>
                <c:pt idx="93">
                  <c:v>-99</c:v>
                </c:pt>
                <c:pt idx="94">
                  <c:v>-99</c:v>
                </c:pt>
                <c:pt idx="95">
                  <c:v>-99</c:v>
                </c:pt>
                <c:pt idx="96">
                  <c:v>-99</c:v>
                </c:pt>
                <c:pt idx="97">
                  <c:v>-99</c:v>
                </c:pt>
                <c:pt idx="98">
                  <c:v>-99</c:v>
                </c:pt>
                <c:pt idx="99">
                  <c:v>-99</c:v>
                </c:pt>
                <c:pt idx="100">
                  <c:v>-99</c:v>
                </c:pt>
                <c:pt idx="101">
                  <c:v>-99</c:v>
                </c:pt>
                <c:pt idx="102">
                  <c:v>-99</c:v>
                </c:pt>
                <c:pt idx="103">
                  <c:v>-99</c:v>
                </c:pt>
                <c:pt idx="104">
                  <c:v>-99</c:v>
                </c:pt>
                <c:pt idx="105">
                  <c:v>-99</c:v>
                </c:pt>
                <c:pt idx="106">
                  <c:v>-99</c:v>
                </c:pt>
                <c:pt idx="107">
                  <c:v>-99</c:v>
                </c:pt>
                <c:pt idx="108">
                  <c:v>-99</c:v>
                </c:pt>
                <c:pt idx="109">
                  <c:v>-99</c:v>
                </c:pt>
                <c:pt idx="110">
                  <c:v>-99</c:v>
                </c:pt>
                <c:pt idx="111">
                  <c:v>-99</c:v>
                </c:pt>
                <c:pt idx="112">
                  <c:v>-99</c:v>
                </c:pt>
                <c:pt idx="113">
                  <c:v>-99</c:v>
                </c:pt>
                <c:pt idx="114">
                  <c:v>-99</c:v>
                </c:pt>
                <c:pt idx="115">
                  <c:v>-99</c:v>
                </c:pt>
                <c:pt idx="116">
                  <c:v>-99</c:v>
                </c:pt>
                <c:pt idx="117">
                  <c:v>-99</c:v>
                </c:pt>
                <c:pt idx="118">
                  <c:v>-99</c:v>
                </c:pt>
                <c:pt idx="119">
                  <c:v>-99</c:v>
                </c:pt>
                <c:pt idx="120">
                  <c:v>-99</c:v>
                </c:pt>
                <c:pt idx="121">
                  <c:v>-99</c:v>
                </c:pt>
                <c:pt idx="122">
                  <c:v>-99</c:v>
                </c:pt>
                <c:pt idx="123">
                  <c:v>-99</c:v>
                </c:pt>
                <c:pt idx="124">
                  <c:v>-99</c:v>
                </c:pt>
                <c:pt idx="125">
                  <c:v>-99</c:v>
                </c:pt>
                <c:pt idx="126">
                  <c:v>-99</c:v>
                </c:pt>
                <c:pt idx="127">
                  <c:v>-99</c:v>
                </c:pt>
                <c:pt idx="128">
                  <c:v>-99</c:v>
                </c:pt>
                <c:pt idx="129">
                  <c:v>-99</c:v>
                </c:pt>
                <c:pt idx="130">
                  <c:v>-99</c:v>
                </c:pt>
                <c:pt idx="131">
                  <c:v>-99</c:v>
                </c:pt>
                <c:pt idx="132">
                  <c:v>-99</c:v>
                </c:pt>
                <c:pt idx="133">
                  <c:v>-99</c:v>
                </c:pt>
                <c:pt idx="134">
                  <c:v>-99</c:v>
                </c:pt>
                <c:pt idx="135">
                  <c:v>-99</c:v>
                </c:pt>
                <c:pt idx="136">
                  <c:v>-99</c:v>
                </c:pt>
                <c:pt idx="137">
                  <c:v>-99</c:v>
                </c:pt>
                <c:pt idx="138">
                  <c:v>-99</c:v>
                </c:pt>
                <c:pt idx="139">
                  <c:v>-99</c:v>
                </c:pt>
                <c:pt idx="140">
                  <c:v>-99</c:v>
                </c:pt>
                <c:pt idx="141">
                  <c:v>-99</c:v>
                </c:pt>
                <c:pt idx="142">
                  <c:v>-99</c:v>
                </c:pt>
                <c:pt idx="143">
                  <c:v>-99</c:v>
                </c:pt>
                <c:pt idx="144">
                  <c:v>-99</c:v>
                </c:pt>
                <c:pt idx="145">
                  <c:v>-99</c:v>
                </c:pt>
                <c:pt idx="146">
                  <c:v>-99</c:v>
                </c:pt>
                <c:pt idx="147">
                  <c:v>-99</c:v>
                </c:pt>
                <c:pt idx="148">
                  <c:v>-99</c:v>
                </c:pt>
                <c:pt idx="149">
                  <c:v>-99</c:v>
                </c:pt>
                <c:pt idx="150">
                  <c:v>-99</c:v>
                </c:pt>
                <c:pt idx="151">
                  <c:v>-99</c:v>
                </c:pt>
                <c:pt idx="152">
                  <c:v>-99</c:v>
                </c:pt>
                <c:pt idx="153">
                  <c:v>-99</c:v>
                </c:pt>
                <c:pt idx="154">
                  <c:v>-99</c:v>
                </c:pt>
                <c:pt idx="155">
                  <c:v>-99</c:v>
                </c:pt>
                <c:pt idx="156">
                  <c:v>-99</c:v>
                </c:pt>
                <c:pt idx="157">
                  <c:v>-99</c:v>
                </c:pt>
                <c:pt idx="158">
                  <c:v>-99</c:v>
                </c:pt>
                <c:pt idx="159">
                  <c:v>-99</c:v>
                </c:pt>
                <c:pt idx="160">
                  <c:v>-99</c:v>
                </c:pt>
                <c:pt idx="161">
                  <c:v>-99</c:v>
                </c:pt>
                <c:pt idx="162">
                  <c:v>-99</c:v>
                </c:pt>
                <c:pt idx="163">
                  <c:v>-99</c:v>
                </c:pt>
                <c:pt idx="164">
                  <c:v>-99</c:v>
                </c:pt>
                <c:pt idx="165">
                  <c:v>-99</c:v>
                </c:pt>
                <c:pt idx="166">
                  <c:v>-99</c:v>
                </c:pt>
                <c:pt idx="167">
                  <c:v>-99</c:v>
                </c:pt>
                <c:pt idx="168">
                  <c:v>-99</c:v>
                </c:pt>
                <c:pt idx="169">
                  <c:v>-99</c:v>
                </c:pt>
                <c:pt idx="170">
                  <c:v>-99</c:v>
                </c:pt>
                <c:pt idx="171">
                  <c:v>-99</c:v>
                </c:pt>
                <c:pt idx="172">
                  <c:v>-99</c:v>
                </c:pt>
                <c:pt idx="173">
                  <c:v>-99</c:v>
                </c:pt>
                <c:pt idx="174">
                  <c:v>-99</c:v>
                </c:pt>
                <c:pt idx="175">
                  <c:v>-99</c:v>
                </c:pt>
                <c:pt idx="176">
                  <c:v>-99</c:v>
                </c:pt>
                <c:pt idx="177">
                  <c:v>-99</c:v>
                </c:pt>
                <c:pt idx="178">
                  <c:v>-99</c:v>
                </c:pt>
                <c:pt idx="179">
                  <c:v>-99</c:v>
                </c:pt>
                <c:pt idx="180">
                  <c:v>-99</c:v>
                </c:pt>
                <c:pt idx="181">
                  <c:v>-99</c:v>
                </c:pt>
                <c:pt idx="182">
                  <c:v>-99</c:v>
                </c:pt>
                <c:pt idx="183">
                  <c:v>-99</c:v>
                </c:pt>
                <c:pt idx="184">
                  <c:v>-99</c:v>
                </c:pt>
                <c:pt idx="185">
                  <c:v>-99</c:v>
                </c:pt>
                <c:pt idx="186">
                  <c:v>-99</c:v>
                </c:pt>
                <c:pt idx="187">
                  <c:v>-99</c:v>
                </c:pt>
                <c:pt idx="188">
                  <c:v>-99</c:v>
                </c:pt>
                <c:pt idx="189">
                  <c:v>-99</c:v>
                </c:pt>
                <c:pt idx="190">
                  <c:v>-99</c:v>
                </c:pt>
                <c:pt idx="191">
                  <c:v>-99</c:v>
                </c:pt>
                <c:pt idx="192">
                  <c:v>-99</c:v>
                </c:pt>
                <c:pt idx="193">
                  <c:v>-99</c:v>
                </c:pt>
                <c:pt idx="194">
                  <c:v>-99</c:v>
                </c:pt>
                <c:pt idx="195">
                  <c:v>-99</c:v>
                </c:pt>
                <c:pt idx="196">
                  <c:v>-99</c:v>
                </c:pt>
                <c:pt idx="197">
                  <c:v>-99</c:v>
                </c:pt>
                <c:pt idx="198">
                  <c:v>-99</c:v>
                </c:pt>
                <c:pt idx="199">
                  <c:v>-99</c:v>
                </c:pt>
                <c:pt idx="200">
                  <c:v>-99</c:v>
                </c:pt>
                <c:pt idx="201">
                  <c:v>-99</c:v>
                </c:pt>
                <c:pt idx="202">
                  <c:v>-99</c:v>
                </c:pt>
                <c:pt idx="203">
                  <c:v>-99</c:v>
                </c:pt>
                <c:pt idx="204">
                  <c:v>-99</c:v>
                </c:pt>
                <c:pt idx="205">
                  <c:v>-99</c:v>
                </c:pt>
                <c:pt idx="206">
                  <c:v>-99</c:v>
                </c:pt>
                <c:pt idx="207">
                  <c:v>-99</c:v>
                </c:pt>
                <c:pt idx="208">
                  <c:v>-99</c:v>
                </c:pt>
                <c:pt idx="209">
                  <c:v>-99</c:v>
                </c:pt>
                <c:pt idx="210">
                  <c:v>-99</c:v>
                </c:pt>
                <c:pt idx="211">
                  <c:v>-99</c:v>
                </c:pt>
                <c:pt idx="212">
                  <c:v>-99</c:v>
                </c:pt>
                <c:pt idx="213">
                  <c:v>-99</c:v>
                </c:pt>
                <c:pt idx="214">
                  <c:v>-99</c:v>
                </c:pt>
                <c:pt idx="215">
                  <c:v>-99</c:v>
                </c:pt>
                <c:pt idx="216">
                  <c:v>-99</c:v>
                </c:pt>
                <c:pt idx="217">
                  <c:v>-99</c:v>
                </c:pt>
                <c:pt idx="218">
                  <c:v>-99</c:v>
                </c:pt>
                <c:pt idx="219">
                  <c:v>-99</c:v>
                </c:pt>
                <c:pt idx="220">
                  <c:v>-99</c:v>
                </c:pt>
                <c:pt idx="221">
                  <c:v>-99</c:v>
                </c:pt>
                <c:pt idx="222">
                  <c:v>-99</c:v>
                </c:pt>
                <c:pt idx="223">
                  <c:v>-99</c:v>
                </c:pt>
                <c:pt idx="224">
                  <c:v>-99</c:v>
                </c:pt>
                <c:pt idx="225">
                  <c:v>-99</c:v>
                </c:pt>
                <c:pt idx="226">
                  <c:v>-99</c:v>
                </c:pt>
                <c:pt idx="227">
                  <c:v>-99</c:v>
                </c:pt>
                <c:pt idx="228">
                  <c:v>-99</c:v>
                </c:pt>
                <c:pt idx="229">
                  <c:v>-99</c:v>
                </c:pt>
                <c:pt idx="230">
                  <c:v>-99</c:v>
                </c:pt>
                <c:pt idx="231">
                  <c:v>-99</c:v>
                </c:pt>
                <c:pt idx="232">
                  <c:v>-99</c:v>
                </c:pt>
                <c:pt idx="233">
                  <c:v>-99</c:v>
                </c:pt>
                <c:pt idx="234">
                  <c:v>-99</c:v>
                </c:pt>
                <c:pt idx="235">
                  <c:v>-99</c:v>
                </c:pt>
                <c:pt idx="236">
                  <c:v>-99</c:v>
                </c:pt>
                <c:pt idx="237">
                  <c:v>-99</c:v>
                </c:pt>
                <c:pt idx="238">
                  <c:v>-99</c:v>
                </c:pt>
                <c:pt idx="239">
                  <c:v>-99</c:v>
                </c:pt>
                <c:pt idx="240">
                  <c:v>-99</c:v>
                </c:pt>
                <c:pt idx="241">
                  <c:v>-99</c:v>
                </c:pt>
                <c:pt idx="242">
                  <c:v>-99</c:v>
                </c:pt>
                <c:pt idx="243">
                  <c:v>-99</c:v>
                </c:pt>
                <c:pt idx="244">
                  <c:v>-99</c:v>
                </c:pt>
                <c:pt idx="245">
                  <c:v>-99</c:v>
                </c:pt>
                <c:pt idx="246">
                  <c:v>-99</c:v>
                </c:pt>
                <c:pt idx="247">
                  <c:v>-99</c:v>
                </c:pt>
                <c:pt idx="248">
                  <c:v>-99</c:v>
                </c:pt>
                <c:pt idx="249">
                  <c:v>-99</c:v>
                </c:pt>
                <c:pt idx="250">
                  <c:v>-99</c:v>
                </c:pt>
                <c:pt idx="251">
                  <c:v>-99</c:v>
                </c:pt>
                <c:pt idx="252">
                  <c:v>-99</c:v>
                </c:pt>
                <c:pt idx="253">
                  <c:v>-99</c:v>
                </c:pt>
                <c:pt idx="254">
                  <c:v>-99</c:v>
                </c:pt>
                <c:pt idx="255">
                  <c:v>-99</c:v>
                </c:pt>
                <c:pt idx="256">
                  <c:v>-99</c:v>
                </c:pt>
                <c:pt idx="257">
                  <c:v>-99</c:v>
                </c:pt>
                <c:pt idx="258">
                  <c:v>-99</c:v>
                </c:pt>
                <c:pt idx="259">
                  <c:v>-99</c:v>
                </c:pt>
                <c:pt idx="260">
                  <c:v>-99</c:v>
                </c:pt>
                <c:pt idx="261">
                  <c:v>-99</c:v>
                </c:pt>
                <c:pt idx="262">
                  <c:v>-99</c:v>
                </c:pt>
                <c:pt idx="263">
                  <c:v>-99</c:v>
                </c:pt>
                <c:pt idx="264">
                  <c:v>-99</c:v>
                </c:pt>
                <c:pt idx="265">
                  <c:v>-99</c:v>
                </c:pt>
                <c:pt idx="266">
                  <c:v>-99</c:v>
                </c:pt>
                <c:pt idx="267">
                  <c:v>-99</c:v>
                </c:pt>
                <c:pt idx="268">
                  <c:v>-99</c:v>
                </c:pt>
                <c:pt idx="269">
                  <c:v>-99</c:v>
                </c:pt>
                <c:pt idx="270">
                  <c:v>-99</c:v>
                </c:pt>
                <c:pt idx="271">
                  <c:v>-99</c:v>
                </c:pt>
                <c:pt idx="272">
                  <c:v>-99</c:v>
                </c:pt>
                <c:pt idx="273">
                  <c:v>-99</c:v>
                </c:pt>
                <c:pt idx="274">
                  <c:v>-99</c:v>
                </c:pt>
                <c:pt idx="275">
                  <c:v>-99</c:v>
                </c:pt>
                <c:pt idx="276">
                  <c:v>-99</c:v>
                </c:pt>
                <c:pt idx="277">
                  <c:v>-99</c:v>
                </c:pt>
                <c:pt idx="278">
                  <c:v>-99</c:v>
                </c:pt>
                <c:pt idx="279">
                  <c:v>-99</c:v>
                </c:pt>
                <c:pt idx="280">
                  <c:v>-99</c:v>
                </c:pt>
                <c:pt idx="281">
                  <c:v>-99</c:v>
                </c:pt>
                <c:pt idx="282">
                  <c:v>-99</c:v>
                </c:pt>
                <c:pt idx="283">
                  <c:v>-99</c:v>
                </c:pt>
                <c:pt idx="284">
                  <c:v>-99</c:v>
                </c:pt>
                <c:pt idx="285">
                  <c:v>-99</c:v>
                </c:pt>
                <c:pt idx="286">
                  <c:v>-99</c:v>
                </c:pt>
                <c:pt idx="287">
                  <c:v>-99</c:v>
                </c:pt>
                <c:pt idx="288">
                  <c:v>-99</c:v>
                </c:pt>
                <c:pt idx="289">
                  <c:v>-99</c:v>
                </c:pt>
                <c:pt idx="290">
                  <c:v>-99</c:v>
                </c:pt>
                <c:pt idx="291">
                  <c:v>-99</c:v>
                </c:pt>
                <c:pt idx="292">
                  <c:v>-99</c:v>
                </c:pt>
                <c:pt idx="293">
                  <c:v>-99</c:v>
                </c:pt>
                <c:pt idx="294">
                  <c:v>-99</c:v>
                </c:pt>
                <c:pt idx="295">
                  <c:v>-99</c:v>
                </c:pt>
                <c:pt idx="296">
                  <c:v>-99</c:v>
                </c:pt>
                <c:pt idx="297">
                  <c:v>-99</c:v>
                </c:pt>
                <c:pt idx="298">
                  <c:v>-99</c:v>
                </c:pt>
                <c:pt idx="299">
                  <c:v>-99</c:v>
                </c:pt>
                <c:pt idx="300">
                  <c:v>-99</c:v>
                </c:pt>
                <c:pt idx="301">
                  <c:v>-99</c:v>
                </c:pt>
                <c:pt idx="302">
                  <c:v>-99</c:v>
                </c:pt>
                <c:pt idx="303">
                  <c:v>-99</c:v>
                </c:pt>
                <c:pt idx="304">
                  <c:v>-99</c:v>
                </c:pt>
                <c:pt idx="305">
                  <c:v>-99</c:v>
                </c:pt>
                <c:pt idx="306">
                  <c:v>-99</c:v>
                </c:pt>
                <c:pt idx="307">
                  <c:v>-99</c:v>
                </c:pt>
                <c:pt idx="308">
                  <c:v>-99</c:v>
                </c:pt>
                <c:pt idx="309">
                  <c:v>-99</c:v>
                </c:pt>
                <c:pt idx="310">
                  <c:v>-99</c:v>
                </c:pt>
                <c:pt idx="311">
                  <c:v>-99</c:v>
                </c:pt>
                <c:pt idx="312">
                  <c:v>-99</c:v>
                </c:pt>
                <c:pt idx="313">
                  <c:v>-99</c:v>
                </c:pt>
                <c:pt idx="314">
                  <c:v>-99</c:v>
                </c:pt>
                <c:pt idx="315">
                  <c:v>-99</c:v>
                </c:pt>
                <c:pt idx="316">
                  <c:v>-99</c:v>
                </c:pt>
                <c:pt idx="317">
                  <c:v>-99</c:v>
                </c:pt>
                <c:pt idx="318">
                  <c:v>-99</c:v>
                </c:pt>
                <c:pt idx="319">
                  <c:v>-99</c:v>
                </c:pt>
                <c:pt idx="320">
                  <c:v>-99</c:v>
                </c:pt>
                <c:pt idx="321">
                  <c:v>-99</c:v>
                </c:pt>
                <c:pt idx="322">
                  <c:v>-99</c:v>
                </c:pt>
                <c:pt idx="323">
                  <c:v>-99</c:v>
                </c:pt>
                <c:pt idx="324">
                  <c:v>-99</c:v>
                </c:pt>
                <c:pt idx="325">
                  <c:v>-99</c:v>
                </c:pt>
                <c:pt idx="326">
                  <c:v>-99</c:v>
                </c:pt>
                <c:pt idx="327">
                  <c:v>-99</c:v>
                </c:pt>
                <c:pt idx="328">
                  <c:v>-99</c:v>
                </c:pt>
                <c:pt idx="329">
                  <c:v>-99</c:v>
                </c:pt>
                <c:pt idx="330">
                  <c:v>-99</c:v>
                </c:pt>
                <c:pt idx="331">
                  <c:v>-99</c:v>
                </c:pt>
                <c:pt idx="332">
                  <c:v>-99</c:v>
                </c:pt>
                <c:pt idx="333">
                  <c:v>-99</c:v>
                </c:pt>
                <c:pt idx="334">
                  <c:v>-99</c:v>
                </c:pt>
                <c:pt idx="335">
                  <c:v>-99</c:v>
                </c:pt>
                <c:pt idx="336">
                  <c:v>-99</c:v>
                </c:pt>
                <c:pt idx="337">
                  <c:v>-99</c:v>
                </c:pt>
                <c:pt idx="338">
                  <c:v>-99</c:v>
                </c:pt>
                <c:pt idx="339">
                  <c:v>-99</c:v>
                </c:pt>
                <c:pt idx="340">
                  <c:v>-99</c:v>
                </c:pt>
                <c:pt idx="341">
                  <c:v>-99</c:v>
                </c:pt>
                <c:pt idx="342">
                  <c:v>-99</c:v>
                </c:pt>
                <c:pt idx="343">
                  <c:v>-99</c:v>
                </c:pt>
                <c:pt idx="344">
                  <c:v>-99</c:v>
                </c:pt>
                <c:pt idx="345">
                  <c:v>-99</c:v>
                </c:pt>
                <c:pt idx="346">
                  <c:v>-99</c:v>
                </c:pt>
                <c:pt idx="347">
                  <c:v>-99</c:v>
                </c:pt>
                <c:pt idx="348">
                  <c:v>-99</c:v>
                </c:pt>
                <c:pt idx="349">
                  <c:v>-99</c:v>
                </c:pt>
                <c:pt idx="350">
                  <c:v>-99</c:v>
                </c:pt>
                <c:pt idx="351">
                  <c:v>-99</c:v>
                </c:pt>
                <c:pt idx="352">
                  <c:v>-99</c:v>
                </c:pt>
                <c:pt idx="353">
                  <c:v>-99</c:v>
                </c:pt>
                <c:pt idx="354">
                  <c:v>-99</c:v>
                </c:pt>
                <c:pt idx="355">
                  <c:v>-99</c:v>
                </c:pt>
                <c:pt idx="356">
                  <c:v>-99</c:v>
                </c:pt>
                <c:pt idx="357">
                  <c:v>-99</c:v>
                </c:pt>
                <c:pt idx="358">
                  <c:v>-99</c:v>
                </c:pt>
                <c:pt idx="359">
                  <c:v>-99</c:v>
                </c:pt>
                <c:pt idx="360">
                  <c:v>-99</c:v>
                </c:pt>
                <c:pt idx="361">
                  <c:v>-99</c:v>
                </c:pt>
                <c:pt idx="362">
                  <c:v>-99</c:v>
                </c:pt>
                <c:pt idx="363">
                  <c:v>-99</c:v>
                </c:pt>
                <c:pt idx="364">
                  <c:v>-99</c:v>
                </c:pt>
                <c:pt idx="365">
                  <c:v>-99</c:v>
                </c:pt>
                <c:pt idx="366">
                  <c:v>-99</c:v>
                </c:pt>
                <c:pt idx="367">
                  <c:v>-99</c:v>
                </c:pt>
                <c:pt idx="368">
                  <c:v>-99</c:v>
                </c:pt>
                <c:pt idx="369">
                  <c:v>-99</c:v>
                </c:pt>
                <c:pt idx="370">
                  <c:v>-99</c:v>
                </c:pt>
                <c:pt idx="371">
                  <c:v>-99</c:v>
                </c:pt>
                <c:pt idx="372">
                  <c:v>-99</c:v>
                </c:pt>
                <c:pt idx="373">
                  <c:v>-99</c:v>
                </c:pt>
                <c:pt idx="374">
                  <c:v>-99</c:v>
                </c:pt>
                <c:pt idx="375">
                  <c:v>-99</c:v>
                </c:pt>
                <c:pt idx="376">
                  <c:v>-99</c:v>
                </c:pt>
                <c:pt idx="377">
                  <c:v>-99</c:v>
                </c:pt>
                <c:pt idx="378">
                  <c:v>-99</c:v>
                </c:pt>
                <c:pt idx="379">
                  <c:v>-99</c:v>
                </c:pt>
                <c:pt idx="380">
                  <c:v>-99</c:v>
                </c:pt>
                <c:pt idx="381">
                  <c:v>-99</c:v>
                </c:pt>
                <c:pt idx="382">
                  <c:v>-99</c:v>
                </c:pt>
                <c:pt idx="383">
                  <c:v>-99</c:v>
                </c:pt>
                <c:pt idx="384">
                  <c:v>-99</c:v>
                </c:pt>
                <c:pt idx="385">
                  <c:v>-99</c:v>
                </c:pt>
                <c:pt idx="386">
                  <c:v>-99</c:v>
                </c:pt>
                <c:pt idx="387">
                  <c:v>-99</c:v>
                </c:pt>
                <c:pt idx="388">
                  <c:v>-99</c:v>
                </c:pt>
                <c:pt idx="389">
                  <c:v>-99</c:v>
                </c:pt>
                <c:pt idx="390">
                  <c:v>-99</c:v>
                </c:pt>
                <c:pt idx="391">
                  <c:v>-99</c:v>
                </c:pt>
                <c:pt idx="392">
                  <c:v>-99</c:v>
                </c:pt>
                <c:pt idx="393">
                  <c:v>-99</c:v>
                </c:pt>
                <c:pt idx="394">
                  <c:v>-99</c:v>
                </c:pt>
                <c:pt idx="395">
                  <c:v>-99</c:v>
                </c:pt>
                <c:pt idx="396">
                  <c:v>-99</c:v>
                </c:pt>
                <c:pt idx="397">
                  <c:v>-99</c:v>
                </c:pt>
                <c:pt idx="398">
                  <c:v>-99</c:v>
                </c:pt>
                <c:pt idx="399">
                  <c:v>-99</c:v>
                </c:pt>
                <c:pt idx="400">
                  <c:v>-99</c:v>
                </c:pt>
                <c:pt idx="401">
                  <c:v>-99</c:v>
                </c:pt>
                <c:pt idx="402">
                  <c:v>-99</c:v>
                </c:pt>
                <c:pt idx="403">
                  <c:v>-99</c:v>
                </c:pt>
                <c:pt idx="404">
                  <c:v>-99</c:v>
                </c:pt>
                <c:pt idx="405">
                  <c:v>-99</c:v>
                </c:pt>
                <c:pt idx="406">
                  <c:v>-99</c:v>
                </c:pt>
                <c:pt idx="407">
                  <c:v>-99</c:v>
                </c:pt>
                <c:pt idx="408">
                  <c:v>-99</c:v>
                </c:pt>
                <c:pt idx="409">
                  <c:v>-99</c:v>
                </c:pt>
                <c:pt idx="410">
                  <c:v>-99</c:v>
                </c:pt>
                <c:pt idx="411">
                  <c:v>-99</c:v>
                </c:pt>
                <c:pt idx="412">
                  <c:v>-99</c:v>
                </c:pt>
                <c:pt idx="413">
                  <c:v>-99</c:v>
                </c:pt>
                <c:pt idx="414">
                  <c:v>-99</c:v>
                </c:pt>
                <c:pt idx="415">
                  <c:v>-99</c:v>
                </c:pt>
                <c:pt idx="416">
                  <c:v>-99</c:v>
                </c:pt>
                <c:pt idx="417">
                  <c:v>-99</c:v>
                </c:pt>
                <c:pt idx="418">
                  <c:v>-99</c:v>
                </c:pt>
                <c:pt idx="419">
                  <c:v>-99</c:v>
                </c:pt>
                <c:pt idx="420">
                  <c:v>-99</c:v>
                </c:pt>
                <c:pt idx="421">
                  <c:v>-99</c:v>
                </c:pt>
                <c:pt idx="422">
                  <c:v>-99</c:v>
                </c:pt>
                <c:pt idx="423">
                  <c:v>-99</c:v>
                </c:pt>
                <c:pt idx="424">
                  <c:v>-99</c:v>
                </c:pt>
                <c:pt idx="425">
                  <c:v>-99</c:v>
                </c:pt>
                <c:pt idx="426">
                  <c:v>-99</c:v>
                </c:pt>
                <c:pt idx="427">
                  <c:v>-99</c:v>
                </c:pt>
                <c:pt idx="428">
                  <c:v>-99</c:v>
                </c:pt>
                <c:pt idx="429">
                  <c:v>-99</c:v>
                </c:pt>
                <c:pt idx="430">
                  <c:v>-99</c:v>
                </c:pt>
                <c:pt idx="431">
                  <c:v>-99</c:v>
                </c:pt>
                <c:pt idx="432">
                  <c:v>-99</c:v>
                </c:pt>
                <c:pt idx="433">
                  <c:v>-99</c:v>
                </c:pt>
                <c:pt idx="434">
                  <c:v>-99</c:v>
                </c:pt>
                <c:pt idx="435">
                  <c:v>-99</c:v>
                </c:pt>
                <c:pt idx="436">
                  <c:v>-99</c:v>
                </c:pt>
                <c:pt idx="437">
                  <c:v>-99</c:v>
                </c:pt>
                <c:pt idx="438">
                  <c:v>-99</c:v>
                </c:pt>
                <c:pt idx="439">
                  <c:v>-99</c:v>
                </c:pt>
                <c:pt idx="440">
                  <c:v>-99</c:v>
                </c:pt>
                <c:pt idx="441">
                  <c:v>-99</c:v>
                </c:pt>
                <c:pt idx="442">
                  <c:v>-99</c:v>
                </c:pt>
                <c:pt idx="443">
                  <c:v>-99</c:v>
                </c:pt>
                <c:pt idx="444">
                  <c:v>-99</c:v>
                </c:pt>
                <c:pt idx="445">
                  <c:v>-99</c:v>
                </c:pt>
                <c:pt idx="446">
                  <c:v>-99</c:v>
                </c:pt>
                <c:pt idx="447">
                  <c:v>-99</c:v>
                </c:pt>
                <c:pt idx="448">
                  <c:v>-99</c:v>
                </c:pt>
                <c:pt idx="449">
                  <c:v>-99</c:v>
                </c:pt>
                <c:pt idx="450">
                  <c:v>-99</c:v>
                </c:pt>
                <c:pt idx="451">
                  <c:v>-99</c:v>
                </c:pt>
                <c:pt idx="452">
                  <c:v>-99</c:v>
                </c:pt>
                <c:pt idx="453">
                  <c:v>-99</c:v>
                </c:pt>
                <c:pt idx="454">
                  <c:v>-99</c:v>
                </c:pt>
                <c:pt idx="455">
                  <c:v>-99</c:v>
                </c:pt>
                <c:pt idx="456">
                  <c:v>-99</c:v>
                </c:pt>
                <c:pt idx="457">
                  <c:v>-99</c:v>
                </c:pt>
                <c:pt idx="458">
                  <c:v>-99</c:v>
                </c:pt>
                <c:pt idx="459">
                  <c:v>-99</c:v>
                </c:pt>
                <c:pt idx="460">
                  <c:v>-99</c:v>
                </c:pt>
                <c:pt idx="461">
                  <c:v>-99</c:v>
                </c:pt>
                <c:pt idx="462">
                  <c:v>-99</c:v>
                </c:pt>
                <c:pt idx="463">
                  <c:v>-99</c:v>
                </c:pt>
                <c:pt idx="464">
                  <c:v>-99</c:v>
                </c:pt>
                <c:pt idx="465">
                  <c:v>-99</c:v>
                </c:pt>
                <c:pt idx="466">
                  <c:v>-99</c:v>
                </c:pt>
                <c:pt idx="467">
                  <c:v>-99</c:v>
                </c:pt>
                <c:pt idx="468">
                  <c:v>-99</c:v>
                </c:pt>
                <c:pt idx="469">
                  <c:v>-99</c:v>
                </c:pt>
                <c:pt idx="470">
                  <c:v>-99</c:v>
                </c:pt>
                <c:pt idx="471">
                  <c:v>-99</c:v>
                </c:pt>
                <c:pt idx="472">
                  <c:v>-99</c:v>
                </c:pt>
                <c:pt idx="473">
                  <c:v>-99</c:v>
                </c:pt>
                <c:pt idx="474">
                  <c:v>-99</c:v>
                </c:pt>
                <c:pt idx="475">
                  <c:v>-99</c:v>
                </c:pt>
                <c:pt idx="476">
                  <c:v>-99</c:v>
                </c:pt>
                <c:pt idx="477">
                  <c:v>-99</c:v>
                </c:pt>
                <c:pt idx="478">
                  <c:v>-99</c:v>
                </c:pt>
                <c:pt idx="479">
                  <c:v>-99</c:v>
                </c:pt>
                <c:pt idx="480">
                  <c:v>-99</c:v>
                </c:pt>
                <c:pt idx="481">
                  <c:v>-99</c:v>
                </c:pt>
                <c:pt idx="482">
                  <c:v>-99</c:v>
                </c:pt>
                <c:pt idx="483">
                  <c:v>-99</c:v>
                </c:pt>
                <c:pt idx="484">
                  <c:v>-99</c:v>
                </c:pt>
                <c:pt idx="485">
                  <c:v>-99</c:v>
                </c:pt>
                <c:pt idx="486">
                  <c:v>-99</c:v>
                </c:pt>
                <c:pt idx="487">
                  <c:v>-99</c:v>
                </c:pt>
                <c:pt idx="488">
                  <c:v>-99</c:v>
                </c:pt>
                <c:pt idx="489">
                  <c:v>-99</c:v>
                </c:pt>
                <c:pt idx="490">
                  <c:v>-99</c:v>
                </c:pt>
                <c:pt idx="491">
                  <c:v>-99</c:v>
                </c:pt>
                <c:pt idx="492">
                  <c:v>-99</c:v>
                </c:pt>
                <c:pt idx="493">
                  <c:v>-99</c:v>
                </c:pt>
                <c:pt idx="494">
                  <c:v>-99</c:v>
                </c:pt>
                <c:pt idx="495">
                  <c:v>-99</c:v>
                </c:pt>
                <c:pt idx="496">
                  <c:v>-99</c:v>
                </c:pt>
                <c:pt idx="497">
                  <c:v>-99</c:v>
                </c:pt>
                <c:pt idx="498">
                  <c:v>-99</c:v>
                </c:pt>
                <c:pt idx="499">
                  <c:v>-99</c:v>
                </c:pt>
                <c:pt idx="500">
                  <c:v>-99</c:v>
                </c:pt>
                <c:pt idx="501">
                  <c:v>-99</c:v>
                </c:pt>
                <c:pt idx="502">
                  <c:v>-99</c:v>
                </c:pt>
                <c:pt idx="503">
                  <c:v>-99</c:v>
                </c:pt>
                <c:pt idx="504">
                  <c:v>-99</c:v>
                </c:pt>
                <c:pt idx="505">
                  <c:v>-99</c:v>
                </c:pt>
                <c:pt idx="506">
                  <c:v>-99</c:v>
                </c:pt>
                <c:pt idx="507">
                  <c:v>-99</c:v>
                </c:pt>
                <c:pt idx="508">
                  <c:v>-99</c:v>
                </c:pt>
                <c:pt idx="509">
                  <c:v>-99</c:v>
                </c:pt>
                <c:pt idx="510">
                  <c:v>-99</c:v>
                </c:pt>
                <c:pt idx="511">
                  <c:v>-99</c:v>
                </c:pt>
                <c:pt idx="512">
                  <c:v>-99</c:v>
                </c:pt>
                <c:pt idx="513">
                  <c:v>-99</c:v>
                </c:pt>
                <c:pt idx="514">
                  <c:v>-99</c:v>
                </c:pt>
                <c:pt idx="515">
                  <c:v>-99</c:v>
                </c:pt>
                <c:pt idx="516">
                  <c:v>-99</c:v>
                </c:pt>
                <c:pt idx="517">
                  <c:v>-99</c:v>
                </c:pt>
                <c:pt idx="518">
                  <c:v>-99</c:v>
                </c:pt>
                <c:pt idx="519">
                  <c:v>-99</c:v>
                </c:pt>
                <c:pt idx="520">
                  <c:v>-99</c:v>
                </c:pt>
                <c:pt idx="521">
                  <c:v>-99</c:v>
                </c:pt>
                <c:pt idx="522">
                  <c:v>-99</c:v>
                </c:pt>
                <c:pt idx="523">
                  <c:v>-99</c:v>
                </c:pt>
                <c:pt idx="524">
                  <c:v>-99</c:v>
                </c:pt>
                <c:pt idx="525">
                  <c:v>-99</c:v>
                </c:pt>
                <c:pt idx="526">
                  <c:v>-99</c:v>
                </c:pt>
                <c:pt idx="527">
                  <c:v>-99</c:v>
                </c:pt>
                <c:pt idx="528">
                  <c:v>-99</c:v>
                </c:pt>
                <c:pt idx="529">
                  <c:v>-99</c:v>
                </c:pt>
                <c:pt idx="530">
                  <c:v>-99</c:v>
                </c:pt>
                <c:pt idx="531">
                  <c:v>-99</c:v>
                </c:pt>
                <c:pt idx="532">
                  <c:v>-99</c:v>
                </c:pt>
                <c:pt idx="533">
                  <c:v>-99</c:v>
                </c:pt>
                <c:pt idx="534">
                  <c:v>-99</c:v>
                </c:pt>
                <c:pt idx="535">
                  <c:v>-99</c:v>
                </c:pt>
                <c:pt idx="536">
                  <c:v>-99</c:v>
                </c:pt>
                <c:pt idx="537">
                  <c:v>-99</c:v>
                </c:pt>
                <c:pt idx="538">
                  <c:v>-99</c:v>
                </c:pt>
                <c:pt idx="539">
                  <c:v>-99</c:v>
                </c:pt>
                <c:pt idx="540">
                  <c:v>-99</c:v>
                </c:pt>
                <c:pt idx="541">
                  <c:v>-99</c:v>
                </c:pt>
                <c:pt idx="542">
                  <c:v>-99</c:v>
                </c:pt>
                <c:pt idx="543">
                  <c:v>-99</c:v>
                </c:pt>
                <c:pt idx="544">
                  <c:v>-99</c:v>
                </c:pt>
                <c:pt idx="545">
                  <c:v>-99</c:v>
                </c:pt>
                <c:pt idx="546">
                  <c:v>-99</c:v>
                </c:pt>
                <c:pt idx="547">
                  <c:v>-99</c:v>
                </c:pt>
                <c:pt idx="548">
                  <c:v>-99</c:v>
                </c:pt>
                <c:pt idx="549">
                  <c:v>-99</c:v>
                </c:pt>
                <c:pt idx="550">
                  <c:v>-99</c:v>
                </c:pt>
                <c:pt idx="551">
                  <c:v>-99</c:v>
                </c:pt>
                <c:pt idx="552">
                  <c:v>-99</c:v>
                </c:pt>
                <c:pt idx="553">
                  <c:v>-99</c:v>
                </c:pt>
                <c:pt idx="554">
                  <c:v>-99</c:v>
                </c:pt>
                <c:pt idx="555">
                  <c:v>-99</c:v>
                </c:pt>
                <c:pt idx="556">
                  <c:v>-99</c:v>
                </c:pt>
                <c:pt idx="557">
                  <c:v>-99</c:v>
                </c:pt>
                <c:pt idx="558">
                  <c:v>-99</c:v>
                </c:pt>
                <c:pt idx="559">
                  <c:v>-99</c:v>
                </c:pt>
                <c:pt idx="560">
                  <c:v>-99</c:v>
                </c:pt>
                <c:pt idx="561">
                  <c:v>-99</c:v>
                </c:pt>
                <c:pt idx="562">
                  <c:v>-99</c:v>
                </c:pt>
                <c:pt idx="563">
                  <c:v>-99</c:v>
                </c:pt>
                <c:pt idx="564">
                  <c:v>-99</c:v>
                </c:pt>
                <c:pt idx="565">
                  <c:v>-99</c:v>
                </c:pt>
                <c:pt idx="566">
                  <c:v>-99</c:v>
                </c:pt>
                <c:pt idx="567">
                  <c:v>-99</c:v>
                </c:pt>
                <c:pt idx="568">
                  <c:v>-99</c:v>
                </c:pt>
                <c:pt idx="569">
                  <c:v>-99</c:v>
                </c:pt>
                <c:pt idx="570">
                  <c:v>-99</c:v>
                </c:pt>
                <c:pt idx="571">
                  <c:v>-99</c:v>
                </c:pt>
                <c:pt idx="572">
                  <c:v>-99</c:v>
                </c:pt>
                <c:pt idx="573">
                  <c:v>-99</c:v>
                </c:pt>
                <c:pt idx="574">
                  <c:v>-99</c:v>
                </c:pt>
                <c:pt idx="575">
                  <c:v>-99</c:v>
                </c:pt>
                <c:pt idx="576">
                  <c:v>-99</c:v>
                </c:pt>
                <c:pt idx="577">
                  <c:v>-99</c:v>
                </c:pt>
                <c:pt idx="578">
                  <c:v>-99</c:v>
                </c:pt>
                <c:pt idx="579">
                  <c:v>-99</c:v>
                </c:pt>
                <c:pt idx="580">
                  <c:v>-99</c:v>
                </c:pt>
                <c:pt idx="581">
                  <c:v>-99</c:v>
                </c:pt>
                <c:pt idx="582">
                  <c:v>-99</c:v>
                </c:pt>
                <c:pt idx="583">
                  <c:v>-99</c:v>
                </c:pt>
                <c:pt idx="584">
                  <c:v>-99</c:v>
                </c:pt>
                <c:pt idx="585">
                  <c:v>-99</c:v>
                </c:pt>
                <c:pt idx="586">
                  <c:v>-99</c:v>
                </c:pt>
                <c:pt idx="587">
                  <c:v>-99</c:v>
                </c:pt>
                <c:pt idx="588">
                  <c:v>-99</c:v>
                </c:pt>
                <c:pt idx="589">
                  <c:v>-99</c:v>
                </c:pt>
                <c:pt idx="590">
                  <c:v>-99</c:v>
                </c:pt>
                <c:pt idx="591">
                  <c:v>-99</c:v>
                </c:pt>
                <c:pt idx="592">
                  <c:v>-99</c:v>
                </c:pt>
                <c:pt idx="593">
                  <c:v>-99</c:v>
                </c:pt>
                <c:pt idx="594">
                  <c:v>-99</c:v>
                </c:pt>
                <c:pt idx="595">
                  <c:v>-99</c:v>
                </c:pt>
                <c:pt idx="596">
                  <c:v>-99</c:v>
                </c:pt>
                <c:pt idx="597">
                  <c:v>-99</c:v>
                </c:pt>
                <c:pt idx="598">
                  <c:v>-99</c:v>
                </c:pt>
                <c:pt idx="599">
                  <c:v>-99</c:v>
                </c:pt>
                <c:pt idx="600">
                  <c:v>-99</c:v>
                </c:pt>
                <c:pt idx="601">
                  <c:v>-99</c:v>
                </c:pt>
                <c:pt idx="602">
                  <c:v>-99</c:v>
                </c:pt>
                <c:pt idx="603">
                  <c:v>-99</c:v>
                </c:pt>
                <c:pt idx="604">
                  <c:v>-99</c:v>
                </c:pt>
                <c:pt idx="605">
                  <c:v>-99</c:v>
                </c:pt>
                <c:pt idx="606">
                  <c:v>-99</c:v>
                </c:pt>
                <c:pt idx="607">
                  <c:v>-99</c:v>
                </c:pt>
                <c:pt idx="608">
                  <c:v>-99</c:v>
                </c:pt>
                <c:pt idx="609">
                  <c:v>-99</c:v>
                </c:pt>
                <c:pt idx="610">
                  <c:v>-99</c:v>
                </c:pt>
                <c:pt idx="611">
                  <c:v>-99</c:v>
                </c:pt>
                <c:pt idx="612">
                  <c:v>-99</c:v>
                </c:pt>
                <c:pt idx="613">
                  <c:v>-99</c:v>
                </c:pt>
                <c:pt idx="614">
                  <c:v>-99</c:v>
                </c:pt>
                <c:pt idx="615">
                  <c:v>-99</c:v>
                </c:pt>
                <c:pt idx="616">
                  <c:v>-99</c:v>
                </c:pt>
                <c:pt idx="617">
                  <c:v>-99</c:v>
                </c:pt>
                <c:pt idx="618">
                  <c:v>-99</c:v>
                </c:pt>
                <c:pt idx="619">
                  <c:v>-99</c:v>
                </c:pt>
                <c:pt idx="620">
                  <c:v>-99</c:v>
                </c:pt>
                <c:pt idx="621">
                  <c:v>-99</c:v>
                </c:pt>
                <c:pt idx="622">
                  <c:v>-99</c:v>
                </c:pt>
                <c:pt idx="623">
                  <c:v>-99</c:v>
                </c:pt>
                <c:pt idx="624">
                  <c:v>-99</c:v>
                </c:pt>
                <c:pt idx="625">
                  <c:v>-99</c:v>
                </c:pt>
                <c:pt idx="626">
                  <c:v>-99</c:v>
                </c:pt>
                <c:pt idx="627">
                  <c:v>-99</c:v>
                </c:pt>
                <c:pt idx="628">
                  <c:v>-99</c:v>
                </c:pt>
                <c:pt idx="629">
                  <c:v>-99</c:v>
                </c:pt>
                <c:pt idx="630">
                  <c:v>-99</c:v>
                </c:pt>
                <c:pt idx="631">
                  <c:v>-99</c:v>
                </c:pt>
                <c:pt idx="632">
                  <c:v>-99</c:v>
                </c:pt>
                <c:pt idx="633">
                  <c:v>-99</c:v>
                </c:pt>
                <c:pt idx="634">
                  <c:v>-99</c:v>
                </c:pt>
                <c:pt idx="635">
                  <c:v>-99</c:v>
                </c:pt>
                <c:pt idx="636">
                  <c:v>-99</c:v>
                </c:pt>
                <c:pt idx="637">
                  <c:v>-99</c:v>
                </c:pt>
                <c:pt idx="638">
                  <c:v>-99</c:v>
                </c:pt>
                <c:pt idx="639">
                  <c:v>-99</c:v>
                </c:pt>
                <c:pt idx="640">
                  <c:v>-99</c:v>
                </c:pt>
                <c:pt idx="641">
                  <c:v>-99</c:v>
                </c:pt>
                <c:pt idx="642">
                  <c:v>-99</c:v>
                </c:pt>
                <c:pt idx="643">
                  <c:v>-99</c:v>
                </c:pt>
                <c:pt idx="644">
                  <c:v>-99</c:v>
                </c:pt>
                <c:pt idx="645">
                  <c:v>-99</c:v>
                </c:pt>
                <c:pt idx="646">
                  <c:v>-99</c:v>
                </c:pt>
                <c:pt idx="647">
                  <c:v>-99</c:v>
                </c:pt>
                <c:pt idx="648">
                  <c:v>-99</c:v>
                </c:pt>
                <c:pt idx="649">
                  <c:v>-99</c:v>
                </c:pt>
                <c:pt idx="650">
                  <c:v>-99</c:v>
                </c:pt>
                <c:pt idx="651">
                  <c:v>-99</c:v>
                </c:pt>
                <c:pt idx="652">
                  <c:v>-99</c:v>
                </c:pt>
                <c:pt idx="653">
                  <c:v>-99</c:v>
                </c:pt>
                <c:pt idx="654">
                  <c:v>-99</c:v>
                </c:pt>
                <c:pt idx="655">
                  <c:v>-99</c:v>
                </c:pt>
                <c:pt idx="656">
                  <c:v>-99</c:v>
                </c:pt>
                <c:pt idx="657">
                  <c:v>-99</c:v>
                </c:pt>
                <c:pt idx="658">
                  <c:v>-99</c:v>
                </c:pt>
                <c:pt idx="659">
                  <c:v>-99</c:v>
                </c:pt>
                <c:pt idx="660">
                  <c:v>-99</c:v>
                </c:pt>
                <c:pt idx="661">
                  <c:v>-99</c:v>
                </c:pt>
                <c:pt idx="662">
                  <c:v>-99</c:v>
                </c:pt>
                <c:pt idx="663">
                  <c:v>-99</c:v>
                </c:pt>
                <c:pt idx="664">
                  <c:v>-99</c:v>
                </c:pt>
                <c:pt idx="665">
                  <c:v>-99</c:v>
                </c:pt>
                <c:pt idx="666">
                  <c:v>-99</c:v>
                </c:pt>
                <c:pt idx="667">
                  <c:v>-99</c:v>
                </c:pt>
                <c:pt idx="668">
                  <c:v>-99</c:v>
                </c:pt>
                <c:pt idx="669">
                  <c:v>-99</c:v>
                </c:pt>
                <c:pt idx="670">
                  <c:v>-99</c:v>
                </c:pt>
                <c:pt idx="671">
                  <c:v>-99</c:v>
                </c:pt>
                <c:pt idx="672">
                  <c:v>-99</c:v>
                </c:pt>
                <c:pt idx="673">
                  <c:v>-99</c:v>
                </c:pt>
                <c:pt idx="674">
                  <c:v>-99</c:v>
                </c:pt>
                <c:pt idx="675">
                  <c:v>-99</c:v>
                </c:pt>
                <c:pt idx="676">
                  <c:v>-99</c:v>
                </c:pt>
                <c:pt idx="677">
                  <c:v>-99</c:v>
                </c:pt>
                <c:pt idx="678">
                  <c:v>-99</c:v>
                </c:pt>
                <c:pt idx="679">
                  <c:v>-99</c:v>
                </c:pt>
                <c:pt idx="680">
                  <c:v>-99</c:v>
                </c:pt>
                <c:pt idx="681">
                  <c:v>-99</c:v>
                </c:pt>
                <c:pt idx="682">
                  <c:v>-99</c:v>
                </c:pt>
                <c:pt idx="683">
                  <c:v>-99</c:v>
                </c:pt>
                <c:pt idx="684">
                  <c:v>-99</c:v>
                </c:pt>
                <c:pt idx="685">
                  <c:v>-99</c:v>
                </c:pt>
                <c:pt idx="686">
                  <c:v>-99</c:v>
                </c:pt>
                <c:pt idx="687">
                  <c:v>-99</c:v>
                </c:pt>
                <c:pt idx="688">
                  <c:v>-99</c:v>
                </c:pt>
                <c:pt idx="689">
                  <c:v>-99</c:v>
                </c:pt>
                <c:pt idx="690">
                  <c:v>-99</c:v>
                </c:pt>
                <c:pt idx="691">
                  <c:v>-99</c:v>
                </c:pt>
                <c:pt idx="692">
                  <c:v>-99</c:v>
                </c:pt>
                <c:pt idx="693">
                  <c:v>-99</c:v>
                </c:pt>
                <c:pt idx="694">
                  <c:v>-99</c:v>
                </c:pt>
                <c:pt idx="695">
                  <c:v>-99</c:v>
                </c:pt>
                <c:pt idx="696">
                  <c:v>-99</c:v>
                </c:pt>
                <c:pt idx="697">
                  <c:v>-99</c:v>
                </c:pt>
                <c:pt idx="698">
                  <c:v>-99</c:v>
                </c:pt>
                <c:pt idx="699">
                  <c:v>-99</c:v>
                </c:pt>
                <c:pt idx="700">
                  <c:v>-99</c:v>
                </c:pt>
                <c:pt idx="701">
                  <c:v>-99</c:v>
                </c:pt>
                <c:pt idx="702">
                  <c:v>-99</c:v>
                </c:pt>
                <c:pt idx="703">
                  <c:v>-99</c:v>
                </c:pt>
                <c:pt idx="704">
                  <c:v>-99</c:v>
                </c:pt>
                <c:pt idx="705">
                  <c:v>-99</c:v>
                </c:pt>
                <c:pt idx="706">
                  <c:v>-99</c:v>
                </c:pt>
                <c:pt idx="707">
                  <c:v>-99</c:v>
                </c:pt>
                <c:pt idx="708">
                  <c:v>-99</c:v>
                </c:pt>
                <c:pt idx="709">
                  <c:v>-99</c:v>
                </c:pt>
                <c:pt idx="710">
                  <c:v>-99</c:v>
                </c:pt>
                <c:pt idx="711">
                  <c:v>-99</c:v>
                </c:pt>
                <c:pt idx="712">
                  <c:v>-99</c:v>
                </c:pt>
                <c:pt idx="713">
                  <c:v>-99</c:v>
                </c:pt>
                <c:pt idx="714">
                  <c:v>-99</c:v>
                </c:pt>
                <c:pt idx="715">
                  <c:v>-99</c:v>
                </c:pt>
                <c:pt idx="716">
                  <c:v>-99</c:v>
                </c:pt>
                <c:pt idx="717">
                  <c:v>-99</c:v>
                </c:pt>
                <c:pt idx="718">
                  <c:v>-99</c:v>
                </c:pt>
                <c:pt idx="719">
                  <c:v>-99</c:v>
                </c:pt>
                <c:pt idx="720">
                  <c:v>-99</c:v>
                </c:pt>
                <c:pt idx="721">
                  <c:v>-99</c:v>
                </c:pt>
                <c:pt idx="722">
                  <c:v>-99</c:v>
                </c:pt>
                <c:pt idx="723">
                  <c:v>-99</c:v>
                </c:pt>
                <c:pt idx="724">
                  <c:v>-99</c:v>
                </c:pt>
                <c:pt idx="725">
                  <c:v>-99</c:v>
                </c:pt>
                <c:pt idx="726">
                  <c:v>-99</c:v>
                </c:pt>
                <c:pt idx="727">
                  <c:v>-99</c:v>
                </c:pt>
                <c:pt idx="728">
                  <c:v>-99</c:v>
                </c:pt>
                <c:pt idx="729">
                  <c:v>-99</c:v>
                </c:pt>
                <c:pt idx="730">
                  <c:v>-99</c:v>
                </c:pt>
                <c:pt idx="731">
                  <c:v>-99</c:v>
                </c:pt>
                <c:pt idx="732">
                  <c:v>-99</c:v>
                </c:pt>
                <c:pt idx="733">
                  <c:v>-99</c:v>
                </c:pt>
                <c:pt idx="734">
                  <c:v>-99</c:v>
                </c:pt>
                <c:pt idx="735">
                  <c:v>-99</c:v>
                </c:pt>
                <c:pt idx="736">
                  <c:v>-99</c:v>
                </c:pt>
                <c:pt idx="737">
                  <c:v>-99</c:v>
                </c:pt>
                <c:pt idx="738">
                  <c:v>-99</c:v>
                </c:pt>
                <c:pt idx="739">
                  <c:v>-99</c:v>
                </c:pt>
                <c:pt idx="740">
                  <c:v>-99</c:v>
                </c:pt>
                <c:pt idx="741">
                  <c:v>-99</c:v>
                </c:pt>
                <c:pt idx="742">
                  <c:v>-99</c:v>
                </c:pt>
                <c:pt idx="743">
                  <c:v>-99</c:v>
                </c:pt>
                <c:pt idx="744">
                  <c:v>-99</c:v>
                </c:pt>
                <c:pt idx="745">
                  <c:v>-99</c:v>
                </c:pt>
                <c:pt idx="746">
                  <c:v>-99</c:v>
                </c:pt>
                <c:pt idx="747">
                  <c:v>-99</c:v>
                </c:pt>
                <c:pt idx="748">
                  <c:v>-99</c:v>
                </c:pt>
                <c:pt idx="749">
                  <c:v>-99</c:v>
                </c:pt>
                <c:pt idx="750">
                  <c:v>-99</c:v>
                </c:pt>
                <c:pt idx="751">
                  <c:v>-99</c:v>
                </c:pt>
                <c:pt idx="752">
                  <c:v>-99</c:v>
                </c:pt>
                <c:pt idx="753">
                  <c:v>-99</c:v>
                </c:pt>
                <c:pt idx="754">
                  <c:v>-99</c:v>
                </c:pt>
                <c:pt idx="755">
                  <c:v>-99</c:v>
                </c:pt>
                <c:pt idx="756">
                  <c:v>-99</c:v>
                </c:pt>
                <c:pt idx="757">
                  <c:v>-99</c:v>
                </c:pt>
                <c:pt idx="758">
                  <c:v>-99</c:v>
                </c:pt>
                <c:pt idx="759">
                  <c:v>-99</c:v>
                </c:pt>
                <c:pt idx="760">
                  <c:v>-99</c:v>
                </c:pt>
                <c:pt idx="761">
                  <c:v>-99</c:v>
                </c:pt>
                <c:pt idx="762">
                  <c:v>-99</c:v>
                </c:pt>
                <c:pt idx="763">
                  <c:v>-99</c:v>
                </c:pt>
                <c:pt idx="764">
                  <c:v>-99</c:v>
                </c:pt>
                <c:pt idx="765">
                  <c:v>-99</c:v>
                </c:pt>
                <c:pt idx="766">
                  <c:v>-99</c:v>
                </c:pt>
                <c:pt idx="767">
                  <c:v>-99</c:v>
                </c:pt>
                <c:pt idx="768">
                  <c:v>-99</c:v>
                </c:pt>
                <c:pt idx="769">
                  <c:v>-99</c:v>
                </c:pt>
                <c:pt idx="770">
                  <c:v>-99</c:v>
                </c:pt>
                <c:pt idx="771">
                  <c:v>-99</c:v>
                </c:pt>
                <c:pt idx="772">
                  <c:v>-99</c:v>
                </c:pt>
                <c:pt idx="773">
                  <c:v>-99</c:v>
                </c:pt>
                <c:pt idx="774">
                  <c:v>-99</c:v>
                </c:pt>
                <c:pt idx="775">
                  <c:v>-99</c:v>
                </c:pt>
                <c:pt idx="776">
                  <c:v>-99</c:v>
                </c:pt>
                <c:pt idx="777">
                  <c:v>-99</c:v>
                </c:pt>
                <c:pt idx="778">
                  <c:v>-99</c:v>
                </c:pt>
                <c:pt idx="779">
                  <c:v>-99</c:v>
                </c:pt>
                <c:pt idx="780">
                  <c:v>-99</c:v>
                </c:pt>
                <c:pt idx="781">
                  <c:v>-99</c:v>
                </c:pt>
                <c:pt idx="782">
                  <c:v>-99</c:v>
                </c:pt>
                <c:pt idx="783">
                  <c:v>-99</c:v>
                </c:pt>
                <c:pt idx="784">
                  <c:v>-99</c:v>
                </c:pt>
                <c:pt idx="785">
                  <c:v>-99</c:v>
                </c:pt>
                <c:pt idx="786">
                  <c:v>-99</c:v>
                </c:pt>
                <c:pt idx="787">
                  <c:v>-99</c:v>
                </c:pt>
                <c:pt idx="788">
                  <c:v>-99</c:v>
                </c:pt>
                <c:pt idx="789">
                  <c:v>-99</c:v>
                </c:pt>
                <c:pt idx="790">
                  <c:v>-99</c:v>
                </c:pt>
                <c:pt idx="791">
                  <c:v>-99</c:v>
                </c:pt>
                <c:pt idx="792">
                  <c:v>-99</c:v>
                </c:pt>
                <c:pt idx="793">
                  <c:v>-99</c:v>
                </c:pt>
                <c:pt idx="794">
                  <c:v>-99</c:v>
                </c:pt>
                <c:pt idx="795">
                  <c:v>-99</c:v>
                </c:pt>
                <c:pt idx="796">
                  <c:v>-99</c:v>
                </c:pt>
                <c:pt idx="797">
                  <c:v>-99</c:v>
                </c:pt>
                <c:pt idx="798">
                  <c:v>-99</c:v>
                </c:pt>
                <c:pt idx="799">
                  <c:v>-99</c:v>
                </c:pt>
                <c:pt idx="800">
                  <c:v>-99</c:v>
                </c:pt>
                <c:pt idx="801">
                  <c:v>-99</c:v>
                </c:pt>
                <c:pt idx="802">
                  <c:v>-99</c:v>
                </c:pt>
                <c:pt idx="803">
                  <c:v>-99</c:v>
                </c:pt>
                <c:pt idx="804">
                  <c:v>-99</c:v>
                </c:pt>
                <c:pt idx="805">
                  <c:v>-99</c:v>
                </c:pt>
                <c:pt idx="806">
                  <c:v>-99</c:v>
                </c:pt>
                <c:pt idx="807">
                  <c:v>-99</c:v>
                </c:pt>
                <c:pt idx="808">
                  <c:v>-99</c:v>
                </c:pt>
                <c:pt idx="809">
                  <c:v>-99</c:v>
                </c:pt>
                <c:pt idx="810">
                  <c:v>-99</c:v>
                </c:pt>
                <c:pt idx="811">
                  <c:v>-99</c:v>
                </c:pt>
                <c:pt idx="812">
                  <c:v>-99</c:v>
                </c:pt>
                <c:pt idx="813">
                  <c:v>-99</c:v>
                </c:pt>
                <c:pt idx="814">
                  <c:v>-99</c:v>
                </c:pt>
                <c:pt idx="815">
                  <c:v>-99</c:v>
                </c:pt>
                <c:pt idx="816">
                  <c:v>-99</c:v>
                </c:pt>
                <c:pt idx="817">
                  <c:v>-99</c:v>
                </c:pt>
                <c:pt idx="818">
                  <c:v>-99</c:v>
                </c:pt>
                <c:pt idx="819">
                  <c:v>-99</c:v>
                </c:pt>
                <c:pt idx="820">
                  <c:v>-99</c:v>
                </c:pt>
                <c:pt idx="821">
                  <c:v>-99</c:v>
                </c:pt>
                <c:pt idx="822">
                  <c:v>-99</c:v>
                </c:pt>
                <c:pt idx="823">
                  <c:v>-99</c:v>
                </c:pt>
                <c:pt idx="824">
                  <c:v>-99</c:v>
                </c:pt>
                <c:pt idx="825">
                  <c:v>-99</c:v>
                </c:pt>
                <c:pt idx="826">
                  <c:v>-99</c:v>
                </c:pt>
                <c:pt idx="827">
                  <c:v>-99</c:v>
                </c:pt>
                <c:pt idx="828">
                  <c:v>-99</c:v>
                </c:pt>
                <c:pt idx="829">
                  <c:v>-99</c:v>
                </c:pt>
                <c:pt idx="830">
                  <c:v>-99</c:v>
                </c:pt>
                <c:pt idx="831">
                  <c:v>-99</c:v>
                </c:pt>
                <c:pt idx="832">
                  <c:v>-99</c:v>
                </c:pt>
                <c:pt idx="833">
                  <c:v>-99</c:v>
                </c:pt>
                <c:pt idx="834">
                  <c:v>-99</c:v>
                </c:pt>
                <c:pt idx="835">
                  <c:v>-99</c:v>
                </c:pt>
                <c:pt idx="836">
                  <c:v>-99</c:v>
                </c:pt>
                <c:pt idx="837">
                  <c:v>-99</c:v>
                </c:pt>
                <c:pt idx="838">
                  <c:v>-99</c:v>
                </c:pt>
                <c:pt idx="839">
                  <c:v>-99</c:v>
                </c:pt>
                <c:pt idx="840">
                  <c:v>-99</c:v>
                </c:pt>
                <c:pt idx="841">
                  <c:v>-99</c:v>
                </c:pt>
                <c:pt idx="842">
                  <c:v>-99</c:v>
                </c:pt>
                <c:pt idx="843">
                  <c:v>-99</c:v>
                </c:pt>
                <c:pt idx="844">
                  <c:v>-99</c:v>
                </c:pt>
                <c:pt idx="845">
                  <c:v>-99</c:v>
                </c:pt>
                <c:pt idx="846">
                  <c:v>-99</c:v>
                </c:pt>
                <c:pt idx="847">
                  <c:v>-99</c:v>
                </c:pt>
                <c:pt idx="848">
                  <c:v>-99</c:v>
                </c:pt>
                <c:pt idx="849">
                  <c:v>-99</c:v>
                </c:pt>
                <c:pt idx="850">
                  <c:v>-99</c:v>
                </c:pt>
                <c:pt idx="851">
                  <c:v>-99</c:v>
                </c:pt>
                <c:pt idx="852">
                  <c:v>-99</c:v>
                </c:pt>
                <c:pt idx="853">
                  <c:v>-99</c:v>
                </c:pt>
                <c:pt idx="854">
                  <c:v>-99</c:v>
                </c:pt>
                <c:pt idx="855">
                  <c:v>-99</c:v>
                </c:pt>
                <c:pt idx="856">
                  <c:v>-99</c:v>
                </c:pt>
                <c:pt idx="857">
                  <c:v>-99</c:v>
                </c:pt>
                <c:pt idx="858">
                  <c:v>-99</c:v>
                </c:pt>
                <c:pt idx="859">
                  <c:v>-99</c:v>
                </c:pt>
                <c:pt idx="860">
                  <c:v>-99</c:v>
                </c:pt>
                <c:pt idx="861">
                  <c:v>-99</c:v>
                </c:pt>
                <c:pt idx="862">
                  <c:v>-99</c:v>
                </c:pt>
                <c:pt idx="863">
                  <c:v>-99</c:v>
                </c:pt>
                <c:pt idx="864">
                  <c:v>-99</c:v>
                </c:pt>
                <c:pt idx="865">
                  <c:v>-99</c:v>
                </c:pt>
                <c:pt idx="866">
                  <c:v>-99</c:v>
                </c:pt>
                <c:pt idx="867">
                  <c:v>-99</c:v>
                </c:pt>
                <c:pt idx="868">
                  <c:v>-99</c:v>
                </c:pt>
                <c:pt idx="869">
                  <c:v>-99</c:v>
                </c:pt>
                <c:pt idx="870">
                  <c:v>-99</c:v>
                </c:pt>
                <c:pt idx="871">
                  <c:v>-99</c:v>
                </c:pt>
                <c:pt idx="872">
                  <c:v>-99</c:v>
                </c:pt>
                <c:pt idx="873">
                  <c:v>-99</c:v>
                </c:pt>
                <c:pt idx="874">
                  <c:v>-99</c:v>
                </c:pt>
                <c:pt idx="875">
                  <c:v>-99</c:v>
                </c:pt>
                <c:pt idx="876">
                  <c:v>-99</c:v>
                </c:pt>
                <c:pt idx="877">
                  <c:v>-99</c:v>
                </c:pt>
                <c:pt idx="878">
                  <c:v>-99</c:v>
                </c:pt>
                <c:pt idx="879">
                  <c:v>-99</c:v>
                </c:pt>
                <c:pt idx="880">
                  <c:v>-99</c:v>
                </c:pt>
                <c:pt idx="881">
                  <c:v>-99</c:v>
                </c:pt>
                <c:pt idx="882">
                  <c:v>-99</c:v>
                </c:pt>
                <c:pt idx="883">
                  <c:v>-99</c:v>
                </c:pt>
                <c:pt idx="884">
                  <c:v>-99</c:v>
                </c:pt>
                <c:pt idx="885">
                  <c:v>-99</c:v>
                </c:pt>
                <c:pt idx="886">
                  <c:v>-99</c:v>
                </c:pt>
                <c:pt idx="887">
                  <c:v>-99</c:v>
                </c:pt>
                <c:pt idx="888">
                  <c:v>-99</c:v>
                </c:pt>
                <c:pt idx="889">
                  <c:v>-99</c:v>
                </c:pt>
                <c:pt idx="890">
                  <c:v>-99</c:v>
                </c:pt>
                <c:pt idx="891">
                  <c:v>-99</c:v>
                </c:pt>
                <c:pt idx="892">
                  <c:v>-99</c:v>
                </c:pt>
                <c:pt idx="893">
                  <c:v>-99</c:v>
                </c:pt>
                <c:pt idx="894">
                  <c:v>-99</c:v>
                </c:pt>
                <c:pt idx="895">
                  <c:v>-99</c:v>
                </c:pt>
                <c:pt idx="896">
                  <c:v>-99</c:v>
                </c:pt>
                <c:pt idx="897">
                  <c:v>-99</c:v>
                </c:pt>
                <c:pt idx="898">
                  <c:v>-99</c:v>
                </c:pt>
                <c:pt idx="899">
                  <c:v>-99</c:v>
                </c:pt>
                <c:pt idx="900">
                  <c:v>-99</c:v>
                </c:pt>
                <c:pt idx="901">
                  <c:v>-99</c:v>
                </c:pt>
                <c:pt idx="902">
                  <c:v>-99</c:v>
                </c:pt>
                <c:pt idx="903">
                  <c:v>-99</c:v>
                </c:pt>
                <c:pt idx="904">
                  <c:v>-99</c:v>
                </c:pt>
                <c:pt idx="905">
                  <c:v>-99</c:v>
                </c:pt>
                <c:pt idx="906">
                  <c:v>-99</c:v>
                </c:pt>
                <c:pt idx="907">
                  <c:v>-99</c:v>
                </c:pt>
                <c:pt idx="908">
                  <c:v>-99</c:v>
                </c:pt>
                <c:pt idx="909">
                  <c:v>-99</c:v>
                </c:pt>
                <c:pt idx="910">
                  <c:v>-99</c:v>
                </c:pt>
                <c:pt idx="911">
                  <c:v>-99</c:v>
                </c:pt>
                <c:pt idx="912">
                  <c:v>-99</c:v>
                </c:pt>
                <c:pt idx="913">
                  <c:v>-99</c:v>
                </c:pt>
                <c:pt idx="914">
                  <c:v>-99</c:v>
                </c:pt>
                <c:pt idx="915">
                  <c:v>-99</c:v>
                </c:pt>
                <c:pt idx="916">
                  <c:v>-99</c:v>
                </c:pt>
                <c:pt idx="917">
                  <c:v>-99</c:v>
                </c:pt>
                <c:pt idx="918">
                  <c:v>-99</c:v>
                </c:pt>
                <c:pt idx="919">
                  <c:v>-99</c:v>
                </c:pt>
                <c:pt idx="920">
                  <c:v>-99</c:v>
                </c:pt>
                <c:pt idx="921">
                  <c:v>-99</c:v>
                </c:pt>
                <c:pt idx="922">
                  <c:v>-99</c:v>
                </c:pt>
                <c:pt idx="923">
                  <c:v>-99</c:v>
                </c:pt>
                <c:pt idx="924">
                  <c:v>-99</c:v>
                </c:pt>
                <c:pt idx="925">
                  <c:v>-99</c:v>
                </c:pt>
                <c:pt idx="926">
                  <c:v>-99</c:v>
                </c:pt>
                <c:pt idx="927">
                  <c:v>-99</c:v>
                </c:pt>
                <c:pt idx="928">
                  <c:v>-99</c:v>
                </c:pt>
                <c:pt idx="929">
                  <c:v>-99</c:v>
                </c:pt>
                <c:pt idx="930">
                  <c:v>-99</c:v>
                </c:pt>
                <c:pt idx="931">
                  <c:v>-99</c:v>
                </c:pt>
                <c:pt idx="932">
                  <c:v>-99</c:v>
                </c:pt>
                <c:pt idx="933">
                  <c:v>-99</c:v>
                </c:pt>
                <c:pt idx="934">
                  <c:v>-99</c:v>
                </c:pt>
                <c:pt idx="935">
                  <c:v>-99</c:v>
                </c:pt>
                <c:pt idx="936">
                  <c:v>-99</c:v>
                </c:pt>
                <c:pt idx="937">
                  <c:v>-99</c:v>
                </c:pt>
                <c:pt idx="938">
                  <c:v>-99</c:v>
                </c:pt>
                <c:pt idx="939">
                  <c:v>-99</c:v>
                </c:pt>
                <c:pt idx="940">
                  <c:v>-99</c:v>
                </c:pt>
                <c:pt idx="941">
                  <c:v>-99</c:v>
                </c:pt>
                <c:pt idx="942">
                  <c:v>-99</c:v>
                </c:pt>
                <c:pt idx="943">
                  <c:v>-99</c:v>
                </c:pt>
                <c:pt idx="944">
                  <c:v>-99</c:v>
                </c:pt>
                <c:pt idx="945">
                  <c:v>-99</c:v>
                </c:pt>
                <c:pt idx="946">
                  <c:v>-99</c:v>
                </c:pt>
                <c:pt idx="947">
                  <c:v>-99</c:v>
                </c:pt>
                <c:pt idx="948">
                  <c:v>-99</c:v>
                </c:pt>
                <c:pt idx="949">
                  <c:v>-99</c:v>
                </c:pt>
                <c:pt idx="950">
                  <c:v>-99</c:v>
                </c:pt>
                <c:pt idx="951">
                  <c:v>-99</c:v>
                </c:pt>
                <c:pt idx="952">
                  <c:v>-99</c:v>
                </c:pt>
                <c:pt idx="953">
                  <c:v>-99</c:v>
                </c:pt>
                <c:pt idx="954">
                  <c:v>-99</c:v>
                </c:pt>
                <c:pt idx="955">
                  <c:v>-99</c:v>
                </c:pt>
                <c:pt idx="956">
                  <c:v>-99</c:v>
                </c:pt>
                <c:pt idx="957">
                  <c:v>-99</c:v>
                </c:pt>
                <c:pt idx="958">
                  <c:v>-99</c:v>
                </c:pt>
                <c:pt idx="959">
                  <c:v>-99</c:v>
                </c:pt>
                <c:pt idx="960">
                  <c:v>-99</c:v>
                </c:pt>
                <c:pt idx="961">
                  <c:v>-99</c:v>
                </c:pt>
                <c:pt idx="962">
                  <c:v>-99</c:v>
                </c:pt>
                <c:pt idx="963">
                  <c:v>-99</c:v>
                </c:pt>
                <c:pt idx="964">
                  <c:v>-99</c:v>
                </c:pt>
                <c:pt idx="965">
                  <c:v>-99</c:v>
                </c:pt>
                <c:pt idx="966">
                  <c:v>-99</c:v>
                </c:pt>
                <c:pt idx="967">
                  <c:v>-99</c:v>
                </c:pt>
                <c:pt idx="968">
                  <c:v>-99</c:v>
                </c:pt>
                <c:pt idx="969">
                  <c:v>-99</c:v>
                </c:pt>
                <c:pt idx="970">
                  <c:v>-99</c:v>
                </c:pt>
                <c:pt idx="971">
                  <c:v>-99</c:v>
                </c:pt>
                <c:pt idx="972">
                  <c:v>-99</c:v>
                </c:pt>
                <c:pt idx="973">
                  <c:v>-99</c:v>
                </c:pt>
                <c:pt idx="974">
                  <c:v>-99</c:v>
                </c:pt>
                <c:pt idx="975">
                  <c:v>-99</c:v>
                </c:pt>
                <c:pt idx="976">
                  <c:v>-99</c:v>
                </c:pt>
                <c:pt idx="977">
                  <c:v>-99</c:v>
                </c:pt>
                <c:pt idx="978">
                  <c:v>-99</c:v>
                </c:pt>
                <c:pt idx="979">
                  <c:v>-99</c:v>
                </c:pt>
                <c:pt idx="980">
                  <c:v>-99</c:v>
                </c:pt>
                <c:pt idx="981">
                  <c:v>-99</c:v>
                </c:pt>
                <c:pt idx="982">
                  <c:v>-99</c:v>
                </c:pt>
                <c:pt idx="983">
                  <c:v>-99</c:v>
                </c:pt>
                <c:pt idx="984">
                  <c:v>-99</c:v>
                </c:pt>
                <c:pt idx="985">
                  <c:v>-99</c:v>
                </c:pt>
                <c:pt idx="986">
                  <c:v>-99</c:v>
                </c:pt>
                <c:pt idx="987">
                  <c:v>-99</c:v>
                </c:pt>
                <c:pt idx="988">
                  <c:v>-99</c:v>
                </c:pt>
                <c:pt idx="989">
                  <c:v>-99</c:v>
                </c:pt>
                <c:pt idx="990">
                  <c:v>-99</c:v>
                </c:pt>
                <c:pt idx="991">
                  <c:v>-99</c:v>
                </c:pt>
                <c:pt idx="992">
                  <c:v>-99</c:v>
                </c:pt>
                <c:pt idx="993">
                  <c:v>-99</c:v>
                </c:pt>
                <c:pt idx="994">
                  <c:v>-99</c:v>
                </c:pt>
                <c:pt idx="995">
                  <c:v>-99</c:v>
                </c:pt>
                <c:pt idx="996">
                  <c:v>-99</c:v>
                </c:pt>
                <c:pt idx="997">
                  <c:v>-99</c:v>
                </c:pt>
                <c:pt idx="998">
                  <c:v>-99</c:v>
                </c:pt>
                <c:pt idx="999">
                  <c:v>-99</c:v>
                </c:pt>
                <c:pt idx="1000">
                  <c:v>-99</c:v>
                </c:pt>
                <c:pt idx="1001">
                  <c:v>-99</c:v>
                </c:pt>
                <c:pt idx="1002">
                  <c:v>-99</c:v>
                </c:pt>
                <c:pt idx="1003">
                  <c:v>-99</c:v>
                </c:pt>
                <c:pt idx="1004">
                  <c:v>-99</c:v>
                </c:pt>
                <c:pt idx="1005">
                  <c:v>-99</c:v>
                </c:pt>
                <c:pt idx="1006">
                  <c:v>-99</c:v>
                </c:pt>
                <c:pt idx="1007">
                  <c:v>-99</c:v>
                </c:pt>
                <c:pt idx="1008">
                  <c:v>-99</c:v>
                </c:pt>
                <c:pt idx="1009">
                  <c:v>-99</c:v>
                </c:pt>
                <c:pt idx="1010">
                  <c:v>-99</c:v>
                </c:pt>
                <c:pt idx="1011">
                  <c:v>-99</c:v>
                </c:pt>
                <c:pt idx="1012">
                  <c:v>-99</c:v>
                </c:pt>
                <c:pt idx="1013">
                  <c:v>-99</c:v>
                </c:pt>
                <c:pt idx="1014">
                  <c:v>-99</c:v>
                </c:pt>
                <c:pt idx="1015">
                  <c:v>-99</c:v>
                </c:pt>
                <c:pt idx="1016">
                  <c:v>-99</c:v>
                </c:pt>
                <c:pt idx="1017">
                  <c:v>-99</c:v>
                </c:pt>
                <c:pt idx="1018">
                  <c:v>-99</c:v>
                </c:pt>
                <c:pt idx="1019">
                  <c:v>-99</c:v>
                </c:pt>
                <c:pt idx="1020">
                  <c:v>-99</c:v>
                </c:pt>
                <c:pt idx="1021">
                  <c:v>-99</c:v>
                </c:pt>
                <c:pt idx="1022">
                  <c:v>-99</c:v>
                </c:pt>
                <c:pt idx="1023">
                  <c:v>-99</c:v>
                </c:pt>
                <c:pt idx="1024">
                  <c:v>-99</c:v>
                </c:pt>
                <c:pt idx="1025">
                  <c:v>-99</c:v>
                </c:pt>
                <c:pt idx="1026">
                  <c:v>-99</c:v>
                </c:pt>
                <c:pt idx="1027">
                  <c:v>-99</c:v>
                </c:pt>
                <c:pt idx="1028">
                  <c:v>-99</c:v>
                </c:pt>
                <c:pt idx="1029">
                  <c:v>-99</c:v>
                </c:pt>
                <c:pt idx="1030">
                  <c:v>-99</c:v>
                </c:pt>
                <c:pt idx="1031">
                  <c:v>-99</c:v>
                </c:pt>
                <c:pt idx="1032">
                  <c:v>-99</c:v>
                </c:pt>
                <c:pt idx="1033">
                  <c:v>-99</c:v>
                </c:pt>
                <c:pt idx="1034">
                  <c:v>-99</c:v>
                </c:pt>
                <c:pt idx="1035">
                  <c:v>-99</c:v>
                </c:pt>
                <c:pt idx="1036">
                  <c:v>-99</c:v>
                </c:pt>
                <c:pt idx="1037">
                  <c:v>-99</c:v>
                </c:pt>
                <c:pt idx="1038">
                  <c:v>-99</c:v>
                </c:pt>
                <c:pt idx="1039">
                  <c:v>-99</c:v>
                </c:pt>
                <c:pt idx="1040">
                  <c:v>-99</c:v>
                </c:pt>
                <c:pt idx="1041">
                  <c:v>-99</c:v>
                </c:pt>
                <c:pt idx="1042">
                  <c:v>-99</c:v>
                </c:pt>
                <c:pt idx="1043">
                  <c:v>-99</c:v>
                </c:pt>
                <c:pt idx="1044">
                  <c:v>-99</c:v>
                </c:pt>
                <c:pt idx="1045">
                  <c:v>-99</c:v>
                </c:pt>
                <c:pt idx="1046">
                  <c:v>-99</c:v>
                </c:pt>
                <c:pt idx="1047">
                  <c:v>-99</c:v>
                </c:pt>
                <c:pt idx="1048">
                  <c:v>-99</c:v>
                </c:pt>
                <c:pt idx="1049">
                  <c:v>-99</c:v>
                </c:pt>
                <c:pt idx="1050">
                  <c:v>-99</c:v>
                </c:pt>
                <c:pt idx="1051">
                  <c:v>-99</c:v>
                </c:pt>
                <c:pt idx="1052">
                  <c:v>-99</c:v>
                </c:pt>
                <c:pt idx="1053">
                  <c:v>-99</c:v>
                </c:pt>
                <c:pt idx="1054">
                  <c:v>-99</c:v>
                </c:pt>
                <c:pt idx="1055">
                  <c:v>-99</c:v>
                </c:pt>
                <c:pt idx="1056">
                  <c:v>-99</c:v>
                </c:pt>
                <c:pt idx="1057">
                  <c:v>-99</c:v>
                </c:pt>
                <c:pt idx="1058">
                  <c:v>-99</c:v>
                </c:pt>
                <c:pt idx="1059">
                  <c:v>-99</c:v>
                </c:pt>
                <c:pt idx="1060">
                  <c:v>-99</c:v>
                </c:pt>
                <c:pt idx="1061">
                  <c:v>-99</c:v>
                </c:pt>
                <c:pt idx="1062">
                  <c:v>-99</c:v>
                </c:pt>
                <c:pt idx="1063">
                  <c:v>-99</c:v>
                </c:pt>
                <c:pt idx="1064">
                  <c:v>-99</c:v>
                </c:pt>
                <c:pt idx="1065">
                  <c:v>-99</c:v>
                </c:pt>
                <c:pt idx="1066">
                  <c:v>-99</c:v>
                </c:pt>
                <c:pt idx="1067">
                  <c:v>-99</c:v>
                </c:pt>
                <c:pt idx="1068">
                  <c:v>-99</c:v>
                </c:pt>
                <c:pt idx="1069">
                  <c:v>-99</c:v>
                </c:pt>
                <c:pt idx="1070">
                  <c:v>-99</c:v>
                </c:pt>
                <c:pt idx="1071">
                  <c:v>-99</c:v>
                </c:pt>
                <c:pt idx="1072">
                  <c:v>-99</c:v>
                </c:pt>
                <c:pt idx="1073">
                  <c:v>-99</c:v>
                </c:pt>
                <c:pt idx="1074">
                  <c:v>-99</c:v>
                </c:pt>
                <c:pt idx="1075">
                  <c:v>-99</c:v>
                </c:pt>
                <c:pt idx="1076">
                  <c:v>-99</c:v>
                </c:pt>
                <c:pt idx="1077">
                  <c:v>-99</c:v>
                </c:pt>
                <c:pt idx="1078">
                  <c:v>-99</c:v>
                </c:pt>
                <c:pt idx="1079">
                  <c:v>-99</c:v>
                </c:pt>
                <c:pt idx="1080">
                  <c:v>-99</c:v>
                </c:pt>
                <c:pt idx="1081">
                  <c:v>-99</c:v>
                </c:pt>
                <c:pt idx="1082">
                  <c:v>-99</c:v>
                </c:pt>
                <c:pt idx="1083">
                  <c:v>-99</c:v>
                </c:pt>
                <c:pt idx="1084">
                  <c:v>-99</c:v>
                </c:pt>
                <c:pt idx="1085">
                  <c:v>-99</c:v>
                </c:pt>
                <c:pt idx="1086">
                  <c:v>-99</c:v>
                </c:pt>
                <c:pt idx="1087">
                  <c:v>-99</c:v>
                </c:pt>
                <c:pt idx="1088">
                  <c:v>-99</c:v>
                </c:pt>
                <c:pt idx="1089">
                  <c:v>-99</c:v>
                </c:pt>
                <c:pt idx="1090">
                  <c:v>-99</c:v>
                </c:pt>
                <c:pt idx="1091">
                  <c:v>-99</c:v>
                </c:pt>
                <c:pt idx="1092">
                  <c:v>-99</c:v>
                </c:pt>
                <c:pt idx="1093">
                  <c:v>-99</c:v>
                </c:pt>
                <c:pt idx="1094">
                  <c:v>-99</c:v>
                </c:pt>
                <c:pt idx="1095">
                  <c:v>-99</c:v>
                </c:pt>
                <c:pt idx="1096">
                  <c:v>-99</c:v>
                </c:pt>
                <c:pt idx="1097">
                  <c:v>-99</c:v>
                </c:pt>
                <c:pt idx="1098">
                  <c:v>-99</c:v>
                </c:pt>
                <c:pt idx="1099">
                  <c:v>-99</c:v>
                </c:pt>
                <c:pt idx="1100">
                  <c:v>-99</c:v>
                </c:pt>
                <c:pt idx="1101">
                  <c:v>-99</c:v>
                </c:pt>
                <c:pt idx="1102">
                  <c:v>-99</c:v>
                </c:pt>
                <c:pt idx="1103">
                  <c:v>-99</c:v>
                </c:pt>
                <c:pt idx="1104">
                  <c:v>-99</c:v>
                </c:pt>
                <c:pt idx="1105">
                  <c:v>-99</c:v>
                </c:pt>
                <c:pt idx="1106">
                  <c:v>-99</c:v>
                </c:pt>
                <c:pt idx="1107">
                  <c:v>-99</c:v>
                </c:pt>
                <c:pt idx="1108">
                  <c:v>-99</c:v>
                </c:pt>
                <c:pt idx="1109">
                  <c:v>-99</c:v>
                </c:pt>
                <c:pt idx="1110">
                  <c:v>-99</c:v>
                </c:pt>
                <c:pt idx="1111">
                  <c:v>-99</c:v>
                </c:pt>
                <c:pt idx="1112">
                  <c:v>-99</c:v>
                </c:pt>
                <c:pt idx="1113">
                  <c:v>-99</c:v>
                </c:pt>
                <c:pt idx="1114">
                  <c:v>-99</c:v>
                </c:pt>
                <c:pt idx="1115">
                  <c:v>-99</c:v>
                </c:pt>
                <c:pt idx="1116">
                  <c:v>-99</c:v>
                </c:pt>
                <c:pt idx="1117">
                  <c:v>-99</c:v>
                </c:pt>
                <c:pt idx="1118">
                  <c:v>-99</c:v>
                </c:pt>
                <c:pt idx="1119">
                  <c:v>-99</c:v>
                </c:pt>
                <c:pt idx="1120">
                  <c:v>-99</c:v>
                </c:pt>
                <c:pt idx="1121">
                  <c:v>-99</c:v>
                </c:pt>
                <c:pt idx="1122">
                  <c:v>-99</c:v>
                </c:pt>
                <c:pt idx="1123">
                  <c:v>-99</c:v>
                </c:pt>
                <c:pt idx="1124">
                  <c:v>-99</c:v>
                </c:pt>
                <c:pt idx="1125">
                  <c:v>-99</c:v>
                </c:pt>
                <c:pt idx="1126">
                  <c:v>-99</c:v>
                </c:pt>
                <c:pt idx="1127">
                  <c:v>-99</c:v>
                </c:pt>
                <c:pt idx="1128">
                  <c:v>-99</c:v>
                </c:pt>
                <c:pt idx="1129">
                  <c:v>-99</c:v>
                </c:pt>
                <c:pt idx="1130">
                  <c:v>-99</c:v>
                </c:pt>
                <c:pt idx="1131">
                  <c:v>-99</c:v>
                </c:pt>
                <c:pt idx="1132">
                  <c:v>-99</c:v>
                </c:pt>
                <c:pt idx="1133">
                  <c:v>-99</c:v>
                </c:pt>
                <c:pt idx="1134">
                  <c:v>-99</c:v>
                </c:pt>
                <c:pt idx="1135">
                  <c:v>-99</c:v>
                </c:pt>
                <c:pt idx="1136">
                  <c:v>-99</c:v>
                </c:pt>
                <c:pt idx="1137">
                  <c:v>-99</c:v>
                </c:pt>
                <c:pt idx="1138">
                  <c:v>-99</c:v>
                </c:pt>
                <c:pt idx="1139">
                  <c:v>-99</c:v>
                </c:pt>
                <c:pt idx="1140">
                  <c:v>-99</c:v>
                </c:pt>
                <c:pt idx="1141">
                  <c:v>-99</c:v>
                </c:pt>
                <c:pt idx="1142">
                  <c:v>-99</c:v>
                </c:pt>
                <c:pt idx="1143">
                  <c:v>-99</c:v>
                </c:pt>
                <c:pt idx="1144">
                  <c:v>-99</c:v>
                </c:pt>
                <c:pt idx="1145">
                  <c:v>-99</c:v>
                </c:pt>
                <c:pt idx="1146">
                  <c:v>-99</c:v>
                </c:pt>
                <c:pt idx="1147">
                  <c:v>-99</c:v>
                </c:pt>
                <c:pt idx="1148">
                  <c:v>-99</c:v>
                </c:pt>
                <c:pt idx="1149">
                  <c:v>-99</c:v>
                </c:pt>
                <c:pt idx="1150">
                  <c:v>-99</c:v>
                </c:pt>
                <c:pt idx="1151">
                  <c:v>-99</c:v>
                </c:pt>
                <c:pt idx="1152">
                  <c:v>-99</c:v>
                </c:pt>
                <c:pt idx="1153">
                  <c:v>-99</c:v>
                </c:pt>
                <c:pt idx="1154">
                  <c:v>-99</c:v>
                </c:pt>
                <c:pt idx="1155">
                  <c:v>-99</c:v>
                </c:pt>
                <c:pt idx="1156">
                  <c:v>-99</c:v>
                </c:pt>
                <c:pt idx="1157">
                  <c:v>-99</c:v>
                </c:pt>
                <c:pt idx="1158">
                  <c:v>-99</c:v>
                </c:pt>
                <c:pt idx="1159">
                  <c:v>-99</c:v>
                </c:pt>
                <c:pt idx="1160">
                  <c:v>-99</c:v>
                </c:pt>
                <c:pt idx="1161">
                  <c:v>-99</c:v>
                </c:pt>
                <c:pt idx="1162">
                  <c:v>-99</c:v>
                </c:pt>
                <c:pt idx="1163">
                  <c:v>-99</c:v>
                </c:pt>
                <c:pt idx="1164">
                  <c:v>-99</c:v>
                </c:pt>
                <c:pt idx="1165">
                  <c:v>-99</c:v>
                </c:pt>
                <c:pt idx="1166">
                  <c:v>-99</c:v>
                </c:pt>
                <c:pt idx="1167">
                  <c:v>-99</c:v>
                </c:pt>
                <c:pt idx="1168">
                  <c:v>-99</c:v>
                </c:pt>
                <c:pt idx="1169">
                  <c:v>-99</c:v>
                </c:pt>
                <c:pt idx="1170">
                  <c:v>-99</c:v>
                </c:pt>
                <c:pt idx="1171">
                  <c:v>-99</c:v>
                </c:pt>
                <c:pt idx="1172">
                  <c:v>-99</c:v>
                </c:pt>
                <c:pt idx="1173">
                  <c:v>-99</c:v>
                </c:pt>
                <c:pt idx="1174">
                  <c:v>-99</c:v>
                </c:pt>
                <c:pt idx="1175">
                  <c:v>-99</c:v>
                </c:pt>
                <c:pt idx="1176">
                  <c:v>-99</c:v>
                </c:pt>
                <c:pt idx="1177">
                  <c:v>-99</c:v>
                </c:pt>
                <c:pt idx="1178">
                  <c:v>-99</c:v>
                </c:pt>
                <c:pt idx="1179">
                  <c:v>-99</c:v>
                </c:pt>
                <c:pt idx="1180">
                  <c:v>-99</c:v>
                </c:pt>
                <c:pt idx="1181">
                  <c:v>-99</c:v>
                </c:pt>
                <c:pt idx="1182">
                  <c:v>-99</c:v>
                </c:pt>
                <c:pt idx="1183">
                  <c:v>-99</c:v>
                </c:pt>
                <c:pt idx="1184">
                  <c:v>-99</c:v>
                </c:pt>
                <c:pt idx="1185">
                  <c:v>-99</c:v>
                </c:pt>
                <c:pt idx="1186">
                  <c:v>-99</c:v>
                </c:pt>
                <c:pt idx="1187">
                  <c:v>-99</c:v>
                </c:pt>
                <c:pt idx="1188">
                  <c:v>-99</c:v>
                </c:pt>
                <c:pt idx="1189">
                  <c:v>-99</c:v>
                </c:pt>
                <c:pt idx="1190">
                  <c:v>-99</c:v>
                </c:pt>
                <c:pt idx="1191">
                  <c:v>-99</c:v>
                </c:pt>
                <c:pt idx="1192">
                  <c:v>-99</c:v>
                </c:pt>
                <c:pt idx="1193">
                  <c:v>-99</c:v>
                </c:pt>
                <c:pt idx="1194">
                  <c:v>-99</c:v>
                </c:pt>
                <c:pt idx="1195">
                  <c:v>-99</c:v>
                </c:pt>
                <c:pt idx="1196">
                  <c:v>-99</c:v>
                </c:pt>
                <c:pt idx="1197">
                  <c:v>-99</c:v>
                </c:pt>
                <c:pt idx="1198">
                  <c:v>-99</c:v>
                </c:pt>
                <c:pt idx="1199">
                  <c:v>-99</c:v>
                </c:pt>
                <c:pt idx="1200">
                  <c:v>-99</c:v>
                </c:pt>
                <c:pt idx="1201">
                  <c:v>-99</c:v>
                </c:pt>
                <c:pt idx="1202">
                  <c:v>-99</c:v>
                </c:pt>
                <c:pt idx="1203">
                  <c:v>-99</c:v>
                </c:pt>
                <c:pt idx="1204">
                  <c:v>-99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792E-4FCA-9F57-7A1135A39A5D}"/>
            </c:ext>
          </c:extLst>
        </c:ser>
        <c:ser>
          <c:idx val="4"/>
          <c:order val="3"/>
          <c:tx>
            <c:strRef>
              <c:f>CONTROL!$AZ$6</c:f>
              <c:strCache>
                <c:ptCount val="1"/>
                <c:pt idx="0">
                  <c:v>WW, Valley</c:v>
                </c:pt>
              </c:strCache>
            </c:strRef>
          </c:tx>
          <c:spPr>
            <a:ln w="12700" cap="rnd">
              <a:noFill/>
              <a:prstDash val="solid"/>
              <a:round/>
            </a:ln>
            <a:effectLst/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c:spPr>
          <c:marker>
            <c:symbol val="circle"/>
            <c:size val="7"/>
            <c:spPr>
              <a:noFill/>
              <a:ln w="12700">
                <a:solidFill>
                  <a:srgbClr val="FF0000"/>
                </a:solidFill>
                <a:prstDash val="solid"/>
              </a:ln>
              <a:effectLst/>
            </c:spPr>
          </c:marker>
          <c:xVal>
            <c:numRef>
              <c:f>CONTROL!$AU$7:$AU$1211</c:f>
              <c:numCache>
                <c:formatCode>General</c:formatCode>
                <c:ptCount val="1205"/>
                <c:pt idx="0">
                  <c:v>0.47273894115146042</c:v>
                </c:pt>
                <c:pt idx="1">
                  <c:v>0.49216547929907367</c:v>
                </c:pt>
                <c:pt idx="2">
                  <c:v>0.32353148748368132</c:v>
                </c:pt>
                <c:pt idx="3">
                  <c:v>0.31490687554789898</c:v>
                </c:pt>
                <c:pt idx="4">
                  <c:v>0.53400911565670528</c:v>
                </c:pt>
                <c:pt idx="5">
                  <c:v>0.401336894379619</c:v>
                </c:pt>
                <c:pt idx="6">
                  <c:v>0.28693474126342161</c:v>
                </c:pt>
                <c:pt idx="7">
                  <c:v>0.25826731368788908</c:v>
                </c:pt>
                <c:pt idx="8">
                  <c:v>0.14804487600967775</c:v>
                </c:pt>
                <c:pt idx="9">
                  <c:v>0.59763343889623077</c:v>
                </c:pt>
                <c:pt idx="10">
                  <c:v>0.40782593788365767</c:v>
                </c:pt>
                <c:pt idx="11">
                  <c:v>0.35207599338862322</c:v>
                </c:pt>
                <c:pt idx="12">
                  <c:v>0.25386405133134526</c:v>
                </c:pt>
                <c:pt idx="13">
                  <c:v>0.56805768339411633</c:v>
                </c:pt>
                <c:pt idx="14">
                  <c:v>0.62873220826112974</c:v>
                </c:pt>
                <c:pt idx="15">
                  <c:v>0.53593056740600087</c:v>
                </c:pt>
                <c:pt idx="16">
                  <c:v>0.50798336061344318</c:v>
                </c:pt>
                <c:pt idx="17">
                  <c:v>0.32225243969020628</c:v>
                </c:pt>
                <c:pt idx="18">
                  <c:v>0.32526704387761329</c:v>
                </c:pt>
                <c:pt idx="19">
                  <c:v>0.81383205762553079</c:v>
                </c:pt>
                <c:pt idx="20">
                  <c:v>0.48838005637638321</c:v>
                </c:pt>
                <c:pt idx="21">
                  <c:v>0.33601443485269977</c:v>
                </c:pt>
                <c:pt idx="22">
                  <c:v>0.39712264650510243</c:v>
                </c:pt>
                <c:pt idx="23">
                  <c:v>0.36571793747997366</c:v>
                </c:pt>
                <c:pt idx="24">
                  <c:v>1.9042519661955242</c:v>
                </c:pt>
                <c:pt idx="25">
                  <c:v>1.5296252024801862</c:v>
                </c:pt>
                <c:pt idx="26">
                  <c:v>1.4421959544340961</c:v>
                </c:pt>
                <c:pt idx="27">
                  <c:v>1.6319001892382621</c:v>
                </c:pt>
                <c:pt idx="28">
                  <c:v>1.6316080226808025</c:v>
                </c:pt>
                <c:pt idx="29">
                  <c:v>1.8811117723952211</c:v>
                </c:pt>
                <c:pt idx="30">
                  <c:v>1.6191943431736886</c:v>
                </c:pt>
                <c:pt idx="31">
                  <c:v>1.6843719105157422</c:v>
                </c:pt>
                <c:pt idx="32">
                  <c:v>1.3670998162423731</c:v>
                </c:pt>
                <c:pt idx="33">
                  <c:v>1.5419546233123334</c:v>
                </c:pt>
                <c:pt idx="34">
                  <c:v>1.6282264719323727</c:v>
                </c:pt>
                <c:pt idx="35">
                  <c:v>1.544269751647203</c:v>
                </c:pt>
                <c:pt idx="36">
                  <c:v>1.4787269385789046</c:v>
                </c:pt>
                <c:pt idx="37">
                  <c:v>1.4287916436686232</c:v>
                </c:pt>
                <c:pt idx="38">
                  <c:v>1.9001312022506027</c:v>
                </c:pt>
                <c:pt idx="39">
                  <c:v>1.8665283968592716</c:v>
                </c:pt>
                <c:pt idx="40">
                  <c:v>1.8624445553501203</c:v>
                </c:pt>
                <c:pt idx="41">
                  <c:v>1.4751670142230946</c:v>
                </c:pt>
                <c:pt idx="42">
                  <c:v>1.4749749772991934</c:v>
                </c:pt>
                <c:pt idx="43">
                  <c:v>2.1154990338522088</c:v>
                </c:pt>
                <c:pt idx="44">
                  <c:v>1.7395141735848998</c:v>
                </c:pt>
                <c:pt idx="45">
                  <c:v>1.5357089556439329</c:v>
                </c:pt>
                <c:pt idx="46">
                  <c:v>1.8539830570594851</c:v>
                </c:pt>
                <c:pt idx="47">
                  <c:v>1.6496264468812996</c:v>
                </c:pt>
                <c:pt idx="48">
                  <c:v>1.1594013356190236</c:v>
                </c:pt>
                <c:pt idx="49">
                  <c:v>1.0081003209001613</c:v>
                </c:pt>
                <c:pt idx="50">
                  <c:v>0.82978178351598131</c:v>
                </c:pt>
                <c:pt idx="51">
                  <c:v>0.95936228057651829</c:v>
                </c:pt>
                <c:pt idx="52">
                  <c:v>1.070164748456031</c:v>
                </c:pt>
                <c:pt idx="53">
                  <c:v>1.1052105492926105</c:v>
                </c:pt>
                <c:pt idx="54">
                  <c:v>0.89679270602456129</c:v>
                </c:pt>
                <c:pt idx="55">
                  <c:v>1.020809297994371</c:v>
                </c:pt>
                <c:pt idx="56">
                  <c:v>0.72507224697738271</c:v>
                </c:pt>
                <c:pt idx="57">
                  <c:v>1.0592715325777466</c:v>
                </c:pt>
                <c:pt idx="58">
                  <c:v>1.0109091755112578</c:v>
                </c:pt>
                <c:pt idx="59">
                  <c:v>0.88501958391585245</c:v>
                </c:pt>
                <c:pt idx="60">
                  <c:v>0.84466612302522459</c:v>
                </c:pt>
                <c:pt idx="61">
                  <c:v>0.96564674532523309</c:v>
                </c:pt>
                <c:pt idx="62">
                  <c:v>1.2770290646191773</c:v>
                </c:pt>
                <c:pt idx="63">
                  <c:v>1.2121073540355722</c:v>
                </c:pt>
                <c:pt idx="64">
                  <c:v>1.1940421919858846</c:v>
                </c:pt>
                <c:pt idx="65">
                  <c:v>0.8158680401846623</c:v>
                </c:pt>
                <c:pt idx="66">
                  <c:v>0.81593141040800043</c:v>
                </c:pt>
                <c:pt idx="67">
                  <c:v>1.4658117934446249</c:v>
                </c:pt>
                <c:pt idx="68">
                  <c:v>1.1137549365839656</c:v>
                </c:pt>
                <c:pt idx="69">
                  <c:v>0.89568271436316182</c:v>
                </c:pt>
                <c:pt idx="70">
                  <c:v>1.1009411019423472</c:v>
                </c:pt>
                <c:pt idx="71">
                  <c:v>0.98673737772188863</c:v>
                </c:pt>
                <c:pt idx="72">
                  <c:v>-99</c:v>
                </c:pt>
                <c:pt idx="73">
                  <c:v>-99</c:v>
                </c:pt>
                <c:pt idx="74">
                  <c:v>-99</c:v>
                </c:pt>
                <c:pt idx="75">
                  <c:v>-99</c:v>
                </c:pt>
                <c:pt idx="76">
                  <c:v>-99</c:v>
                </c:pt>
                <c:pt idx="77">
                  <c:v>-99</c:v>
                </c:pt>
                <c:pt idx="78">
                  <c:v>-99</c:v>
                </c:pt>
                <c:pt idx="79">
                  <c:v>-99</c:v>
                </c:pt>
                <c:pt idx="80">
                  <c:v>-99</c:v>
                </c:pt>
                <c:pt idx="81">
                  <c:v>-99</c:v>
                </c:pt>
                <c:pt idx="82">
                  <c:v>-99</c:v>
                </c:pt>
                <c:pt idx="83">
                  <c:v>-99</c:v>
                </c:pt>
                <c:pt idx="84">
                  <c:v>-99</c:v>
                </c:pt>
                <c:pt idx="85">
                  <c:v>-99</c:v>
                </c:pt>
                <c:pt idx="86">
                  <c:v>-99</c:v>
                </c:pt>
                <c:pt idx="87">
                  <c:v>-99</c:v>
                </c:pt>
                <c:pt idx="88">
                  <c:v>-99</c:v>
                </c:pt>
                <c:pt idx="89">
                  <c:v>-99</c:v>
                </c:pt>
                <c:pt idx="90">
                  <c:v>-99</c:v>
                </c:pt>
                <c:pt idx="91">
                  <c:v>-99</c:v>
                </c:pt>
                <c:pt idx="92">
                  <c:v>-99</c:v>
                </c:pt>
                <c:pt idx="93">
                  <c:v>-99</c:v>
                </c:pt>
                <c:pt idx="94">
                  <c:v>-99</c:v>
                </c:pt>
                <c:pt idx="95">
                  <c:v>-99</c:v>
                </c:pt>
                <c:pt idx="96">
                  <c:v>-99</c:v>
                </c:pt>
                <c:pt idx="97">
                  <c:v>-99</c:v>
                </c:pt>
                <c:pt idx="98">
                  <c:v>-99</c:v>
                </c:pt>
                <c:pt idx="99">
                  <c:v>-99</c:v>
                </c:pt>
                <c:pt idx="100">
                  <c:v>-99</c:v>
                </c:pt>
                <c:pt idx="101">
                  <c:v>-99</c:v>
                </c:pt>
                <c:pt idx="102">
                  <c:v>-99</c:v>
                </c:pt>
                <c:pt idx="103">
                  <c:v>-99</c:v>
                </c:pt>
                <c:pt idx="104">
                  <c:v>-99</c:v>
                </c:pt>
                <c:pt idx="105">
                  <c:v>-99</c:v>
                </c:pt>
                <c:pt idx="106">
                  <c:v>-99</c:v>
                </c:pt>
                <c:pt idx="107">
                  <c:v>-99</c:v>
                </c:pt>
                <c:pt idx="108">
                  <c:v>-99</c:v>
                </c:pt>
                <c:pt idx="109">
                  <c:v>-99</c:v>
                </c:pt>
                <c:pt idx="110">
                  <c:v>-99</c:v>
                </c:pt>
                <c:pt idx="111">
                  <c:v>-99</c:v>
                </c:pt>
                <c:pt idx="112">
                  <c:v>-99</c:v>
                </c:pt>
                <c:pt idx="113">
                  <c:v>-99</c:v>
                </c:pt>
                <c:pt idx="114">
                  <c:v>-99</c:v>
                </c:pt>
                <c:pt idx="115">
                  <c:v>-99</c:v>
                </c:pt>
                <c:pt idx="116">
                  <c:v>-99</c:v>
                </c:pt>
                <c:pt idx="117">
                  <c:v>-99</c:v>
                </c:pt>
                <c:pt idx="118">
                  <c:v>-99</c:v>
                </c:pt>
                <c:pt idx="119">
                  <c:v>-99</c:v>
                </c:pt>
                <c:pt idx="120">
                  <c:v>-99</c:v>
                </c:pt>
                <c:pt idx="121">
                  <c:v>-99</c:v>
                </c:pt>
                <c:pt idx="122">
                  <c:v>-99</c:v>
                </c:pt>
                <c:pt idx="123">
                  <c:v>-99</c:v>
                </c:pt>
                <c:pt idx="124">
                  <c:v>-99</c:v>
                </c:pt>
                <c:pt idx="125">
                  <c:v>-99</c:v>
                </c:pt>
                <c:pt idx="126">
                  <c:v>-99</c:v>
                </c:pt>
                <c:pt idx="127">
                  <c:v>-99</c:v>
                </c:pt>
                <c:pt idx="128">
                  <c:v>-99</c:v>
                </c:pt>
                <c:pt idx="129">
                  <c:v>-99</c:v>
                </c:pt>
                <c:pt idx="130">
                  <c:v>-99</c:v>
                </c:pt>
                <c:pt idx="131">
                  <c:v>-99</c:v>
                </c:pt>
                <c:pt idx="132">
                  <c:v>-99</c:v>
                </c:pt>
                <c:pt idx="133">
                  <c:v>-99</c:v>
                </c:pt>
                <c:pt idx="134">
                  <c:v>-99</c:v>
                </c:pt>
                <c:pt idx="135">
                  <c:v>-99</c:v>
                </c:pt>
                <c:pt idx="136">
                  <c:v>-99</c:v>
                </c:pt>
                <c:pt idx="137">
                  <c:v>-99</c:v>
                </c:pt>
                <c:pt idx="138">
                  <c:v>-99</c:v>
                </c:pt>
                <c:pt idx="139">
                  <c:v>-99</c:v>
                </c:pt>
                <c:pt idx="140">
                  <c:v>-99</c:v>
                </c:pt>
                <c:pt idx="141">
                  <c:v>-99</c:v>
                </c:pt>
                <c:pt idx="142">
                  <c:v>-99</c:v>
                </c:pt>
                <c:pt idx="143">
                  <c:v>-99</c:v>
                </c:pt>
                <c:pt idx="144">
                  <c:v>-99</c:v>
                </c:pt>
                <c:pt idx="145">
                  <c:v>-99</c:v>
                </c:pt>
                <c:pt idx="146">
                  <c:v>-99</c:v>
                </c:pt>
                <c:pt idx="147">
                  <c:v>-99</c:v>
                </c:pt>
                <c:pt idx="148">
                  <c:v>-99</c:v>
                </c:pt>
                <c:pt idx="149">
                  <c:v>-99</c:v>
                </c:pt>
                <c:pt idx="150">
                  <c:v>-99</c:v>
                </c:pt>
                <c:pt idx="151">
                  <c:v>-99</c:v>
                </c:pt>
                <c:pt idx="152">
                  <c:v>-99</c:v>
                </c:pt>
                <c:pt idx="153">
                  <c:v>-99</c:v>
                </c:pt>
                <c:pt idx="154">
                  <c:v>-99</c:v>
                </c:pt>
                <c:pt idx="155">
                  <c:v>-99</c:v>
                </c:pt>
                <c:pt idx="156">
                  <c:v>-99</c:v>
                </c:pt>
                <c:pt idx="157">
                  <c:v>-99</c:v>
                </c:pt>
                <c:pt idx="158">
                  <c:v>-99</c:v>
                </c:pt>
                <c:pt idx="159">
                  <c:v>-99</c:v>
                </c:pt>
                <c:pt idx="160">
                  <c:v>-99</c:v>
                </c:pt>
                <c:pt idx="161">
                  <c:v>-99</c:v>
                </c:pt>
                <c:pt idx="162">
                  <c:v>-99</c:v>
                </c:pt>
                <c:pt idx="163">
                  <c:v>-99</c:v>
                </c:pt>
                <c:pt idx="164">
                  <c:v>-99</c:v>
                </c:pt>
                <c:pt idx="165">
                  <c:v>-99</c:v>
                </c:pt>
                <c:pt idx="166">
                  <c:v>-99</c:v>
                </c:pt>
                <c:pt idx="167">
                  <c:v>-99</c:v>
                </c:pt>
                <c:pt idx="168">
                  <c:v>-99</c:v>
                </c:pt>
                <c:pt idx="169">
                  <c:v>-99</c:v>
                </c:pt>
                <c:pt idx="170">
                  <c:v>-99</c:v>
                </c:pt>
                <c:pt idx="171">
                  <c:v>-99</c:v>
                </c:pt>
                <c:pt idx="172">
                  <c:v>-99</c:v>
                </c:pt>
                <c:pt idx="173">
                  <c:v>-99</c:v>
                </c:pt>
                <c:pt idx="174">
                  <c:v>-99</c:v>
                </c:pt>
                <c:pt idx="175">
                  <c:v>-99</c:v>
                </c:pt>
                <c:pt idx="176">
                  <c:v>-99</c:v>
                </c:pt>
                <c:pt idx="177">
                  <c:v>-99</c:v>
                </c:pt>
                <c:pt idx="178">
                  <c:v>-99</c:v>
                </c:pt>
                <c:pt idx="179">
                  <c:v>-99</c:v>
                </c:pt>
                <c:pt idx="180">
                  <c:v>-99</c:v>
                </c:pt>
                <c:pt idx="181">
                  <c:v>-99</c:v>
                </c:pt>
                <c:pt idx="182">
                  <c:v>-99</c:v>
                </c:pt>
                <c:pt idx="183">
                  <c:v>-99</c:v>
                </c:pt>
                <c:pt idx="184">
                  <c:v>-99</c:v>
                </c:pt>
                <c:pt idx="185">
                  <c:v>-99</c:v>
                </c:pt>
                <c:pt idx="186">
                  <c:v>-99</c:v>
                </c:pt>
                <c:pt idx="187">
                  <c:v>-99</c:v>
                </c:pt>
                <c:pt idx="188">
                  <c:v>-99</c:v>
                </c:pt>
                <c:pt idx="189">
                  <c:v>-99</c:v>
                </c:pt>
                <c:pt idx="190">
                  <c:v>-99</c:v>
                </c:pt>
                <c:pt idx="191">
                  <c:v>-99</c:v>
                </c:pt>
                <c:pt idx="192">
                  <c:v>-99</c:v>
                </c:pt>
                <c:pt idx="193">
                  <c:v>-99</c:v>
                </c:pt>
                <c:pt idx="194">
                  <c:v>-99</c:v>
                </c:pt>
                <c:pt idx="195">
                  <c:v>-99</c:v>
                </c:pt>
                <c:pt idx="196">
                  <c:v>-99</c:v>
                </c:pt>
                <c:pt idx="197">
                  <c:v>-99</c:v>
                </c:pt>
                <c:pt idx="198">
                  <c:v>-99</c:v>
                </c:pt>
                <c:pt idx="199">
                  <c:v>-99</c:v>
                </c:pt>
                <c:pt idx="200">
                  <c:v>-99</c:v>
                </c:pt>
                <c:pt idx="201">
                  <c:v>-99</c:v>
                </c:pt>
                <c:pt idx="202">
                  <c:v>-99</c:v>
                </c:pt>
                <c:pt idx="203">
                  <c:v>-99</c:v>
                </c:pt>
                <c:pt idx="204">
                  <c:v>-99</c:v>
                </c:pt>
                <c:pt idx="205">
                  <c:v>-99</c:v>
                </c:pt>
                <c:pt idx="206">
                  <c:v>-99</c:v>
                </c:pt>
                <c:pt idx="207">
                  <c:v>-99</c:v>
                </c:pt>
                <c:pt idx="208">
                  <c:v>-99</c:v>
                </c:pt>
                <c:pt idx="209">
                  <c:v>-99</c:v>
                </c:pt>
                <c:pt idx="210">
                  <c:v>-99</c:v>
                </c:pt>
                <c:pt idx="211">
                  <c:v>-99</c:v>
                </c:pt>
                <c:pt idx="212">
                  <c:v>-99</c:v>
                </c:pt>
                <c:pt idx="213">
                  <c:v>-99</c:v>
                </c:pt>
                <c:pt idx="214">
                  <c:v>-99</c:v>
                </c:pt>
                <c:pt idx="215">
                  <c:v>-99</c:v>
                </c:pt>
                <c:pt idx="216">
                  <c:v>-99</c:v>
                </c:pt>
                <c:pt idx="217">
                  <c:v>-99</c:v>
                </c:pt>
                <c:pt idx="218">
                  <c:v>-99</c:v>
                </c:pt>
                <c:pt idx="219">
                  <c:v>-99</c:v>
                </c:pt>
                <c:pt idx="220">
                  <c:v>-99</c:v>
                </c:pt>
                <c:pt idx="221">
                  <c:v>-99</c:v>
                </c:pt>
                <c:pt idx="222">
                  <c:v>-99</c:v>
                </c:pt>
                <c:pt idx="223">
                  <c:v>-99</c:v>
                </c:pt>
                <c:pt idx="224">
                  <c:v>-99</c:v>
                </c:pt>
                <c:pt idx="225">
                  <c:v>-99</c:v>
                </c:pt>
                <c:pt idx="226">
                  <c:v>-99</c:v>
                </c:pt>
                <c:pt idx="227">
                  <c:v>-99</c:v>
                </c:pt>
                <c:pt idx="228">
                  <c:v>-99</c:v>
                </c:pt>
                <c:pt idx="229">
                  <c:v>-99</c:v>
                </c:pt>
                <c:pt idx="230">
                  <c:v>-99</c:v>
                </c:pt>
                <c:pt idx="231">
                  <c:v>-99</c:v>
                </c:pt>
                <c:pt idx="232">
                  <c:v>-99</c:v>
                </c:pt>
                <c:pt idx="233">
                  <c:v>-99</c:v>
                </c:pt>
                <c:pt idx="234">
                  <c:v>-99</c:v>
                </c:pt>
                <c:pt idx="235">
                  <c:v>-99</c:v>
                </c:pt>
                <c:pt idx="236">
                  <c:v>-99</c:v>
                </c:pt>
                <c:pt idx="237">
                  <c:v>-99</c:v>
                </c:pt>
                <c:pt idx="238">
                  <c:v>-99</c:v>
                </c:pt>
                <c:pt idx="239">
                  <c:v>-99</c:v>
                </c:pt>
                <c:pt idx="240">
                  <c:v>-99</c:v>
                </c:pt>
                <c:pt idx="241">
                  <c:v>-99</c:v>
                </c:pt>
                <c:pt idx="242">
                  <c:v>-99</c:v>
                </c:pt>
                <c:pt idx="243">
                  <c:v>-99</c:v>
                </c:pt>
                <c:pt idx="244">
                  <c:v>-99</c:v>
                </c:pt>
                <c:pt idx="245">
                  <c:v>-99</c:v>
                </c:pt>
                <c:pt idx="246">
                  <c:v>-99</c:v>
                </c:pt>
                <c:pt idx="247">
                  <c:v>-99</c:v>
                </c:pt>
                <c:pt idx="248">
                  <c:v>-99</c:v>
                </c:pt>
                <c:pt idx="249">
                  <c:v>-99</c:v>
                </c:pt>
                <c:pt idx="250">
                  <c:v>-99</c:v>
                </c:pt>
                <c:pt idx="251">
                  <c:v>-99</c:v>
                </c:pt>
                <c:pt idx="252">
                  <c:v>-99</c:v>
                </c:pt>
                <c:pt idx="253">
                  <c:v>-99</c:v>
                </c:pt>
                <c:pt idx="254">
                  <c:v>-99</c:v>
                </c:pt>
                <c:pt idx="255">
                  <c:v>-99</c:v>
                </c:pt>
                <c:pt idx="256">
                  <c:v>-99</c:v>
                </c:pt>
                <c:pt idx="257">
                  <c:v>-99</c:v>
                </c:pt>
                <c:pt idx="258">
                  <c:v>-99</c:v>
                </c:pt>
                <c:pt idx="259">
                  <c:v>-99</c:v>
                </c:pt>
                <c:pt idx="260">
                  <c:v>-99</c:v>
                </c:pt>
                <c:pt idx="261">
                  <c:v>-99</c:v>
                </c:pt>
                <c:pt idx="262">
                  <c:v>-99</c:v>
                </c:pt>
                <c:pt idx="263">
                  <c:v>-99</c:v>
                </c:pt>
                <c:pt idx="264">
                  <c:v>-99</c:v>
                </c:pt>
                <c:pt idx="265">
                  <c:v>-99</c:v>
                </c:pt>
                <c:pt idx="266">
                  <c:v>-99</c:v>
                </c:pt>
                <c:pt idx="267">
                  <c:v>-99</c:v>
                </c:pt>
                <c:pt idx="268">
                  <c:v>-99</c:v>
                </c:pt>
                <c:pt idx="269">
                  <c:v>-99</c:v>
                </c:pt>
                <c:pt idx="270">
                  <c:v>-99</c:v>
                </c:pt>
                <c:pt idx="271">
                  <c:v>-99</c:v>
                </c:pt>
                <c:pt idx="272">
                  <c:v>-99</c:v>
                </c:pt>
                <c:pt idx="273">
                  <c:v>-99</c:v>
                </c:pt>
                <c:pt idx="274">
                  <c:v>-99</c:v>
                </c:pt>
                <c:pt idx="275">
                  <c:v>-99</c:v>
                </c:pt>
                <c:pt idx="276">
                  <c:v>-99</c:v>
                </c:pt>
                <c:pt idx="277">
                  <c:v>-99</c:v>
                </c:pt>
                <c:pt idx="278">
                  <c:v>-99</c:v>
                </c:pt>
                <c:pt idx="279">
                  <c:v>-99</c:v>
                </c:pt>
                <c:pt idx="280">
                  <c:v>-99</c:v>
                </c:pt>
                <c:pt idx="281">
                  <c:v>-99</c:v>
                </c:pt>
                <c:pt idx="282">
                  <c:v>-99</c:v>
                </c:pt>
                <c:pt idx="283">
                  <c:v>-99</c:v>
                </c:pt>
                <c:pt idx="284">
                  <c:v>-99</c:v>
                </c:pt>
                <c:pt idx="285">
                  <c:v>-99</c:v>
                </c:pt>
                <c:pt idx="286">
                  <c:v>-99</c:v>
                </c:pt>
                <c:pt idx="287">
                  <c:v>-99</c:v>
                </c:pt>
                <c:pt idx="288">
                  <c:v>-99</c:v>
                </c:pt>
                <c:pt idx="289">
                  <c:v>-99</c:v>
                </c:pt>
                <c:pt idx="290">
                  <c:v>-99</c:v>
                </c:pt>
                <c:pt idx="291">
                  <c:v>-99</c:v>
                </c:pt>
                <c:pt idx="292">
                  <c:v>-99</c:v>
                </c:pt>
                <c:pt idx="293">
                  <c:v>-99</c:v>
                </c:pt>
                <c:pt idx="294">
                  <c:v>-99</c:v>
                </c:pt>
                <c:pt idx="295">
                  <c:v>-99</c:v>
                </c:pt>
                <c:pt idx="296">
                  <c:v>-99</c:v>
                </c:pt>
                <c:pt idx="297">
                  <c:v>-99</c:v>
                </c:pt>
                <c:pt idx="298">
                  <c:v>-99</c:v>
                </c:pt>
                <c:pt idx="299">
                  <c:v>-99</c:v>
                </c:pt>
                <c:pt idx="300">
                  <c:v>-99</c:v>
                </c:pt>
                <c:pt idx="301">
                  <c:v>-99</c:v>
                </c:pt>
                <c:pt idx="302">
                  <c:v>-99</c:v>
                </c:pt>
                <c:pt idx="303">
                  <c:v>-99</c:v>
                </c:pt>
                <c:pt idx="304">
                  <c:v>-99</c:v>
                </c:pt>
                <c:pt idx="305">
                  <c:v>-99</c:v>
                </c:pt>
                <c:pt idx="306">
                  <c:v>-99</c:v>
                </c:pt>
                <c:pt idx="307">
                  <c:v>-99</c:v>
                </c:pt>
                <c:pt idx="308">
                  <c:v>-99</c:v>
                </c:pt>
                <c:pt idx="309">
                  <c:v>-99</c:v>
                </c:pt>
                <c:pt idx="310">
                  <c:v>-99</c:v>
                </c:pt>
                <c:pt idx="311">
                  <c:v>-99</c:v>
                </c:pt>
                <c:pt idx="312">
                  <c:v>-99</c:v>
                </c:pt>
                <c:pt idx="313">
                  <c:v>-99</c:v>
                </c:pt>
                <c:pt idx="314">
                  <c:v>-99</c:v>
                </c:pt>
                <c:pt idx="315">
                  <c:v>-99</c:v>
                </c:pt>
                <c:pt idx="316">
                  <c:v>-99</c:v>
                </c:pt>
                <c:pt idx="317">
                  <c:v>-99</c:v>
                </c:pt>
                <c:pt idx="318">
                  <c:v>-99</c:v>
                </c:pt>
                <c:pt idx="319">
                  <c:v>-99</c:v>
                </c:pt>
                <c:pt idx="320">
                  <c:v>-99</c:v>
                </c:pt>
                <c:pt idx="321">
                  <c:v>-99</c:v>
                </c:pt>
                <c:pt idx="322">
                  <c:v>-99</c:v>
                </c:pt>
                <c:pt idx="323">
                  <c:v>-99</c:v>
                </c:pt>
                <c:pt idx="324">
                  <c:v>-99</c:v>
                </c:pt>
                <c:pt idx="325">
                  <c:v>-99</c:v>
                </c:pt>
                <c:pt idx="326">
                  <c:v>-99</c:v>
                </c:pt>
                <c:pt idx="327">
                  <c:v>-99</c:v>
                </c:pt>
                <c:pt idx="328">
                  <c:v>-99</c:v>
                </c:pt>
                <c:pt idx="329">
                  <c:v>-99</c:v>
                </c:pt>
                <c:pt idx="330">
                  <c:v>-99</c:v>
                </c:pt>
                <c:pt idx="331">
                  <c:v>-99</c:v>
                </c:pt>
                <c:pt idx="332">
                  <c:v>-99</c:v>
                </c:pt>
                <c:pt idx="333">
                  <c:v>-99</c:v>
                </c:pt>
                <c:pt idx="334">
                  <c:v>-99</c:v>
                </c:pt>
                <c:pt idx="335">
                  <c:v>-99</c:v>
                </c:pt>
                <c:pt idx="336">
                  <c:v>-99</c:v>
                </c:pt>
                <c:pt idx="337">
                  <c:v>-99</c:v>
                </c:pt>
                <c:pt idx="338">
                  <c:v>-99</c:v>
                </c:pt>
                <c:pt idx="339">
                  <c:v>-99</c:v>
                </c:pt>
                <c:pt idx="340">
                  <c:v>-99</c:v>
                </c:pt>
                <c:pt idx="341">
                  <c:v>-99</c:v>
                </c:pt>
                <c:pt idx="342">
                  <c:v>-99</c:v>
                </c:pt>
                <c:pt idx="343">
                  <c:v>-99</c:v>
                </c:pt>
                <c:pt idx="344">
                  <c:v>-99</c:v>
                </c:pt>
                <c:pt idx="345">
                  <c:v>-99</c:v>
                </c:pt>
                <c:pt idx="346">
                  <c:v>-99</c:v>
                </c:pt>
                <c:pt idx="347">
                  <c:v>-99</c:v>
                </c:pt>
                <c:pt idx="348">
                  <c:v>-99</c:v>
                </c:pt>
                <c:pt idx="349">
                  <c:v>-99</c:v>
                </c:pt>
                <c:pt idx="350">
                  <c:v>-99</c:v>
                </c:pt>
                <c:pt idx="351">
                  <c:v>-99</c:v>
                </c:pt>
                <c:pt idx="352">
                  <c:v>-99</c:v>
                </c:pt>
                <c:pt idx="353">
                  <c:v>-99</c:v>
                </c:pt>
                <c:pt idx="354">
                  <c:v>-99</c:v>
                </c:pt>
                <c:pt idx="355">
                  <c:v>-99</c:v>
                </c:pt>
                <c:pt idx="356">
                  <c:v>-99</c:v>
                </c:pt>
                <c:pt idx="357">
                  <c:v>-99</c:v>
                </c:pt>
                <c:pt idx="358">
                  <c:v>-99</c:v>
                </c:pt>
                <c:pt idx="359">
                  <c:v>-99</c:v>
                </c:pt>
                <c:pt idx="360">
                  <c:v>-99</c:v>
                </c:pt>
                <c:pt idx="361">
                  <c:v>-99</c:v>
                </c:pt>
                <c:pt idx="362">
                  <c:v>-99</c:v>
                </c:pt>
                <c:pt idx="363">
                  <c:v>-99</c:v>
                </c:pt>
                <c:pt idx="364">
                  <c:v>-99</c:v>
                </c:pt>
                <c:pt idx="365">
                  <c:v>-99</c:v>
                </c:pt>
                <c:pt idx="366">
                  <c:v>-99</c:v>
                </c:pt>
                <c:pt idx="367">
                  <c:v>-99</c:v>
                </c:pt>
                <c:pt idx="368">
                  <c:v>-99</c:v>
                </c:pt>
                <c:pt idx="369">
                  <c:v>-99</c:v>
                </c:pt>
                <c:pt idx="370">
                  <c:v>-99</c:v>
                </c:pt>
                <c:pt idx="371">
                  <c:v>-99</c:v>
                </c:pt>
                <c:pt idx="372">
                  <c:v>-99</c:v>
                </c:pt>
                <c:pt idx="373">
                  <c:v>-99</c:v>
                </c:pt>
                <c:pt idx="374">
                  <c:v>-99</c:v>
                </c:pt>
                <c:pt idx="375">
                  <c:v>-99</c:v>
                </c:pt>
                <c:pt idx="376">
                  <c:v>-99</c:v>
                </c:pt>
                <c:pt idx="377">
                  <c:v>-99</c:v>
                </c:pt>
                <c:pt idx="378">
                  <c:v>-99</c:v>
                </c:pt>
                <c:pt idx="379">
                  <c:v>-99</c:v>
                </c:pt>
                <c:pt idx="380">
                  <c:v>-99</c:v>
                </c:pt>
                <c:pt idx="381">
                  <c:v>-99</c:v>
                </c:pt>
                <c:pt idx="382">
                  <c:v>-99</c:v>
                </c:pt>
                <c:pt idx="383">
                  <c:v>-99</c:v>
                </c:pt>
                <c:pt idx="384">
                  <c:v>-99</c:v>
                </c:pt>
                <c:pt idx="385">
                  <c:v>-99</c:v>
                </c:pt>
                <c:pt idx="386">
                  <c:v>-99</c:v>
                </c:pt>
                <c:pt idx="387">
                  <c:v>-99</c:v>
                </c:pt>
                <c:pt idx="388">
                  <c:v>-99</c:v>
                </c:pt>
                <c:pt idx="389">
                  <c:v>-99</c:v>
                </c:pt>
                <c:pt idx="390">
                  <c:v>-99</c:v>
                </c:pt>
                <c:pt idx="391">
                  <c:v>-99</c:v>
                </c:pt>
                <c:pt idx="392">
                  <c:v>-99</c:v>
                </c:pt>
                <c:pt idx="393">
                  <c:v>-99</c:v>
                </c:pt>
                <c:pt idx="394">
                  <c:v>-99</c:v>
                </c:pt>
                <c:pt idx="395">
                  <c:v>-99</c:v>
                </c:pt>
                <c:pt idx="396">
                  <c:v>-99</c:v>
                </c:pt>
                <c:pt idx="397">
                  <c:v>-99</c:v>
                </c:pt>
                <c:pt idx="398">
                  <c:v>-99</c:v>
                </c:pt>
                <c:pt idx="399">
                  <c:v>-99</c:v>
                </c:pt>
                <c:pt idx="400">
                  <c:v>-99</c:v>
                </c:pt>
                <c:pt idx="401">
                  <c:v>-99</c:v>
                </c:pt>
                <c:pt idx="402">
                  <c:v>-99</c:v>
                </c:pt>
                <c:pt idx="403">
                  <c:v>-99</c:v>
                </c:pt>
                <c:pt idx="404">
                  <c:v>-99</c:v>
                </c:pt>
                <c:pt idx="405">
                  <c:v>-99</c:v>
                </c:pt>
                <c:pt idx="406">
                  <c:v>-99</c:v>
                </c:pt>
                <c:pt idx="407">
                  <c:v>-99</c:v>
                </c:pt>
                <c:pt idx="408">
                  <c:v>-99</c:v>
                </c:pt>
                <c:pt idx="409">
                  <c:v>-99</c:v>
                </c:pt>
                <c:pt idx="410">
                  <c:v>-99</c:v>
                </c:pt>
                <c:pt idx="411">
                  <c:v>-99</c:v>
                </c:pt>
                <c:pt idx="412">
                  <c:v>-99</c:v>
                </c:pt>
                <c:pt idx="413">
                  <c:v>-99</c:v>
                </c:pt>
                <c:pt idx="414">
                  <c:v>-99</c:v>
                </c:pt>
                <c:pt idx="415">
                  <c:v>-99</c:v>
                </c:pt>
                <c:pt idx="416">
                  <c:v>-99</c:v>
                </c:pt>
                <c:pt idx="417">
                  <c:v>-99</c:v>
                </c:pt>
                <c:pt idx="418">
                  <c:v>-99</c:v>
                </c:pt>
                <c:pt idx="419">
                  <c:v>-99</c:v>
                </c:pt>
                <c:pt idx="420">
                  <c:v>-99</c:v>
                </c:pt>
                <c:pt idx="421">
                  <c:v>-99</c:v>
                </c:pt>
                <c:pt idx="422">
                  <c:v>-99</c:v>
                </c:pt>
                <c:pt idx="423">
                  <c:v>-99</c:v>
                </c:pt>
                <c:pt idx="424">
                  <c:v>-99</c:v>
                </c:pt>
                <c:pt idx="425">
                  <c:v>-99</c:v>
                </c:pt>
                <c:pt idx="426">
                  <c:v>-99</c:v>
                </c:pt>
                <c:pt idx="427">
                  <c:v>-99</c:v>
                </c:pt>
                <c:pt idx="428">
                  <c:v>-99</c:v>
                </c:pt>
                <c:pt idx="429">
                  <c:v>-99</c:v>
                </c:pt>
                <c:pt idx="430">
                  <c:v>-99</c:v>
                </c:pt>
                <c:pt idx="431">
                  <c:v>-99</c:v>
                </c:pt>
                <c:pt idx="432">
                  <c:v>-99</c:v>
                </c:pt>
                <c:pt idx="433">
                  <c:v>-99</c:v>
                </c:pt>
                <c:pt idx="434">
                  <c:v>-99</c:v>
                </c:pt>
                <c:pt idx="435">
                  <c:v>-99</c:v>
                </c:pt>
                <c:pt idx="436">
                  <c:v>-99</c:v>
                </c:pt>
                <c:pt idx="437">
                  <c:v>-99</c:v>
                </c:pt>
                <c:pt idx="438">
                  <c:v>-99</c:v>
                </c:pt>
                <c:pt idx="439">
                  <c:v>-99</c:v>
                </c:pt>
                <c:pt idx="440">
                  <c:v>-99</c:v>
                </c:pt>
                <c:pt idx="441">
                  <c:v>-99</c:v>
                </c:pt>
                <c:pt idx="442">
                  <c:v>-99</c:v>
                </c:pt>
                <c:pt idx="443">
                  <c:v>-99</c:v>
                </c:pt>
                <c:pt idx="444">
                  <c:v>-99</c:v>
                </c:pt>
                <c:pt idx="445">
                  <c:v>-99</c:v>
                </c:pt>
                <c:pt idx="446">
                  <c:v>-99</c:v>
                </c:pt>
                <c:pt idx="447">
                  <c:v>-99</c:v>
                </c:pt>
                <c:pt idx="448">
                  <c:v>-99</c:v>
                </c:pt>
                <c:pt idx="449">
                  <c:v>-99</c:v>
                </c:pt>
                <c:pt idx="450">
                  <c:v>-99</c:v>
                </c:pt>
                <c:pt idx="451">
                  <c:v>-99</c:v>
                </c:pt>
                <c:pt idx="452">
                  <c:v>-99</c:v>
                </c:pt>
                <c:pt idx="453">
                  <c:v>-99</c:v>
                </c:pt>
                <c:pt idx="454">
                  <c:v>-99</c:v>
                </c:pt>
                <c:pt idx="455">
                  <c:v>-99</c:v>
                </c:pt>
                <c:pt idx="456">
                  <c:v>-99</c:v>
                </c:pt>
                <c:pt idx="457">
                  <c:v>-99</c:v>
                </c:pt>
                <c:pt idx="458">
                  <c:v>-99</c:v>
                </c:pt>
                <c:pt idx="459">
                  <c:v>-99</c:v>
                </c:pt>
                <c:pt idx="460">
                  <c:v>-99</c:v>
                </c:pt>
                <c:pt idx="461">
                  <c:v>-99</c:v>
                </c:pt>
                <c:pt idx="462">
                  <c:v>-99</c:v>
                </c:pt>
                <c:pt idx="463">
                  <c:v>-99</c:v>
                </c:pt>
                <c:pt idx="464">
                  <c:v>-99</c:v>
                </c:pt>
                <c:pt idx="465">
                  <c:v>-99</c:v>
                </c:pt>
                <c:pt idx="466">
                  <c:v>-99</c:v>
                </c:pt>
                <c:pt idx="467">
                  <c:v>-99</c:v>
                </c:pt>
                <c:pt idx="468">
                  <c:v>-99</c:v>
                </c:pt>
                <c:pt idx="469">
                  <c:v>-99</c:v>
                </c:pt>
                <c:pt idx="470">
                  <c:v>-99</c:v>
                </c:pt>
                <c:pt idx="471">
                  <c:v>-99</c:v>
                </c:pt>
                <c:pt idx="472">
                  <c:v>-99</c:v>
                </c:pt>
                <c:pt idx="473">
                  <c:v>-99</c:v>
                </c:pt>
                <c:pt idx="474">
                  <c:v>-99</c:v>
                </c:pt>
                <c:pt idx="475">
                  <c:v>-99</c:v>
                </c:pt>
                <c:pt idx="476">
                  <c:v>-99</c:v>
                </c:pt>
                <c:pt idx="477">
                  <c:v>-99</c:v>
                </c:pt>
                <c:pt idx="478">
                  <c:v>-99</c:v>
                </c:pt>
                <c:pt idx="479">
                  <c:v>-99</c:v>
                </c:pt>
                <c:pt idx="480">
                  <c:v>-99</c:v>
                </c:pt>
                <c:pt idx="481">
                  <c:v>-99</c:v>
                </c:pt>
                <c:pt idx="482">
                  <c:v>-99</c:v>
                </c:pt>
                <c:pt idx="483">
                  <c:v>-99</c:v>
                </c:pt>
                <c:pt idx="484">
                  <c:v>-99</c:v>
                </c:pt>
                <c:pt idx="485">
                  <c:v>-99</c:v>
                </c:pt>
                <c:pt idx="486">
                  <c:v>-99</c:v>
                </c:pt>
                <c:pt idx="487">
                  <c:v>-99</c:v>
                </c:pt>
                <c:pt idx="488">
                  <c:v>-99</c:v>
                </c:pt>
                <c:pt idx="489">
                  <c:v>-99</c:v>
                </c:pt>
                <c:pt idx="490">
                  <c:v>-99</c:v>
                </c:pt>
                <c:pt idx="491">
                  <c:v>-99</c:v>
                </c:pt>
                <c:pt idx="492">
                  <c:v>-99</c:v>
                </c:pt>
                <c:pt idx="493">
                  <c:v>-99</c:v>
                </c:pt>
                <c:pt idx="494">
                  <c:v>-99</c:v>
                </c:pt>
                <c:pt idx="495">
                  <c:v>-99</c:v>
                </c:pt>
                <c:pt idx="496">
                  <c:v>-99</c:v>
                </c:pt>
                <c:pt idx="497">
                  <c:v>-99</c:v>
                </c:pt>
                <c:pt idx="498">
                  <c:v>-99</c:v>
                </c:pt>
                <c:pt idx="499">
                  <c:v>-99</c:v>
                </c:pt>
                <c:pt idx="500">
                  <c:v>-99</c:v>
                </c:pt>
                <c:pt idx="501">
                  <c:v>-99</c:v>
                </c:pt>
                <c:pt idx="502">
                  <c:v>-99</c:v>
                </c:pt>
                <c:pt idx="503">
                  <c:v>-99</c:v>
                </c:pt>
                <c:pt idx="504">
                  <c:v>-99</c:v>
                </c:pt>
                <c:pt idx="505">
                  <c:v>-99</c:v>
                </c:pt>
                <c:pt idx="506">
                  <c:v>-99</c:v>
                </c:pt>
                <c:pt idx="507">
                  <c:v>-99</c:v>
                </c:pt>
                <c:pt idx="508">
                  <c:v>-99</c:v>
                </c:pt>
                <c:pt idx="509">
                  <c:v>-99</c:v>
                </c:pt>
                <c:pt idx="510">
                  <c:v>-99</c:v>
                </c:pt>
                <c:pt idx="511">
                  <c:v>-99</c:v>
                </c:pt>
                <c:pt idx="512">
                  <c:v>-99</c:v>
                </c:pt>
                <c:pt idx="513">
                  <c:v>-99</c:v>
                </c:pt>
                <c:pt idx="514">
                  <c:v>-99</c:v>
                </c:pt>
                <c:pt idx="515">
                  <c:v>-99</c:v>
                </c:pt>
                <c:pt idx="516">
                  <c:v>-99</c:v>
                </c:pt>
                <c:pt idx="517">
                  <c:v>-99</c:v>
                </c:pt>
                <c:pt idx="518">
                  <c:v>-99</c:v>
                </c:pt>
                <c:pt idx="519">
                  <c:v>-99</c:v>
                </c:pt>
                <c:pt idx="520">
                  <c:v>-99</c:v>
                </c:pt>
                <c:pt idx="521">
                  <c:v>-99</c:v>
                </c:pt>
                <c:pt idx="522">
                  <c:v>-99</c:v>
                </c:pt>
                <c:pt idx="523">
                  <c:v>-99</c:v>
                </c:pt>
                <c:pt idx="524">
                  <c:v>-99</c:v>
                </c:pt>
                <c:pt idx="525">
                  <c:v>-99</c:v>
                </c:pt>
                <c:pt idx="526">
                  <c:v>-99</c:v>
                </c:pt>
                <c:pt idx="527">
                  <c:v>-99</c:v>
                </c:pt>
                <c:pt idx="528">
                  <c:v>-99</c:v>
                </c:pt>
                <c:pt idx="529">
                  <c:v>-99</c:v>
                </c:pt>
                <c:pt idx="530">
                  <c:v>-99</c:v>
                </c:pt>
                <c:pt idx="531">
                  <c:v>-99</c:v>
                </c:pt>
                <c:pt idx="532">
                  <c:v>-99</c:v>
                </c:pt>
                <c:pt idx="533">
                  <c:v>-99</c:v>
                </c:pt>
                <c:pt idx="534">
                  <c:v>-99</c:v>
                </c:pt>
                <c:pt idx="535">
                  <c:v>-99</c:v>
                </c:pt>
                <c:pt idx="536">
                  <c:v>-99</c:v>
                </c:pt>
                <c:pt idx="537">
                  <c:v>-99</c:v>
                </c:pt>
                <c:pt idx="538">
                  <c:v>-99</c:v>
                </c:pt>
                <c:pt idx="539">
                  <c:v>-99</c:v>
                </c:pt>
                <c:pt idx="540">
                  <c:v>-99</c:v>
                </c:pt>
                <c:pt idx="541">
                  <c:v>-99</c:v>
                </c:pt>
                <c:pt idx="542">
                  <c:v>-99</c:v>
                </c:pt>
                <c:pt idx="543">
                  <c:v>-99</c:v>
                </c:pt>
                <c:pt idx="544">
                  <c:v>-99</c:v>
                </c:pt>
                <c:pt idx="545">
                  <c:v>-99</c:v>
                </c:pt>
                <c:pt idx="546">
                  <c:v>-99</c:v>
                </c:pt>
                <c:pt idx="547">
                  <c:v>-99</c:v>
                </c:pt>
                <c:pt idx="548">
                  <c:v>-99</c:v>
                </c:pt>
                <c:pt idx="549">
                  <c:v>-99</c:v>
                </c:pt>
                <c:pt idx="550">
                  <c:v>-99</c:v>
                </c:pt>
                <c:pt idx="551">
                  <c:v>-99</c:v>
                </c:pt>
                <c:pt idx="552">
                  <c:v>-99</c:v>
                </c:pt>
                <c:pt idx="553">
                  <c:v>-99</c:v>
                </c:pt>
                <c:pt idx="554">
                  <c:v>-99</c:v>
                </c:pt>
                <c:pt idx="555">
                  <c:v>-99</c:v>
                </c:pt>
                <c:pt idx="556">
                  <c:v>-99</c:v>
                </c:pt>
                <c:pt idx="557">
                  <c:v>-99</c:v>
                </c:pt>
                <c:pt idx="558">
                  <c:v>-99</c:v>
                </c:pt>
                <c:pt idx="559">
                  <c:v>-99</c:v>
                </c:pt>
                <c:pt idx="560">
                  <c:v>-99</c:v>
                </c:pt>
                <c:pt idx="561">
                  <c:v>-99</c:v>
                </c:pt>
                <c:pt idx="562">
                  <c:v>-99</c:v>
                </c:pt>
                <c:pt idx="563">
                  <c:v>-99</c:v>
                </c:pt>
                <c:pt idx="564">
                  <c:v>-99</c:v>
                </c:pt>
                <c:pt idx="565">
                  <c:v>-99</c:v>
                </c:pt>
                <c:pt idx="566">
                  <c:v>-99</c:v>
                </c:pt>
                <c:pt idx="567">
                  <c:v>-99</c:v>
                </c:pt>
                <c:pt idx="568">
                  <c:v>-99</c:v>
                </c:pt>
                <c:pt idx="569">
                  <c:v>-99</c:v>
                </c:pt>
                <c:pt idx="570">
                  <c:v>-99</c:v>
                </c:pt>
                <c:pt idx="571">
                  <c:v>-99</c:v>
                </c:pt>
                <c:pt idx="572">
                  <c:v>-99</c:v>
                </c:pt>
                <c:pt idx="573">
                  <c:v>-99</c:v>
                </c:pt>
                <c:pt idx="574">
                  <c:v>-99</c:v>
                </c:pt>
                <c:pt idx="575">
                  <c:v>-99</c:v>
                </c:pt>
                <c:pt idx="576">
                  <c:v>-99</c:v>
                </c:pt>
                <c:pt idx="577">
                  <c:v>-99</c:v>
                </c:pt>
                <c:pt idx="578">
                  <c:v>-99</c:v>
                </c:pt>
                <c:pt idx="579">
                  <c:v>-99</c:v>
                </c:pt>
                <c:pt idx="580">
                  <c:v>-99</c:v>
                </c:pt>
                <c:pt idx="581">
                  <c:v>-99</c:v>
                </c:pt>
                <c:pt idx="582">
                  <c:v>-99</c:v>
                </c:pt>
                <c:pt idx="583">
                  <c:v>-99</c:v>
                </c:pt>
                <c:pt idx="584">
                  <c:v>-99</c:v>
                </c:pt>
                <c:pt idx="585">
                  <c:v>-99</c:v>
                </c:pt>
                <c:pt idx="586">
                  <c:v>-99</c:v>
                </c:pt>
                <c:pt idx="587">
                  <c:v>-99</c:v>
                </c:pt>
                <c:pt idx="588">
                  <c:v>-99</c:v>
                </c:pt>
                <c:pt idx="589">
                  <c:v>-99</c:v>
                </c:pt>
                <c:pt idx="590">
                  <c:v>-99</c:v>
                </c:pt>
                <c:pt idx="591">
                  <c:v>-99</c:v>
                </c:pt>
                <c:pt idx="592">
                  <c:v>-99</c:v>
                </c:pt>
                <c:pt idx="593">
                  <c:v>-99</c:v>
                </c:pt>
                <c:pt idx="594">
                  <c:v>-99</c:v>
                </c:pt>
                <c:pt idx="595">
                  <c:v>-99</c:v>
                </c:pt>
                <c:pt idx="596">
                  <c:v>-99</c:v>
                </c:pt>
                <c:pt idx="597">
                  <c:v>-99</c:v>
                </c:pt>
                <c:pt idx="598">
                  <c:v>-99</c:v>
                </c:pt>
                <c:pt idx="599">
                  <c:v>-99</c:v>
                </c:pt>
                <c:pt idx="600">
                  <c:v>-99</c:v>
                </c:pt>
                <c:pt idx="601">
                  <c:v>-99</c:v>
                </c:pt>
                <c:pt idx="602">
                  <c:v>-99</c:v>
                </c:pt>
                <c:pt idx="603">
                  <c:v>-99</c:v>
                </c:pt>
                <c:pt idx="604">
                  <c:v>-99</c:v>
                </c:pt>
                <c:pt idx="605">
                  <c:v>-99</c:v>
                </c:pt>
                <c:pt idx="606">
                  <c:v>-99</c:v>
                </c:pt>
                <c:pt idx="607">
                  <c:v>-99</c:v>
                </c:pt>
                <c:pt idx="608">
                  <c:v>-99</c:v>
                </c:pt>
                <c:pt idx="609">
                  <c:v>-99</c:v>
                </c:pt>
                <c:pt idx="610">
                  <c:v>-99</c:v>
                </c:pt>
                <c:pt idx="611">
                  <c:v>-99</c:v>
                </c:pt>
                <c:pt idx="612">
                  <c:v>-99</c:v>
                </c:pt>
                <c:pt idx="613">
                  <c:v>-99</c:v>
                </c:pt>
                <c:pt idx="614">
                  <c:v>-99</c:v>
                </c:pt>
                <c:pt idx="615">
                  <c:v>-99</c:v>
                </c:pt>
                <c:pt idx="616">
                  <c:v>-99</c:v>
                </c:pt>
                <c:pt idx="617">
                  <c:v>-99</c:v>
                </c:pt>
                <c:pt idx="618">
                  <c:v>-99</c:v>
                </c:pt>
                <c:pt idx="619">
                  <c:v>-99</c:v>
                </c:pt>
                <c:pt idx="620">
                  <c:v>-99</c:v>
                </c:pt>
                <c:pt idx="621">
                  <c:v>-99</c:v>
                </c:pt>
                <c:pt idx="622">
                  <c:v>-99</c:v>
                </c:pt>
                <c:pt idx="623">
                  <c:v>-99</c:v>
                </c:pt>
                <c:pt idx="624">
                  <c:v>-99</c:v>
                </c:pt>
                <c:pt idx="625">
                  <c:v>-99</c:v>
                </c:pt>
                <c:pt idx="626">
                  <c:v>-99</c:v>
                </c:pt>
                <c:pt idx="627">
                  <c:v>-99</c:v>
                </c:pt>
                <c:pt idx="628">
                  <c:v>-99</c:v>
                </c:pt>
                <c:pt idx="629">
                  <c:v>-99</c:v>
                </c:pt>
                <c:pt idx="630">
                  <c:v>-99</c:v>
                </c:pt>
                <c:pt idx="631">
                  <c:v>-99</c:v>
                </c:pt>
                <c:pt idx="632">
                  <c:v>-99</c:v>
                </c:pt>
                <c:pt idx="633">
                  <c:v>-99</c:v>
                </c:pt>
                <c:pt idx="634">
                  <c:v>-99</c:v>
                </c:pt>
                <c:pt idx="635">
                  <c:v>-99</c:v>
                </c:pt>
                <c:pt idx="636">
                  <c:v>-99</c:v>
                </c:pt>
                <c:pt idx="637">
                  <c:v>-99</c:v>
                </c:pt>
                <c:pt idx="638">
                  <c:v>-99</c:v>
                </c:pt>
                <c:pt idx="639">
                  <c:v>-99</c:v>
                </c:pt>
                <c:pt idx="640">
                  <c:v>-99</c:v>
                </c:pt>
                <c:pt idx="641">
                  <c:v>-99</c:v>
                </c:pt>
                <c:pt idx="642">
                  <c:v>-99</c:v>
                </c:pt>
                <c:pt idx="643">
                  <c:v>-99</c:v>
                </c:pt>
                <c:pt idx="644">
                  <c:v>-99</c:v>
                </c:pt>
                <c:pt idx="645">
                  <c:v>-99</c:v>
                </c:pt>
                <c:pt idx="646">
                  <c:v>-99</c:v>
                </c:pt>
                <c:pt idx="647">
                  <c:v>-99</c:v>
                </c:pt>
                <c:pt idx="648">
                  <c:v>-99</c:v>
                </c:pt>
                <c:pt idx="649">
                  <c:v>-99</c:v>
                </c:pt>
                <c:pt idx="650">
                  <c:v>-99</c:v>
                </c:pt>
                <c:pt idx="651">
                  <c:v>-99</c:v>
                </c:pt>
                <c:pt idx="652">
                  <c:v>-99</c:v>
                </c:pt>
                <c:pt idx="653">
                  <c:v>-99</c:v>
                </c:pt>
                <c:pt idx="654">
                  <c:v>-99</c:v>
                </c:pt>
                <c:pt idx="655">
                  <c:v>-99</c:v>
                </c:pt>
                <c:pt idx="656">
                  <c:v>-99</c:v>
                </c:pt>
                <c:pt idx="657">
                  <c:v>-99</c:v>
                </c:pt>
                <c:pt idx="658">
                  <c:v>-99</c:v>
                </c:pt>
                <c:pt idx="659">
                  <c:v>-99</c:v>
                </c:pt>
                <c:pt idx="660">
                  <c:v>-99</c:v>
                </c:pt>
                <c:pt idx="661">
                  <c:v>-99</c:v>
                </c:pt>
                <c:pt idx="662">
                  <c:v>-99</c:v>
                </c:pt>
                <c:pt idx="663">
                  <c:v>-99</c:v>
                </c:pt>
                <c:pt idx="664">
                  <c:v>-99</c:v>
                </c:pt>
                <c:pt idx="665">
                  <c:v>-99</c:v>
                </c:pt>
                <c:pt idx="666">
                  <c:v>-99</c:v>
                </c:pt>
                <c:pt idx="667">
                  <c:v>-99</c:v>
                </c:pt>
                <c:pt idx="668">
                  <c:v>-99</c:v>
                </c:pt>
                <c:pt idx="669">
                  <c:v>-99</c:v>
                </c:pt>
                <c:pt idx="670">
                  <c:v>-99</c:v>
                </c:pt>
                <c:pt idx="671">
                  <c:v>-99</c:v>
                </c:pt>
                <c:pt idx="672">
                  <c:v>-99</c:v>
                </c:pt>
                <c:pt idx="673">
                  <c:v>-99</c:v>
                </c:pt>
                <c:pt idx="674">
                  <c:v>-99</c:v>
                </c:pt>
                <c:pt idx="675">
                  <c:v>-99</c:v>
                </c:pt>
                <c:pt idx="676">
                  <c:v>-99</c:v>
                </c:pt>
                <c:pt idx="677">
                  <c:v>-99</c:v>
                </c:pt>
                <c:pt idx="678">
                  <c:v>-99</c:v>
                </c:pt>
                <c:pt idx="679">
                  <c:v>-99</c:v>
                </c:pt>
                <c:pt idx="680">
                  <c:v>-99</c:v>
                </c:pt>
                <c:pt idx="681">
                  <c:v>-99</c:v>
                </c:pt>
                <c:pt idx="682">
                  <c:v>-99</c:v>
                </c:pt>
                <c:pt idx="683">
                  <c:v>-99</c:v>
                </c:pt>
                <c:pt idx="684">
                  <c:v>-99</c:v>
                </c:pt>
                <c:pt idx="685">
                  <c:v>-99</c:v>
                </c:pt>
                <c:pt idx="686">
                  <c:v>-99</c:v>
                </c:pt>
                <c:pt idx="687">
                  <c:v>-99</c:v>
                </c:pt>
                <c:pt idx="688">
                  <c:v>-99</c:v>
                </c:pt>
                <c:pt idx="689">
                  <c:v>-99</c:v>
                </c:pt>
                <c:pt idx="690">
                  <c:v>-99</c:v>
                </c:pt>
                <c:pt idx="691">
                  <c:v>-99</c:v>
                </c:pt>
                <c:pt idx="692">
                  <c:v>-99</c:v>
                </c:pt>
                <c:pt idx="693">
                  <c:v>-99</c:v>
                </c:pt>
                <c:pt idx="694">
                  <c:v>-99</c:v>
                </c:pt>
                <c:pt idx="695">
                  <c:v>-99</c:v>
                </c:pt>
                <c:pt idx="696">
                  <c:v>-99</c:v>
                </c:pt>
                <c:pt idx="697">
                  <c:v>-99</c:v>
                </c:pt>
                <c:pt idx="698">
                  <c:v>-99</c:v>
                </c:pt>
                <c:pt idx="699">
                  <c:v>-99</c:v>
                </c:pt>
                <c:pt idx="700">
                  <c:v>-99</c:v>
                </c:pt>
                <c:pt idx="701">
                  <c:v>-99</c:v>
                </c:pt>
                <c:pt idx="702">
                  <c:v>-99</c:v>
                </c:pt>
                <c:pt idx="703">
                  <c:v>-99</c:v>
                </c:pt>
                <c:pt idx="704">
                  <c:v>-99</c:v>
                </c:pt>
                <c:pt idx="705">
                  <c:v>-99</c:v>
                </c:pt>
                <c:pt idx="706">
                  <c:v>-99</c:v>
                </c:pt>
                <c:pt idx="707">
                  <c:v>-99</c:v>
                </c:pt>
                <c:pt idx="708">
                  <c:v>-99</c:v>
                </c:pt>
                <c:pt idx="709">
                  <c:v>-99</c:v>
                </c:pt>
                <c:pt idx="710">
                  <c:v>-99</c:v>
                </c:pt>
                <c:pt idx="711">
                  <c:v>-99</c:v>
                </c:pt>
                <c:pt idx="712">
                  <c:v>-99</c:v>
                </c:pt>
                <c:pt idx="713">
                  <c:v>-99</c:v>
                </c:pt>
                <c:pt idx="714">
                  <c:v>-99</c:v>
                </c:pt>
                <c:pt idx="715">
                  <c:v>-99</c:v>
                </c:pt>
                <c:pt idx="716">
                  <c:v>-99</c:v>
                </c:pt>
                <c:pt idx="717">
                  <c:v>-99</c:v>
                </c:pt>
                <c:pt idx="718">
                  <c:v>-99</c:v>
                </c:pt>
                <c:pt idx="719">
                  <c:v>-99</c:v>
                </c:pt>
                <c:pt idx="720">
                  <c:v>-99</c:v>
                </c:pt>
                <c:pt idx="721">
                  <c:v>-99</c:v>
                </c:pt>
                <c:pt idx="722">
                  <c:v>-99</c:v>
                </c:pt>
                <c:pt idx="723">
                  <c:v>-99</c:v>
                </c:pt>
                <c:pt idx="724">
                  <c:v>-99</c:v>
                </c:pt>
                <c:pt idx="725">
                  <c:v>-99</c:v>
                </c:pt>
                <c:pt idx="726">
                  <c:v>-99</c:v>
                </c:pt>
                <c:pt idx="727">
                  <c:v>-99</c:v>
                </c:pt>
                <c:pt idx="728">
                  <c:v>-99</c:v>
                </c:pt>
                <c:pt idx="729">
                  <c:v>-99</c:v>
                </c:pt>
                <c:pt idx="730">
                  <c:v>-99</c:v>
                </c:pt>
                <c:pt idx="731">
                  <c:v>-99</c:v>
                </c:pt>
                <c:pt idx="732">
                  <c:v>-99</c:v>
                </c:pt>
                <c:pt idx="733">
                  <c:v>-99</c:v>
                </c:pt>
                <c:pt idx="734">
                  <c:v>-99</c:v>
                </c:pt>
                <c:pt idx="735">
                  <c:v>-99</c:v>
                </c:pt>
                <c:pt idx="736">
                  <c:v>-99</c:v>
                </c:pt>
                <c:pt idx="737">
                  <c:v>-99</c:v>
                </c:pt>
                <c:pt idx="738">
                  <c:v>-99</c:v>
                </c:pt>
                <c:pt idx="739">
                  <c:v>-99</c:v>
                </c:pt>
                <c:pt idx="740">
                  <c:v>-99</c:v>
                </c:pt>
                <c:pt idx="741">
                  <c:v>-99</c:v>
                </c:pt>
                <c:pt idx="742">
                  <c:v>-99</c:v>
                </c:pt>
                <c:pt idx="743">
                  <c:v>-99</c:v>
                </c:pt>
                <c:pt idx="744">
                  <c:v>-99</c:v>
                </c:pt>
                <c:pt idx="745">
                  <c:v>-99</c:v>
                </c:pt>
                <c:pt idx="746">
                  <c:v>-99</c:v>
                </c:pt>
                <c:pt idx="747">
                  <c:v>-99</c:v>
                </c:pt>
                <c:pt idx="748">
                  <c:v>-99</c:v>
                </c:pt>
                <c:pt idx="749">
                  <c:v>-99</c:v>
                </c:pt>
                <c:pt idx="750">
                  <c:v>-99</c:v>
                </c:pt>
                <c:pt idx="751">
                  <c:v>-99</c:v>
                </c:pt>
                <c:pt idx="752">
                  <c:v>-99</c:v>
                </c:pt>
                <c:pt idx="753">
                  <c:v>-99</c:v>
                </c:pt>
                <c:pt idx="754">
                  <c:v>-99</c:v>
                </c:pt>
                <c:pt idx="755">
                  <c:v>-99</c:v>
                </c:pt>
                <c:pt idx="756">
                  <c:v>-99</c:v>
                </c:pt>
                <c:pt idx="757">
                  <c:v>-99</c:v>
                </c:pt>
                <c:pt idx="758">
                  <c:v>-99</c:v>
                </c:pt>
                <c:pt idx="759">
                  <c:v>-99</c:v>
                </c:pt>
                <c:pt idx="760">
                  <c:v>-99</c:v>
                </c:pt>
                <c:pt idx="761">
                  <c:v>-99</c:v>
                </c:pt>
                <c:pt idx="762">
                  <c:v>-99</c:v>
                </c:pt>
                <c:pt idx="763">
                  <c:v>-99</c:v>
                </c:pt>
                <c:pt idx="764">
                  <c:v>-99</c:v>
                </c:pt>
                <c:pt idx="765">
                  <c:v>-99</c:v>
                </c:pt>
                <c:pt idx="766">
                  <c:v>-99</c:v>
                </c:pt>
                <c:pt idx="767">
                  <c:v>-99</c:v>
                </c:pt>
                <c:pt idx="768">
                  <c:v>-99</c:v>
                </c:pt>
                <c:pt idx="769">
                  <c:v>-99</c:v>
                </c:pt>
                <c:pt idx="770">
                  <c:v>-99</c:v>
                </c:pt>
                <c:pt idx="771">
                  <c:v>-99</c:v>
                </c:pt>
                <c:pt idx="772">
                  <c:v>-99</c:v>
                </c:pt>
                <c:pt idx="773">
                  <c:v>-99</c:v>
                </c:pt>
                <c:pt idx="774">
                  <c:v>-99</c:v>
                </c:pt>
                <c:pt idx="775">
                  <c:v>-99</c:v>
                </c:pt>
                <c:pt idx="776">
                  <c:v>-99</c:v>
                </c:pt>
                <c:pt idx="777">
                  <c:v>-99</c:v>
                </c:pt>
                <c:pt idx="778">
                  <c:v>-99</c:v>
                </c:pt>
                <c:pt idx="779">
                  <c:v>-99</c:v>
                </c:pt>
                <c:pt idx="780">
                  <c:v>-99</c:v>
                </c:pt>
                <c:pt idx="781">
                  <c:v>-99</c:v>
                </c:pt>
                <c:pt idx="782">
                  <c:v>-99</c:v>
                </c:pt>
                <c:pt idx="783">
                  <c:v>-99</c:v>
                </c:pt>
                <c:pt idx="784">
                  <c:v>-99</c:v>
                </c:pt>
                <c:pt idx="785">
                  <c:v>-99</c:v>
                </c:pt>
                <c:pt idx="786">
                  <c:v>-99</c:v>
                </c:pt>
                <c:pt idx="787">
                  <c:v>-99</c:v>
                </c:pt>
                <c:pt idx="788">
                  <c:v>-99</c:v>
                </c:pt>
                <c:pt idx="789">
                  <c:v>-99</c:v>
                </c:pt>
                <c:pt idx="790">
                  <c:v>-99</c:v>
                </c:pt>
                <c:pt idx="791">
                  <c:v>-99</c:v>
                </c:pt>
                <c:pt idx="792">
                  <c:v>-99</c:v>
                </c:pt>
                <c:pt idx="793">
                  <c:v>-99</c:v>
                </c:pt>
                <c:pt idx="794">
                  <c:v>-99</c:v>
                </c:pt>
                <c:pt idx="795">
                  <c:v>-99</c:v>
                </c:pt>
                <c:pt idx="796">
                  <c:v>-99</c:v>
                </c:pt>
                <c:pt idx="797">
                  <c:v>-99</c:v>
                </c:pt>
                <c:pt idx="798">
                  <c:v>-99</c:v>
                </c:pt>
                <c:pt idx="799">
                  <c:v>-99</c:v>
                </c:pt>
                <c:pt idx="800">
                  <c:v>-99</c:v>
                </c:pt>
                <c:pt idx="801">
                  <c:v>-99</c:v>
                </c:pt>
                <c:pt idx="802">
                  <c:v>-99</c:v>
                </c:pt>
                <c:pt idx="803">
                  <c:v>-99</c:v>
                </c:pt>
                <c:pt idx="804">
                  <c:v>-99</c:v>
                </c:pt>
                <c:pt idx="805">
                  <c:v>-99</c:v>
                </c:pt>
                <c:pt idx="806">
                  <c:v>-99</c:v>
                </c:pt>
                <c:pt idx="807">
                  <c:v>-99</c:v>
                </c:pt>
                <c:pt idx="808">
                  <c:v>-99</c:v>
                </c:pt>
                <c:pt idx="809">
                  <c:v>-99</c:v>
                </c:pt>
                <c:pt idx="810">
                  <c:v>-99</c:v>
                </c:pt>
                <c:pt idx="811">
                  <c:v>-99</c:v>
                </c:pt>
                <c:pt idx="812">
                  <c:v>-99</c:v>
                </c:pt>
                <c:pt idx="813">
                  <c:v>-99</c:v>
                </c:pt>
                <c:pt idx="814">
                  <c:v>-99</c:v>
                </c:pt>
                <c:pt idx="815">
                  <c:v>-99</c:v>
                </c:pt>
                <c:pt idx="816">
                  <c:v>-99</c:v>
                </c:pt>
                <c:pt idx="817">
                  <c:v>-99</c:v>
                </c:pt>
                <c:pt idx="818">
                  <c:v>-99</c:v>
                </c:pt>
                <c:pt idx="819">
                  <c:v>-99</c:v>
                </c:pt>
                <c:pt idx="820">
                  <c:v>-99</c:v>
                </c:pt>
                <c:pt idx="821">
                  <c:v>-99</c:v>
                </c:pt>
                <c:pt idx="822">
                  <c:v>-99</c:v>
                </c:pt>
                <c:pt idx="823">
                  <c:v>-99</c:v>
                </c:pt>
                <c:pt idx="824">
                  <c:v>-99</c:v>
                </c:pt>
                <c:pt idx="825">
                  <c:v>-99</c:v>
                </c:pt>
                <c:pt idx="826">
                  <c:v>-99</c:v>
                </c:pt>
                <c:pt idx="827">
                  <c:v>-99</c:v>
                </c:pt>
                <c:pt idx="828">
                  <c:v>-99</c:v>
                </c:pt>
                <c:pt idx="829">
                  <c:v>-99</c:v>
                </c:pt>
                <c:pt idx="830">
                  <c:v>-99</c:v>
                </c:pt>
                <c:pt idx="831">
                  <c:v>-99</c:v>
                </c:pt>
                <c:pt idx="832">
                  <c:v>-99</c:v>
                </c:pt>
                <c:pt idx="833">
                  <c:v>-99</c:v>
                </c:pt>
                <c:pt idx="834">
                  <c:v>-99</c:v>
                </c:pt>
                <c:pt idx="835">
                  <c:v>-99</c:v>
                </c:pt>
                <c:pt idx="836">
                  <c:v>-99</c:v>
                </c:pt>
                <c:pt idx="837">
                  <c:v>-99</c:v>
                </c:pt>
                <c:pt idx="838">
                  <c:v>-99</c:v>
                </c:pt>
                <c:pt idx="839">
                  <c:v>-99</c:v>
                </c:pt>
                <c:pt idx="840">
                  <c:v>-99</c:v>
                </c:pt>
                <c:pt idx="841">
                  <c:v>-99</c:v>
                </c:pt>
                <c:pt idx="842">
                  <c:v>-99</c:v>
                </c:pt>
                <c:pt idx="843">
                  <c:v>-99</c:v>
                </c:pt>
                <c:pt idx="844">
                  <c:v>-99</c:v>
                </c:pt>
                <c:pt idx="845">
                  <c:v>-99</c:v>
                </c:pt>
                <c:pt idx="846">
                  <c:v>-99</c:v>
                </c:pt>
                <c:pt idx="847">
                  <c:v>-99</c:v>
                </c:pt>
                <c:pt idx="848">
                  <c:v>-99</c:v>
                </c:pt>
                <c:pt idx="849">
                  <c:v>-99</c:v>
                </c:pt>
                <c:pt idx="850">
                  <c:v>-99</c:v>
                </c:pt>
                <c:pt idx="851">
                  <c:v>-99</c:v>
                </c:pt>
                <c:pt idx="852">
                  <c:v>-99</c:v>
                </c:pt>
                <c:pt idx="853">
                  <c:v>-99</c:v>
                </c:pt>
                <c:pt idx="854">
                  <c:v>-99</c:v>
                </c:pt>
                <c:pt idx="855">
                  <c:v>-99</c:v>
                </c:pt>
                <c:pt idx="856">
                  <c:v>-99</c:v>
                </c:pt>
                <c:pt idx="857">
                  <c:v>-99</c:v>
                </c:pt>
                <c:pt idx="858">
                  <c:v>-99</c:v>
                </c:pt>
                <c:pt idx="859">
                  <c:v>-99</c:v>
                </c:pt>
                <c:pt idx="860">
                  <c:v>-99</c:v>
                </c:pt>
                <c:pt idx="861">
                  <c:v>-99</c:v>
                </c:pt>
                <c:pt idx="862">
                  <c:v>-99</c:v>
                </c:pt>
                <c:pt idx="863">
                  <c:v>-99</c:v>
                </c:pt>
                <c:pt idx="864">
                  <c:v>-99</c:v>
                </c:pt>
                <c:pt idx="865">
                  <c:v>-99</c:v>
                </c:pt>
                <c:pt idx="866">
                  <c:v>-99</c:v>
                </c:pt>
                <c:pt idx="867">
                  <c:v>-99</c:v>
                </c:pt>
                <c:pt idx="868">
                  <c:v>-99</c:v>
                </c:pt>
                <c:pt idx="869">
                  <c:v>-99</c:v>
                </c:pt>
                <c:pt idx="870">
                  <c:v>-99</c:v>
                </c:pt>
                <c:pt idx="871">
                  <c:v>-99</c:v>
                </c:pt>
                <c:pt idx="872">
                  <c:v>-99</c:v>
                </c:pt>
                <c:pt idx="873">
                  <c:v>-99</c:v>
                </c:pt>
                <c:pt idx="874">
                  <c:v>-99</c:v>
                </c:pt>
                <c:pt idx="875">
                  <c:v>-99</c:v>
                </c:pt>
                <c:pt idx="876">
                  <c:v>-99</c:v>
                </c:pt>
                <c:pt idx="877">
                  <c:v>-99</c:v>
                </c:pt>
                <c:pt idx="878">
                  <c:v>-99</c:v>
                </c:pt>
                <c:pt idx="879">
                  <c:v>-99</c:v>
                </c:pt>
                <c:pt idx="880">
                  <c:v>-99</c:v>
                </c:pt>
                <c:pt idx="881">
                  <c:v>-99</c:v>
                </c:pt>
                <c:pt idx="882">
                  <c:v>-99</c:v>
                </c:pt>
                <c:pt idx="883">
                  <c:v>-99</c:v>
                </c:pt>
                <c:pt idx="884">
                  <c:v>-99</c:v>
                </c:pt>
                <c:pt idx="885">
                  <c:v>-99</c:v>
                </c:pt>
                <c:pt idx="886">
                  <c:v>-99</c:v>
                </c:pt>
                <c:pt idx="887">
                  <c:v>-99</c:v>
                </c:pt>
                <c:pt idx="888">
                  <c:v>-99</c:v>
                </c:pt>
                <c:pt idx="889">
                  <c:v>-99</c:v>
                </c:pt>
                <c:pt idx="890">
                  <c:v>-99</c:v>
                </c:pt>
                <c:pt idx="891">
                  <c:v>-99</c:v>
                </c:pt>
                <c:pt idx="892">
                  <c:v>-99</c:v>
                </c:pt>
                <c:pt idx="893">
                  <c:v>-99</c:v>
                </c:pt>
                <c:pt idx="894">
                  <c:v>-99</c:v>
                </c:pt>
                <c:pt idx="895">
                  <c:v>-99</c:v>
                </c:pt>
                <c:pt idx="896">
                  <c:v>-99</c:v>
                </c:pt>
                <c:pt idx="897">
                  <c:v>-99</c:v>
                </c:pt>
                <c:pt idx="898">
                  <c:v>-99</c:v>
                </c:pt>
                <c:pt idx="899">
                  <c:v>-99</c:v>
                </c:pt>
                <c:pt idx="900">
                  <c:v>-99</c:v>
                </c:pt>
                <c:pt idx="901">
                  <c:v>-99</c:v>
                </c:pt>
                <c:pt idx="902">
                  <c:v>-99</c:v>
                </c:pt>
                <c:pt idx="903">
                  <c:v>-99</c:v>
                </c:pt>
                <c:pt idx="904">
                  <c:v>-99</c:v>
                </c:pt>
                <c:pt idx="905">
                  <c:v>-99</c:v>
                </c:pt>
                <c:pt idx="906">
                  <c:v>-99</c:v>
                </c:pt>
                <c:pt idx="907">
                  <c:v>-99</c:v>
                </c:pt>
                <c:pt idx="908">
                  <c:v>-99</c:v>
                </c:pt>
                <c:pt idx="909">
                  <c:v>-99</c:v>
                </c:pt>
                <c:pt idx="910">
                  <c:v>-99</c:v>
                </c:pt>
                <c:pt idx="911">
                  <c:v>-99</c:v>
                </c:pt>
                <c:pt idx="912">
                  <c:v>-99</c:v>
                </c:pt>
                <c:pt idx="913">
                  <c:v>-99</c:v>
                </c:pt>
                <c:pt idx="914">
                  <c:v>-99</c:v>
                </c:pt>
                <c:pt idx="915">
                  <c:v>-99</c:v>
                </c:pt>
                <c:pt idx="916">
                  <c:v>-99</c:v>
                </c:pt>
                <c:pt idx="917">
                  <c:v>-99</c:v>
                </c:pt>
                <c:pt idx="918">
                  <c:v>-99</c:v>
                </c:pt>
                <c:pt idx="919">
                  <c:v>-99</c:v>
                </c:pt>
                <c:pt idx="920">
                  <c:v>-99</c:v>
                </c:pt>
                <c:pt idx="921">
                  <c:v>-99</c:v>
                </c:pt>
                <c:pt idx="922">
                  <c:v>-99</c:v>
                </c:pt>
                <c:pt idx="923">
                  <c:v>-99</c:v>
                </c:pt>
                <c:pt idx="924">
                  <c:v>-99</c:v>
                </c:pt>
                <c:pt idx="925">
                  <c:v>-99</c:v>
                </c:pt>
                <c:pt idx="926">
                  <c:v>-99</c:v>
                </c:pt>
                <c:pt idx="927">
                  <c:v>-99</c:v>
                </c:pt>
                <c:pt idx="928">
                  <c:v>-99</c:v>
                </c:pt>
                <c:pt idx="929">
                  <c:v>-99</c:v>
                </c:pt>
                <c:pt idx="930">
                  <c:v>-99</c:v>
                </c:pt>
                <c:pt idx="931">
                  <c:v>-99</c:v>
                </c:pt>
                <c:pt idx="932">
                  <c:v>-99</c:v>
                </c:pt>
                <c:pt idx="933">
                  <c:v>-99</c:v>
                </c:pt>
                <c:pt idx="934">
                  <c:v>-99</c:v>
                </c:pt>
                <c:pt idx="935">
                  <c:v>-99</c:v>
                </c:pt>
                <c:pt idx="936">
                  <c:v>-99</c:v>
                </c:pt>
                <c:pt idx="937">
                  <c:v>-99</c:v>
                </c:pt>
                <c:pt idx="938">
                  <c:v>-99</c:v>
                </c:pt>
                <c:pt idx="939">
                  <c:v>-99</c:v>
                </c:pt>
                <c:pt idx="940">
                  <c:v>-99</c:v>
                </c:pt>
                <c:pt idx="941">
                  <c:v>-99</c:v>
                </c:pt>
                <c:pt idx="942">
                  <c:v>-99</c:v>
                </c:pt>
                <c:pt idx="943">
                  <c:v>-99</c:v>
                </c:pt>
                <c:pt idx="944">
                  <c:v>-99</c:v>
                </c:pt>
                <c:pt idx="945">
                  <c:v>-99</c:v>
                </c:pt>
                <c:pt idx="946">
                  <c:v>-99</c:v>
                </c:pt>
                <c:pt idx="947">
                  <c:v>-99</c:v>
                </c:pt>
                <c:pt idx="948">
                  <c:v>-99</c:v>
                </c:pt>
                <c:pt idx="949">
                  <c:v>-99</c:v>
                </c:pt>
                <c:pt idx="950">
                  <c:v>-99</c:v>
                </c:pt>
                <c:pt idx="951">
                  <c:v>-99</c:v>
                </c:pt>
                <c:pt idx="952">
                  <c:v>-99</c:v>
                </c:pt>
                <c:pt idx="953">
                  <c:v>-99</c:v>
                </c:pt>
                <c:pt idx="954">
                  <c:v>-99</c:v>
                </c:pt>
                <c:pt idx="955">
                  <c:v>-99</c:v>
                </c:pt>
                <c:pt idx="956">
                  <c:v>-99</c:v>
                </c:pt>
                <c:pt idx="957">
                  <c:v>-99</c:v>
                </c:pt>
                <c:pt idx="958">
                  <c:v>-99</c:v>
                </c:pt>
                <c:pt idx="959">
                  <c:v>-99</c:v>
                </c:pt>
                <c:pt idx="960">
                  <c:v>-99</c:v>
                </c:pt>
                <c:pt idx="961">
                  <c:v>-99</c:v>
                </c:pt>
                <c:pt idx="962">
                  <c:v>-99</c:v>
                </c:pt>
                <c:pt idx="963">
                  <c:v>-99</c:v>
                </c:pt>
                <c:pt idx="964">
                  <c:v>-99</c:v>
                </c:pt>
                <c:pt idx="965">
                  <c:v>-99</c:v>
                </c:pt>
                <c:pt idx="966">
                  <c:v>-99</c:v>
                </c:pt>
                <c:pt idx="967">
                  <c:v>-99</c:v>
                </c:pt>
                <c:pt idx="968">
                  <c:v>-99</c:v>
                </c:pt>
                <c:pt idx="969">
                  <c:v>-99</c:v>
                </c:pt>
                <c:pt idx="970">
                  <c:v>-99</c:v>
                </c:pt>
                <c:pt idx="971">
                  <c:v>-99</c:v>
                </c:pt>
                <c:pt idx="972">
                  <c:v>-99</c:v>
                </c:pt>
                <c:pt idx="973">
                  <c:v>-99</c:v>
                </c:pt>
                <c:pt idx="974">
                  <c:v>-99</c:v>
                </c:pt>
                <c:pt idx="975">
                  <c:v>-99</c:v>
                </c:pt>
                <c:pt idx="976">
                  <c:v>-99</c:v>
                </c:pt>
                <c:pt idx="977">
                  <c:v>-99</c:v>
                </c:pt>
                <c:pt idx="978">
                  <c:v>-99</c:v>
                </c:pt>
                <c:pt idx="979">
                  <c:v>-99</c:v>
                </c:pt>
                <c:pt idx="980">
                  <c:v>-99</c:v>
                </c:pt>
                <c:pt idx="981">
                  <c:v>-99</c:v>
                </c:pt>
                <c:pt idx="982">
                  <c:v>-99</c:v>
                </c:pt>
                <c:pt idx="983">
                  <c:v>-99</c:v>
                </c:pt>
                <c:pt idx="984">
                  <c:v>-99</c:v>
                </c:pt>
                <c:pt idx="985">
                  <c:v>-99</c:v>
                </c:pt>
                <c:pt idx="986">
                  <c:v>-99</c:v>
                </c:pt>
                <c:pt idx="987">
                  <c:v>-99</c:v>
                </c:pt>
                <c:pt idx="988">
                  <c:v>-99</c:v>
                </c:pt>
                <c:pt idx="989">
                  <c:v>-99</c:v>
                </c:pt>
                <c:pt idx="990">
                  <c:v>-99</c:v>
                </c:pt>
                <c:pt idx="991">
                  <c:v>-99</c:v>
                </c:pt>
                <c:pt idx="992">
                  <c:v>-99</c:v>
                </c:pt>
                <c:pt idx="993">
                  <c:v>-99</c:v>
                </c:pt>
                <c:pt idx="994">
                  <c:v>-99</c:v>
                </c:pt>
                <c:pt idx="995">
                  <c:v>-99</c:v>
                </c:pt>
                <c:pt idx="996">
                  <c:v>-99</c:v>
                </c:pt>
                <c:pt idx="997">
                  <c:v>-99</c:v>
                </c:pt>
                <c:pt idx="998">
                  <c:v>-99</c:v>
                </c:pt>
                <c:pt idx="999">
                  <c:v>-99</c:v>
                </c:pt>
                <c:pt idx="1000">
                  <c:v>-99</c:v>
                </c:pt>
                <c:pt idx="1001">
                  <c:v>-99</c:v>
                </c:pt>
                <c:pt idx="1002">
                  <c:v>-99</c:v>
                </c:pt>
                <c:pt idx="1003">
                  <c:v>-99</c:v>
                </c:pt>
                <c:pt idx="1004">
                  <c:v>-99</c:v>
                </c:pt>
                <c:pt idx="1005">
                  <c:v>-99</c:v>
                </c:pt>
                <c:pt idx="1006">
                  <c:v>-99</c:v>
                </c:pt>
                <c:pt idx="1007">
                  <c:v>-99</c:v>
                </c:pt>
                <c:pt idx="1008">
                  <c:v>-99</c:v>
                </c:pt>
                <c:pt idx="1009">
                  <c:v>-99</c:v>
                </c:pt>
                <c:pt idx="1010">
                  <c:v>-99</c:v>
                </c:pt>
                <c:pt idx="1011">
                  <c:v>-99</c:v>
                </c:pt>
                <c:pt idx="1012">
                  <c:v>-99</c:v>
                </c:pt>
                <c:pt idx="1013">
                  <c:v>-99</c:v>
                </c:pt>
                <c:pt idx="1014">
                  <c:v>-99</c:v>
                </c:pt>
                <c:pt idx="1015">
                  <c:v>-99</c:v>
                </c:pt>
                <c:pt idx="1016">
                  <c:v>-99</c:v>
                </c:pt>
                <c:pt idx="1017">
                  <c:v>-99</c:v>
                </c:pt>
                <c:pt idx="1018">
                  <c:v>-99</c:v>
                </c:pt>
                <c:pt idx="1019">
                  <c:v>-99</c:v>
                </c:pt>
                <c:pt idx="1020">
                  <c:v>-99</c:v>
                </c:pt>
                <c:pt idx="1021">
                  <c:v>-99</c:v>
                </c:pt>
                <c:pt idx="1022">
                  <c:v>-99</c:v>
                </c:pt>
                <c:pt idx="1023">
                  <c:v>-99</c:v>
                </c:pt>
                <c:pt idx="1024">
                  <c:v>-99</c:v>
                </c:pt>
                <c:pt idx="1025">
                  <c:v>-99</c:v>
                </c:pt>
                <c:pt idx="1026">
                  <c:v>-99</c:v>
                </c:pt>
                <c:pt idx="1027">
                  <c:v>-99</c:v>
                </c:pt>
                <c:pt idx="1028">
                  <c:v>-99</c:v>
                </c:pt>
                <c:pt idx="1029">
                  <c:v>-99</c:v>
                </c:pt>
                <c:pt idx="1030">
                  <c:v>-99</c:v>
                </c:pt>
                <c:pt idx="1031">
                  <c:v>-99</c:v>
                </c:pt>
                <c:pt idx="1032">
                  <c:v>-99</c:v>
                </c:pt>
                <c:pt idx="1033">
                  <c:v>-99</c:v>
                </c:pt>
                <c:pt idx="1034">
                  <c:v>-99</c:v>
                </c:pt>
                <c:pt idx="1035">
                  <c:v>-99</c:v>
                </c:pt>
                <c:pt idx="1036">
                  <c:v>-99</c:v>
                </c:pt>
                <c:pt idx="1037">
                  <c:v>-99</c:v>
                </c:pt>
                <c:pt idx="1038">
                  <c:v>-99</c:v>
                </c:pt>
                <c:pt idx="1039">
                  <c:v>-99</c:v>
                </c:pt>
                <c:pt idx="1040">
                  <c:v>-99</c:v>
                </c:pt>
                <c:pt idx="1041">
                  <c:v>-99</c:v>
                </c:pt>
                <c:pt idx="1042">
                  <c:v>-99</c:v>
                </c:pt>
                <c:pt idx="1043">
                  <c:v>-99</c:v>
                </c:pt>
                <c:pt idx="1044">
                  <c:v>-99</c:v>
                </c:pt>
                <c:pt idx="1045">
                  <c:v>-99</c:v>
                </c:pt>
                <c:pt idx="1046">
                  <c:v>-99</c:v>
                </c:pt>
                <c:pt idx="1047">
                  <c:v>-99</c:v>
                </c:pt>
                <c:pt idx="1048">
                  <c:v>-99</c:v>
                </c:pt>
                <c:pt idx="1049">
                  <c:v>-99</c:v>
                </c:pt>
                <c:pt idx="1050">
                  <c:v>-99</c:v>
                </c:pt>
                <c:pt idx="1051">
                  <c:v>-99</c:v>
                </c:pt>
                <c:pt idx="1052">
                  <c:v>-99</c:v>
                </c:pt>
                <c:pt idx="1053">
                  <c:v>-99</c:v>
                </c:pt>
                <c:pt idx="1054">
                  <c:v>-99</c:v>
                </c:pt>
                <c:pt idx="1055">
                  <c:v>-99</c:v>
                </c:pt>
                <c:pt idx="1056">
                  <c:v>-99</c:v>
                </c:pt>
                <c:pt idx="1057">
                  <c:v>-99</c:v>
                </c:pt>
                <c:pt idx="1058">
                  <c:v>-99</c:v>
                </c:pt>
                <c:pt idx="1059">
                  <c:v>-99</c:v>
                </c:pt>
                <c:pt idx="1060">
                  <c:v>-99</c:v>
                </c:pt>
                <c:pt idx="1061">
                  <c:v>-99</c:v>
                </c:pt>
                <c:pt idx="1062">
                  <c:v>-99</c:v>
                </c:pt>
                <c:pt idx="1063">
                  <c:v>-99</c:v>
                </c:pt>
                <c:pt idx="1064">
                  <c:v>-99</c:v>
                </c:pt>
                <c:pt idx="1065">
                  <c:v>-99</c:v>
                </c:pt>
                <c:pt idx="1066">
                  <c:v>-99</c:v>
                </c:pt>
                <c:pt idx="1067">
                  <c:v>-99</c:v>
                </c:pt>
                <c:pt idx="1068">
                  <c:v>-99</c:v>
                </c:pt>
                <c:pt idx="1069">
                  <c:v>-99</c:v>
                </c:pt>
                <c:pt idx="1070">
                  <c:v>-99</c:v>
                </c:pt>
                <c:pt idx="1071">
                  <c:v>-99</c:v>
                </c:pt>
                <c:pt idx="1072">
                  <c:v>-99</c:v>
                </c:pt>
                <c:pt idx="1073">
                  <c:v>-99</c:v>
                </c:pt>
                <c:pt idx="1074">
                  <c:v>-99</c:v>
                </c:pt>
                <c:pt idx="1075">
                  <c:v>-99</c:v>
                </c:pt>
                <c:pt idx="1076">
                  <c:v>-99</c:v>
                </c:pt>
                <c:pt idx="1077">
                  <c:v>-99</c:v>
                </c:pt>
                <c:pt idx="1078">
                  <c:v>-99</c:v>
                </c:pt>
                <c:pt idx="1079">
                  <c:v>-99</c:v>
                </c:pt>
                <c:pt idx="1080">
                  <c:v>-99</c:v>
                </c:pt>
                <c:pt idx="1081">
                  <c:v>-99</c:v>
                </c:pt>
                <c:pt idx="1082">
                  <c:v>-99</c:v>
                </c:pt>
                <c:pt idx="1083">
                  <c:v>-99</c:v>
                </c:pt>
                <c:pt idx="1084">
                  <c:v>-99</c:v>
                </c:pt>
                <c:pt idx="1085">
                  <c:v>-99</c:v>
                </c:pt>
                <c:pt idx="1086">
                  <c:v>-99</c:v>
                </c:pt>
                <c:pt idx="1087">
                  <c:v>-99</c:v>
                </c:pt>
                <c:pt idx="1088">
                  <c:v>-99</c:v>
                </c:pt>
                <c:pt idx="1089">
                  <c:v>-99</c:v>
                </c:pt>
                <c:pt idx="1090">
                  <c:v>-99</c:v>
                </c:pt>
                <c:pt idx="1091">
                  <c:v>-99</c:v>
                </c:pt>
                <c:pt idx="1092">
                  <c:v>-99</c:v>
                </c:pt>
                <c:pt idx="1093">
                  <c:v>-99</c:v>
                </c:pt>
                <c:pt idx="1094">
                  <c:v>-99</c:v>
                </c:pt>
                <c:pt idx="1095">
                  <c:v>-99</c:v>
                </c:pt>
                <c:pt idx="1096">
                  <c:v>-99</c:v>
                </c:pt>
                <c:pt idx="1097">
                  <c:v>-99</c:v>
                </c:pt>
                <c:pt idx="1098">
                  <c:v>-99</c:v>
                </c:pt>
                <c:pt idx="1099">
                  <c:v>-99</c:v>
                </c:pt>
                <c:pt idx="1100">
                  <c:v>-99</c:v>
                </c:pt>
                <c:pt idx="1101">
                  <c:v>-99</c:v>
                </c:pt>
                <c:pt idx="1102">
                  <c:v>-99</c:v>
                </c:pt>
                <c:pt idx="1103">
                  <c:v>-99</c:v>
                </c:pt>
                <c:pt idx="1104">
                  <c:v>-99</c:v>
                </c:pt>
                <c:pt idx="1105">
                  <c:v>-99</c:v>
                </c:pt>
                <c:pt idx="1106">
                  <c:v>-99</c:v>
                </c:pt>
                <c:pt idx="1107">
                  <c:v>-99</c:v>
                </c:pt>
                <c:pt idx="1108">
                  <c:v>-99</c:v>
                </c:pt>
                <c:pt idx="1109">
                  <c:v>-99</c:v>
                </c:pt>
                <c:pt idx="1110">
                  <c:v>-99</c:v>
                </c:pt>
                <c:pt idx="1111">
                  <c:v>-99</c:v>
                </c:pt>
                <c:pt idx="1112">
                  <c:v>-99</c:v>
                </c:pt>
                <c:pt idx="1113">
                  <c:v>-99</c:v>
                </c:pt>
                <c:pt idx="1114">
                  <c:v>-99</c:v>
                </c:pt>
                <c:pt idx="1115">
                  <c:v>-99</c:v>
                </c:pt>
                <c:pt idx="1116">
                  <c:v>-99</c:v>
                </c:pt>
                <c:pt idx="1117">
                  <c:v>-99</c:v>
                </c:pt>
                <c:pt idx="1118">
                  <c:v>-99</c:v>
                </c:pt>
                <c:pt idx="1119">
                  <c:v>-99</c:v>
                </c:pt>
                <c:pt idx="1120">
                  <c:v>-99</c:v>
                </c:pt>
                <c:pt idx="1121">
                  <c:v>-99</c:v>
                </c:pt>
                <c:pt idx="1122">
                  <c:v>-99</c:v>
                </c:pt>
                <c:pt idx="1123">
                  <c:v>-99</c:v>
                </c:pt>
                <c:pt idx="1124">
                  <c:v>-99</c:v>
                </c:pt>
                <c:pt idx="1125">
                  <c:v>-99</c:v>
                </c:pt>
                <c:pt idx="1126">
                  <c:v>-99</c:v>
                </c:pt>
                <c:pt idx="1127">
                  <c:v>-99</c:v>
                </c:pt>
                <c:pt idx="1128">
                  <c:v>-99</c:v>
                </c:pt>
                <c:pt idx="1129">
                  <c:v>-99</c:v>
                </c:pt>
                <c:pt idx="1130">
                  <c:v>-99</c:v>
                </c:pt>
                <c:pt idx="1131">
                  <c:v>-99</c:v>
                </c:pt>
                <c:pt idx="1132">
                  <c:v>-99</c:v>
                </c:pt>
                <c:pt idx="1133">
                  <c:v>-99</c:v>
                </c:pt>
                <c:pt idx="1134">
                  <c:v>-99</c:v>
                </c:pt>
                <c:pt idx="1135">
                  <c:v>-99</c:v>
                </c:pt>
                <c:pt idx="1136">
                  <c:v>-99</c:v>
                </c:pt>
                <c:pt idx="1137">
                  <c:v>-99</c:v>
                </c:pt>
                <c:pt idx="1138">
                  <c:v>-99</c:v>
                </c:pt>
                <c:pt idx="1139">
                  <c:v>-99</c:v>
                </c:pt>
                <c:pt idx="1140">
                  <c:v>-99</c:v>
                </c:pt>
                <c:pt idx="1141">
                  <c:v>-99</c:v>
                </c:pt>
                <c:pt idx="1142">
                  <c:v>-99</c:v>
                </c:pt>
                <c:pt idx="1143">
                  <c:v>-99</c:v>
                </c:pt>
                <c:pt idx="1144">
                  <c:v>-99</c:v>
                </c:pt>
                <c:pt idx="1145">
                  <c:v>-99</c:v>
                </c:pt>
                <c:pt idx="1146">
                  <c:v>-99</c:v>
                </c:pt>
                <c:pt idx="1147">
                  <c:v>-99</c:v>
                </c:pt>
                <c:pt idx="1148">
                  <c:v>-99</c:v>
                </c:pt>
                <c:pt idx="1149">
                  <c:v>-99</c:v>
                </c:pt>
                <c:pt idx="1150">
                  <c:v>-99</c:v>
                </c:pt>
                <c:pt idx="1151">
                  <c:v>-99</c:v>
                </c:pt>
                <c:pt idx="1152">
                  <c:v>-99</c:v>
                </c:pt>
                <c:pt idx="1153">
                  <c:v>-99</c:v>
                </c:pt>
                <c:pt idx="1154">
                  <c:v>-99</c:v>
                </c:pt>
                <c:pt idx="1155">
                  <c:v>-99</c:v>
                </c:pt>
                <c:pt idx="1156">
                  <c:v>-99</c:v>
                </c:pt>
                <c:pt idx="1157">
                  <c:v>-99</c:v>
                </c:pt>
                <c:pt idx="1158">
                  <c:v>-99</c:v>
                </c:pt>
                <c:pt idx="1159">
                  <c:v>-99</c:v>
                </c:pt>
                <c:pt idx="1160">
                  <c:v>-99</c:v>
                </c:pt>
                <c:pt idx="1161">
                  <c:v>-99</c:v>
                </c:pt>
                <c:pt idx="1162">
                  <c:v>-99</c:v>
                </c:pt>
                <c:pt idx="1163">
                  <c:v>-99</c:v>
                </c:pt>
                <c:pt idx="1164">
                  <c:v>-99</c:v>
                </c:pt>
                <c:pt idx="1165">
                  <c:v>-99</c:v>
                </c:pt>
                <c:pt idx="1166">
                  <c:v>-99</c:v>
                </c:pt>
                <c:pt idx="1167">
                  <c:v>-99</c:v>
                </c:pt>
                <c:pt idx="1168">
                  <c:v>-99</c:v>
                </c:pt>
                <c:pt idx="1169">
                  <c:v>-99</c:v>
                </c:pt>
                <c:pt idx="1170">
                  <c:v>-99</c:v>
                </c:pt>
                <c:pt idx="1171">
                  <c:v>-99</c:v>
                </c:pt>
                <c:pt idx="1172">
                  <c:v>-99</c:v>
                </c:pt>
                <c:pt idx="1173">
                  <c:v>-99</c:v>
                </c:pt>
                <c:pt idx="1174">
                  <c:v>-99</c:v>
                </c:pt>
                <c:pt idx="1175">
                  <c:v>-99</c:v>
                </c:pt>
                <c:pt idx="1176">
                  <c:v>-99</c:v>
                </c:pt>
                <c:pt idx="1177">
                  <c:v>-99</c:v>
                </c:pt>
                <c:pt idx="1178">
                  <c:v>-99</c:v>
                </c:pt>
                <c:pt idx="1179">
                  <c:v>-99</c:v>
                </c:pt>
                <c:pt idx="1180">
                  <c:v>-99</c:v>
                </c:pt>
                <c:pt idx="1181">
                  <c:v>-99</c:v>
                </c:pt>
                <c:pt idx="1182">
                  <c:v>-99</c:v>
                </c:pt>
                <c:pt idx="1183">
                  <c:v>-99</c:v>
                </c:pt>
                <c:pt idx="1184">
                  <c:v>-99</c:v>
                </c:pt>
                <c:pt idx="1185">
                  <c:v>-99</c:v>
                </c:pt>
                <c:pt idx="1186">
                  <c:v>-99</c:v>
                </c:pt>
                <c:pt idx="1187">
                  <c:v>-99</c:v>
                </c:pt>
                <c:pt idx="1188">
                  <c:v>-99</c:v>
                </c:pt>
                <c:pt idx="1189">
                  <c:v>-99</c:v>
                </c:pt>
                <c:pt idx="1190">
                  <c:v>-99</c:v>
                </c:pt>
                <c:pt idx="1191">
                  <c:v>-99</c:v>
                </c:pt>
                <c:pt idx="1192">
                  <c:v>-99</c:v>
                </c:pt>
                <c:pt idx="1193">
                  <c:v>-99</c:v>
                </c:pt>
                <c:pt idx="1194">
                  <c:v>-99</c:v>
                </c:pt>
                <c:pt idx="1195">
                  <c:v>-99</c:v>
                </c:pt>
                <c:pt idx="1196">
                  <c:v>-99</c:v>
                </c:pt>
                <c:pt idx="1197">
                  <c:v>-99</c:v>
                </c:pt>
                <c:pt idx="1198">
                  <c:v>-99</c:v>
                </c:pt>
                <c:pt idx="1199">
                  <c:v>-99</c:v>
                </c:pt>
                <c:pt idx="1200">
                  <c:v>-99</c:v>
                </c:pt>
                <c:pt idx="1201">
                  <c:v>-99</c:v>
                </c:pt>
                <c:pt idx="1202">
                  <c:v>-99</c:v>
                </c:pt>
                <c:pt idx="1203">
                  <c:v>-99</c:v>
                </c:pt>
                <c:pt idx="1204">
                  <c:v>-99</c:v>
                </c:pt>
              </c:numCache>
            </c:numRef>
          </c:xVal>
          <c:yVal>
            <c:numRef>
              <c:f>CONTROL!$AZ$7:$AZ$1211</c:f>
              <c:numCache>
                <c:formatCode>General</c:formatCode>
                <c:ptCount val="1205"/>
                <c:pt idx="0">
                  <c:v>-99</c:v>
                </c:pt>
                <c:pt idx="1">
                  <c:v>-99</c:v>
                </c:pt>
                <c:pt idx="2">
                  <c:v>-99</c:v>
                </c:pt>
                <c:pt idx="3">
                  <c:v>-99</c:v>
                </c:pt>
                <c:pt idx="4">
                  <c:v>-99</c:v>
                </c:pt>
                <c:pt idx="5">
                  <c:v>-99</c:v>
                </c:pt>
                <c:pt idx="6">
                  <c:v>-99</c:v>
                </c:pt>
                <c:pt idx="7">
                  <c:v>-99</c:v>
                </c:pt>
                <c:pt idx="8">
                  <c:v>-99</c:v>
                </c:pt>
                <c:pt idx="9">
                  <c:v>-99</c:v>
                </c:pt>
                <c:pt idx="10">
                  <c:v>-99</c:v>
                </c:pt>
                <c:pt idx="11">
                  <c:v>-99</c:v>
                </c:pt>
                <c:pt idx="12">
                  <c:v>-99</c:v>
                </c:pt>
                <c:pt idx="13">
                  <c:v>-99</c:v>
                </c:pt>
                <c:pt idx="14">
                  <c:v>0.19467680996594239</c:v>
                </c:pt>
                <c:pt idx="15">
                  <c:v>0.17736228831654915</c:v>
                </c:pt>
                <c:pt idx="16">
                  <c:v>-99</c:v>
                </c:pt>
                <c:pt idx="17">
                  <c:v>-99</c:v>
                </c:pt>
                <c:pt idx="18">
                  <c:v>-99</c:v>
                </c:pt>
                <c:pt idx="19">
                  <c:v>0.12488356662692936</c:v>
                </c:pt>
                <c:pt idx="20">
                  <c:v>0.22869977134584119</c:v>
                </c:pt>
                <c:pt idx="21">
                  <c:v>-99</c:v>
                </c:pt>
                <c:pt idx="22">
                  <c:v>-99</c:v>
                </c:pt>
                <c:pt idx="23">
                  <c:v>-99</c:v>
                </c:pt>
                <c:pt idx="24">
                  <c:v>-99</c:v>
                </c:pt>
                <c:pt idx="25">
                  <c:v>-99</c:v>
                </c:pt>
                <c:pt idx="26">
                  <c:v>-99</c:v>
                </c:pt>
                <c:pt idx="27">
                  <c:v>-99</c:v>
                </c:pt>
                <c:pt idx="28">
                  <c:v>-99</c:v>
                </c:pt>
                <c:pt idx="29">
                  <c:v>-99</c:v>
                </c:pt>
                <c:pt idx="30">
                  <c:v>-99</c:v>
                </c:pt>
                <c:pt idx="31">
                  <c:v>-99</c:v>
                </c:pt>
                <c:pt idx="32">
                  <c:v>-99</c:v>
                </c:pt>
                <c:pt idx="33">
                  <c:v>-99</c:v>
                </c:pt>
                <c:pt idx="34">
                  <c:v>-99</c:v>
                </c:pt>
                <c:pt idx="35">
                  <c:v>-99</c:v>
                </c:pt>
                <c:pt idx="36">
                  <c:v>-99</c:v>
                </c:pt>
                <c:pt idx="37">
                  <c:v>-99</c:v>
                </c:pt>
                <c:pt idx="38">
                  <c:v>0.23831534288285944</c:v>
                </c:pt>
                <c:pt idx="39">
                  <c:v>0.21504434194477154</c:v>
                </c:pt>
                <c:pt idx="40">
                  <c:v>-99</c:v>
                </c:pt>
                <c:pt idx="41">
                  <c:v>-99</c:v>
                </c:pt>
                <c:pt idx="42">
                  <c:v>-99</c:v>
                </c:pt>
                <c:pt idx="43">
                  <c:v>0.12885428515578434</c:v>
                </c:pt>
                <c:pt idx="44">
                  <c:v>0.22803404585152248</c:v>
                </c:pt>
                <c:pt idx="45">
                  <c:v>-99</c:v>
                </c:pt>
                <c:pt idx="46">
                  <c:v>-99</c:v>
                </c:pt>
                <c:pt idx="47">
                  <c:v>-99</c:v>
                </c:pt>
                <c:pt idx="48">
                  <c:v>-99</c:v>
                </c:pt>
                <c:pt idx="49">
                  <c:v>-99</c:v>
                </c:pt>
                <c:pt idx="50">
                  <c:v>-99</c:v>
                </c:pt>
                <c:pt idx="51">
                  <c:v>-99</c:v>
                </c:pt>
                <c:pt idx="52">
                  <c:v>-99</c:v>
                </c:pt>
                <c:pt idx="53">
                  <c:v>-99</c:v>
                </c:pt>
                <c:pt idx="54">
                  <c:v>-99</c:v>
                </c:pt>
                <c:pt idx="55">
                  <c:v>-99</c:v>
                </c:pt>
                <c:pt idx="56">
                  <c:v>-99</c:v>
                </c:pt>
                <c:pt idx="57">
                  <c:v>-99</c:v>
                </c:pt>
                <c:pt idx="58">
                  <c:v>-99</c:v>
                </c:pt>
                <c:pt idx="59">
                  <c:v>-99</c:v>
                </c:pt>
                <c:pt idx="60">
                  <c:v>-99</c:v>
                </c:pt>
                <c:pt idx="61">
                  <c:v>-99</c:v>
                </c:pt>
                <c:pt idx="62">
                  <c:v>1.3175599035652634</c:v>
                </c:pt>
                <c:pt idx="63">
                  <c:v>1.3485348376576263</c:v>
                </c:pt>
                <c:pt idx="64">
                  <c:v>-99</c:v>
                </c:pt>
                <c:pt idx="65">
                  <c:v>-99</c:v>
                </c:pt>
                <c:pt idx="66">
                  <c:v>-99</c:v>
                </c:pt>
                <c:pt idx="67">
                  <c:v>1.2541455945709343</c:v>
                </c:pt>
                <c:pt idx="68">
                  <c:v>1.3118808376426747</c:v>
                </c:pt>
                <c:pt idx="69">
                  <c:v>-99</c:v>
                </c:pt>
                <c:pt idx="70">
                  <c:v>-99</c:v>
                </c:pt>
                <c:pt idx="71">
                  <c:v>-99</c:v>
                </c:pt>
                <c:pt idx="72">
                  <c:v>-99</c:v>
                </c:pt>
                <c:pt idx="73">
                  <c:v>-99</c:v>
                </c:pt>
                <c:pt idx="74">
                  <c:v>-99</c:v>
                </c:pt>
                <c:pt idx="75">
                  <c:v>-99</c:v>
                </c:pt>
                <c:pt idx="76">
                  <c:v>-99</c:v>
                </c:pt>
                <c:pt idx="77">
                  <c:v>-99</c:v>
                </c:pt>
                <c:pt idx="78">
                  <c:v>-99</c:v>
                </c:pt>
                <c:pt idx="79">
                  <c:v>-99</c:v>
                </c:pt>
                <c:pt idx="80">
                  <c:v>-99</c:v>
                </c:pt>
                <c:pt idx="81">
                  <c:v>-99</c:v>
                </c:pt>
                <c:pt idx="82">
                  <c:v>-99</c:v>
                </c:pt>
                <c:pt idx="83">
                  <c:v>-99</c:v>
                </c:pt>
                <c:pt idx="84">
                  <c:v>-99</c:v>
                </c:pt>
                <c:pt idx="85">
                  <c:v>-99</c:v>
                </c:pt>
                <c:pt idx="86">
                  <c:v>-99</c:v>
                </c:pt>
                <c:pt idx="87">
                  <c:v>-99</c:v>
                </c:pt>
                <c:pt idx="88">
                  <c:v>-99</c:v>
                </c:pt>
                <c:pt idx="89">
                  <c:v>-99</c:v>
                </c:pt>
                <c:pt idx="90">
                  <c:v>-99</c:v>
                </c:pt>
                <c:pt idx="91">
                  <c:v>-99</c:v>
                </c:pt>
                <c:pt idx="92">
                  <c:v>-99</c:v>
                </c:pt>
                <c:pt idx="93">
                  <c:v>-99</c:v>
                </c:pt>
                <c:pt idx="94">
                  <c:v>-99</c:v>
                </c:pt>
                <c:pt idx="95">
                  <c:v>-99</c:v>
                </c:pt>
                <c:pt idx="96">
                  <c:v>-99</c:v>
                </c:pt>
                <c:pt idx="97">
                  <c:v>-99</c:v>
                </c:pt>
                <c:pt idx="98">
                  <c:v>-99</c:v>
                </c:pt>
                <c:pt idx="99">
                  <c:v>-99</c:v>
                </c:pt>
                <c:pt idx="100">
                  <c:v>-99</c:v>
                </c:pt>
                <c:pt idx="101">
                  <c:v>-99</c:v>
                </c:pt>
                <c:pt idx="102">
                  <c:v>-99</c:v>
                </c:pt>
                <c:pt idx="103">
                  <c:v>-99</c:v>
                </c:pt>
                <c:pt idx="104">
                  <c:v>-99</c:v>
                </c:pt>
                <c:pt idx="105">
                  <c:v>-99</c:v>
                </c:pt>
                <c:pt idx="106">
                  <c:v>-99</c:v>
                </c:pt>
                <c:pt idx="107">
                  <c:v>-99</c:v>
                </c:pt>
                <c:pt idx="108">
                  <c:v>-99</c:v>
                </c:pt>
                <c:pt idx="109">
                  <c:v>-99</c:v>
                </c:pt>
                <c:pt idx="110">
                  <c:v>-99</c:v>
                </c:pt>
                <c:pt idx="111">
                  <c:v>-99</c:v>
                </c:pt>
                <c:pt idx="112">
                  <c:v>-99</c:v>
                </c:pt>
                <c:pt idx="113">
                  <c:v>-99</c:v>
                </c:pt>
                <c:pt idx="114">
                  <c:v>-99</c:v>
                </c:pt>
                <c:pt idx="115">
                  <c:v>-99</c:v>
                </c:pt>
                <c:pt idx="116">
                  <c:v>-99</c:v>
                </c:pt>
                <c:pt idx="117">
                  <c:v>-99</c:v>
                </c:pt>
                <c:pt idx="118">
                  <c:v>-99</c:v>
                </c:pt>
                <c:pt idx="119">
                  <c:v>-99</c:v>
                </c:pt>
                <c:pt idx="120">
                  <c:v>-99</c:v>
                </c:pt>
                <c:pt idx="121">
                  <c:v>-99</c:v>
                </c:pt>
                <c:pt idx="122">
                  <c:v>-99</c:v>
                </c:pt>
                <c:pt idx="123">
                  <c:v>-99</c:v>
                </c:pt>
                <c:pt idx="124">
                  <c:v>-99</c:v>
                </c:pt>
                <c:pt idx="125">
                  <c:v>-99</c:v>
                </c:pt>
                <c:pt idx="126">
                  <c:v>-99</c:v>
                </c:pt>
                <c:pt idx="127">
                  <c:v>-99</c:v>
                </c:pt>
                <c:pt idx="128">
                  <c:v>-99</c:v>
                </c:pt>
                <c:pt idx="129">
                  <c:v>-99</c:v>
                </c:pt>
                <c:pt idx="130">
                  <c:v>-99</c:v>
                </c:pt>
                <c:pt idx="131">
                  <c:v>-99</c:v>
                </c:pt>
                <c:pt idx="132">
                  <c:v>-99</c:v>
                </c:pt>
                <c:pt idx="133">
                  <c:v>-99</c:v>
                </c:pt>
                <c:pt idx="134">
                  <c:v>-99</c:v>
                </c:pt>
                <c:pt idx="135">
                  <c:v>-99</c:v>
                </c:pt>
                <c:pt idx="136">
                  <c:v>-99</c:v>
                </c:pt>
                <c:pt idx="137">
                  <c:v>-99</c:v>
                </c:pt>
                <c:pt idx="138">
                  <c:v>-99</c:v>
                </c:pt>
                <c:pt idx="139">
                  <c:v>-99</c:v>
                </c:pt>
                <c:pt idx="140">
                  <c:v>-99</c:v>
                </c:pt>
                <c:pt idx="141">
                  <c:v>-99</c:v>
                </c:pt>
                <c:pt idx="142">
                  <c:v>-99</c:v>
                </c:pt>
                <c:pt idx="143">
                  <c:v>-99</c:v>
                </c:pt>
                <c:pt idx="144">
                  <c:v>-99</c:v>
                </c:pt>
                <c:pt idx="145">
                  <c:v>-99</c:v>
                </c:pt>
                <c:pt idx="146">
                  <c:v>-99</c:v>
                </c:pt>
                <c:pt idx="147">
                  <c:v>-99</c:v>
                </c:pt>
                <c:pt idx="148">
                  <c:v>-99</c:v>
                </c:pt>
                <c:pt idx="149">
                  <c:v>-99</c:v>
                </c:pt>
                <c:pt idx="150">
                  <c:v>-99</c:v>
                </c:pt>
                <c:pt idx="151">
                  <c:v>-99</c:v>
                </c:pt>
                <c:pt idx="152">
                  <c:v>-99</c:v>
                </c:pt>
                <c:pt idx="153">
                  <c:v>-99</c:v>
                </c:pt>
                <c:pt idx="154">
                  <c:v>-99</c:v>
                </c:pt>
                <c:pt idx="155">
                  <c:v>-99</c:v>
                </c:pt>
                <c:pt idx="156">
                  <c:v>-99</c:v>
                </c:pt>
                <c:pt idx="157">
                  <c:v>-99</c:v>
                </c:pt>
                <c:pt idx="158">
                  <c:v>-99</c:v>
                </c:pt>
                <c:pt idx="159">
                  <c:v>-99</c:v>
                </c:pt>
                <c:pt idx="160">
                  <c:v>-99</c:v>
                </c:pt>
                <c:pt idx="161">
                  <c:v>-99</c:v>
                </c:pt>
                <c:pt idx="162">
                  <c:v>-99</c:v>
                </c:pt>
                <c:pt idx="163">
                  <c:v>-99</c:v>
                </c:pt>
                <c:pt idx="164">
                  <c:v>-99</c:v>
                </c:pt>
                <c:pt idx="165">
                  <c:v>-99</c:v>
                </c:pt>
                <c:pt idx="166">
                  <c:v>-99</c:v>
                </c:pt>
                <c:pt idx="167">
                  <c:v>-99</c:v>
                </c:pt>
                <c:pt idx="168">
                  <c:v>-99</c:v>
                </c:pt>
                <c:pt idx="169">
                  <c:v>-99</c:v>
                </c:pt>
                <c:pt idx="170">
                  <c:v>-99</c:v>
                </c:pt>
                <c:pt idx="171">
                  <c:v>-99</c:v>
                </c:pt>
                <c:pt idx="172">
                  <c:v>-99</c:v>
                </c:pt>
                <c:pt idx="173">
                  <c:v>-99</c:v>
                </c:pt>
                <c:pt idx="174">
                  <c:v>-99</c:v>
                </c:pt>
                <c:pt idx="175">
                  <c:v>-99</c:v>
                </c:pt>
                <c:pt idx="176">
                  <c:v>-99</c:v>
                </c:pt>
                <c:pt idx="177">
                  <c:v>-99</c:v>
                </c:pt>
                <c:pt idx="178">
                  <c:v>-99</c:v>
                </c:pt>
                <c:pt idx="179">
                  <c:v>-99</c:v>
                </c:pt>
                <c:pt idx="180">
                  <c:v>-99</c:v>
                </c:pt>
                <c:pt idx="181">
                  <c:v>-99</c:v>
                </c:pt>
                <c:pt idx="182">
                  <c:v>-99</c:v>
                </c:pt>
                <c:pt idx="183">
                  <c:v>-99</c:v>
                </c:pt>
                <c:pt idx="184">
                  <c:v>-99</c:v>
                </c:pt>
                <c:pt idx="185">
                  <c:v>-99</c:v>
                </c:pt>
                <c:pt idx="186">
                  <c:v>-99</c:v>
                </c:pt>
                <c:pt idx="187">
                  <c:v>-99</c:v>
                </c:pt>
                <c:pt idx="188">
                  <c:v>-99</c:v>
                </c:pt>
                <c:pt idx="189">
                  <c:v>-99</c:v>
                </c:pt>
                <c:pt idx="190">
                  <c:v>-99</c:v>
                </c:pt>
                <c:pt idx="191">
                  <c:v>-99</c:v>
                </c:pt>
                <c:pt idx="192">
                  <c:v>-99</c:v>
                </c:pt>
                <c:pt idx="193">
                  <c:v>-99</c:v>
                </c:pt>
                <c:pt idx="194">
                  <c:v>-99</c:v>
                </c:pt>
                <c:pt idx="195">
                  <c:v>-99</c:v>
                </c:pt>
                <c:pt idx="196">
                  <c:v>-99</c:v>
                </c:pt>
                <c:pt idx="197">
                  <c:v>-99</c:v>
                </c:pt>
                <c:pt idx="198">
                  <c:v>-99</c:v>
                </c:pt>
                <c:pt idx="199">
                  <c:v>-99</c:v>
                </c:pt>
                <c:pt idx="200">
                  <c:v>-99</c:v>
                </c:pt>
                <c:pt idx="201">
                  <c:v>-99</c:v>
                </c:pt>
                <c:pt idx="202">
                  <c:v>-99</c:v>
                </c:pt>
                <c:pt idx="203">
                  <c:v>-99</c:v>
                </c:pt>
                <c:pt idx="204">
                  <c:v>-99</c:v>
                </c:pt>
                <c:pt idx="205">
                  <c:v>-99</c:v>
                </c:pt>
                <c:pt idx="206">
                  <c:v>-99</c:v>
                </c:pt>
                <c:pt idx="207">
                  <c:v>-99</c:v>
                </c:pt>
                <c:pt idx="208">
                  <c:v>-99</c:v>
                </c:pt>
                <c:pt idx="209">
                  <c:v>-99</c:v>
                </c:pt>
                <c:pt idx="210">
                  <c:v>-99</c:v>
                </c:pt>
                <c:pt idx="211">
                  <c:v>-99</c:v>
                </c:pt>
                <c:pt idx="212">
                  <c:v>-99</c:v>
                </c:pt>
                <c:pt idx="213">
                  <c:v>-99</c:v>
                </c:pt>
                <c:pt idx="214">
                  <c:v>-99</c:v>
                </c:pt>
                <c:pt idx="215">
                  <c:v>-99</c:v>
                </c:pt>
                <c:pt idx="216">
                  <c:v>-99</c:v>
                </c:pt>
                <c:pt idx="217">
                  <c:v>-99</c:v>
                </c:pt>
                <c:pt idx="218">
                  <c:v>-99</c:v>
                </c:pt>
                <c:pt idx="219">
                  <c:v>-99</c:v>
                </c:pt>
                <c:pt idx="220">
                  <c:v>-99</c:v>
                </c:pt>
                <c:pt idx="221">
                  <c:v>-99</c:v>
                </c:pt>
                <c:pt idx="222">
                  <c:v>-99</c:v>
                </c:pt>
                <c:pt idx="223">
                  <c:v>-99</c:v>
                </c:pt>
                <c:pt idx="224">
                  <c:v>-99</c:v>
                </c:pt>
                <c:pt idx="225">
                  <c:v>-99</c:v>
                </c:pt>
                <c:pt idx="226">
                  <c:v>-99</c:v>
                </c:pt>
                <c:pt idx="227">
                  <c:v>-99</c:v>
                </c:pt>
                <c:pt idx="228">
                  <c:v>-99</c:v>
                </c:pt>
                <c:pt idx="229">
                  <c:v>-99</c:v>
                </c:pt>
                <c:pt idx="230">
                  <c:v>-99</c:v>
                </c:pt>
                <c:pt idx="231">
                  <c:v>-99</c:v>
                </c:pt>
                <c:pt idx="232">
                  <c:v>-99</c:v>
                </c:pt>
                <c:pt idx="233">
                  <c:v>-99</c:v>
                </c:pt>
                <c:pt idx="234">
                  <c:v>-99</c:v>
                </c:pt>
                <c:pt idx="235">
                  <c:v>-99</c:v>
                </c:pt>
                <c:pt idx="236">
                  <c:v>-99</c:v>
                </c:pt>
                <c:pt idx="237">
                  <c:v>-99</c:v>
                </c:pt>
                <c:pt idx="238">
                  <c:v>-99</c:v>
                </c:pt>
                <c:pt idx="239">
                  <c:v>-99</c:v>
                </c:pt>
                <c:pt idx="240">
                  <c:v>-99</c:v>
                </c:pt>
                <c:pt idx="241">
                  <c:v>-99</c:v>
                </c:pt>
                <c:pt idx="242">
                  <c:v>-99</c:v>
                </c:pt>
                <c:pt idx="243">
                  <c:v>-99</c:v>
                </c:pt>
                <c:pt idx="244">
                  <c:v>-99</c:v>
                </c:pt>
                <c:pt idx="245">
                  <c:v>-99</c:v>
                </c:pt>
                <c:pt idx="246">
                  <c:v>-99</c:v>
                </c:pt>
                <c:pt idx="247">
                  <c:v>-99</c:v>
                </c:pt>
                <c:pt idx="248">
                  <c:v>-99</c:v>
                </c:pt>
                <c:pt idx="249">
                  <c:v>-99</c:v>
                </c:pt>
                <c:pt idx="250">
                  <c:v>-99</c:v>
                </c:pt>
                <c:pt idx="251">
                  <c:v>-99</c:v>
                </c:pt>
                <c:pt idx="252">
                  <c:v>-99</c:v>
                </c:pt>
                <c:pt idx="253">
                  <c:v>-99</c:v>
                </c:pt>
                <c:pt idx="254">
                  <c:v>-99</c:v>
                </c:pt>
                <c:pt idx="255">
                  <c:v>-99</c:v>
                </c:pt>
                <c:pt idx="256">
                  <c:v>-99</c:v>
                </c:pt>
                <c:pt idx="257">
                  <c:v>-99</c:v>
                </c:pt>
                <c:pt idx="258">
                  <c:v>-99</c:v>
                </c:pt>
                <c:pt idx="259">
                  <c:v>-99</c:v>
                </c:pt>
                <c:pt idx="260">
                  <c:v>-99</c:v>
                </c:pt>
                <c:pt idx="261">
                  <c:v>-99</c:v>
                </c:pt>
                <c:pt idx="262">
                  <c:v>-99</c:v>
                </c:pt>
                <c:pt idx="263">
                  <c:v>-99</c:v>
                </c:pt>
                <c:pt idx="264">
                  <c:v>-99</c:v>
                </c:pt>
                <c:pt idx="265">
                  <c:v>-99</c:v>
                </c:pt>
                <c:pt idx="266">
                  <c:v>-99</c:v>
                </c:pt>
                <c:pt idx="267">
                  <c:v>-99</c:v>
                </c:pt>
                <c:pt idx="268">
                  <c:v>-99</c:v>
                </c:pt>
                <c:pt idx="269">
                  <c:v>-99</c:v>
                </c:pt>
                <c:pt idx="270">
                  <c:v>-99</c:v>
                </c:pt>
                <c:pt idx="271">
                  <c:v>-99</c:v>
                </c:pt>
                <c:pt idx="272">
                  <c:v>-99</c:v>
                </c:pt>
                <c:pt idx="273">
                  <c:v>-99</c:v>
                </c:pt>
                <c:pt idx="274">
                  <c:v>-99</c:v>
                </c:pt>
                <c:pt idx="275">
                  <c:v>-99</c:v>
                </c:pt>
                <c:pt idx="276">
                  <c:v>-99</c:v>
                </c:pt>
                <c:pt idx="277">
                  <c:v>-99</c:v>
                </c:pt>
                <c:pt idx="278">
                  <c:v>-99</c:v>
                </c:pt>
                <c:pt idx="279">
                  <c:v>-99</c:v>
                </c:pt>
                <c:pt idx="280">
                  <c:v>-99</c:v>
                </c:pt>
                <c:pt idx="281">
                  <c:v>-99</c:v>
                </c:pt>
                <c:pt idx="282">
                  <c:v>-99</c:v>
                </c:pt>
                <c:pt idx="283">
                  <c:v>-99</c:v>
                </c:pt>
                <c:pt idx="284">
                  <c:v>-99</c:v>
                </c:pt>
                <c:pt idx="285">
                  <c:v>-99</c:v>
                </c:pt>
                <c:pt idx="286">
                  <c:v>-99</c:v>
                </c:pt>
                <c:pt idx="287">
                  <c:v>-99</c:v>
                </c:pt>
                <c:pt idx="288">
                  <c:v>-99</c:v>
                </c:pt>
                <c:pt idx="289">
                  <c:v>-99</c:v>
                </c:pt>
                <c:pt idx="290">
                  <c:v>-99</c:v>
                </c:pt>
                <c:pt idx="291">
                  <c:v>-99</c:v>
                </c:pt>
                <c:pt idx="292">
                  <c:v>-99</c:v>
                </c:pt>
                <c:pt idx="293">
                  <c:v>-99</c:v>
                </c:pt>
                <c:pt idx="294">
                  <c:v>-99</c:v>
                </c:pt>
                <c:pt idx="295">
                  <c:v>-99</c:v>
                </c:pt>
                <c:pt idx="296">
                  <c:v>-99</c:v>
                </c:pt>
                <c:pt idx="297">
                  <c:v>-99</c:v>
                </c:pt>
                <c:pt idx="298">
                  <c:v>-99</c:v>
                </c:pt>
                <c:pt idx="299">
                  <c:v>-99</c:v>
                </c:pt>
                <c:pt idx="300">
                  <c:v>-99</c:v>
                </c:pt>
                <c:pt idx="301">
                  <c:v>-99</c:v>
                </c:pt>
                <c:pt idx="302">
                  <c:v>-99</c:v>
                </c:pt>
                <c:pt idx="303">
                  <c:v>-99</c:v>
                </c:pt>
                <c:pt idx="304">
                  <c:v>-99</c:v>
                </c:pt>
                <c:pt idx="305">
                  <c:v>-99</c:v>
                </c:pt>
                <c:pt idx="306">
                  <c:v>-99</c:v>
                </c:pt>
                <c:pt idx="307">
                  <c:v>-99</c:v>
                </c:pt>
                <c:pt idx="308">
                  <c:v>-99</c:v>
                </c:pt>
                <c:pt idx="309">
                  <c:v>-99</c:v>
                </c:pt>
                <c:pt idx="310">
                  <c:v>-99</c:v>
                </c:pt>
                <c:pt idx="311">
                  <c:v>-99</c:v>
                </c:pt>
                <c:pt idx="312">
                  <c:v>-99</c:v>
                </c:pt>
                <c:pt idx="313">
                  <c:v>-99</c:v>
                </c:pt>
                <c:pt idx="314">
                  <c:v>-99</c:v>
                </c:pt>
                <c:pt idx="315">
                  <c:v>-99</c:v>
                </c:pt>
                <c:pt idx="316">
                  <c:v>-99</c:v>
                </c:pt>
                <c:pt idx="317">
                  <c:v>-99</c:v>
                </c:pt>
                <c:pt idx="318">
                  <c:v>-99</c:v>
                </c:pt>
                <c:pt idx="319">
                  <c:v>-99</c:v>
                </c:pt>
                <c:pt idx="320">
                  <c:v>-99</c:v>
                </c:pt>
                <c:pt idx="321">
                  <c:v>-99</c:v>
                </c:pt>
                <c:pt idx="322">
                  <c:v>-99</c:v>
                </c:pt>
                <c:pt idx="323">
                  <c:v>-99</c:v>
                </c:pt>
                <c:pt idx="324">
                  <c:v>-99</c:v>
                </c:pt>
                <c:pt idx="325">
                  <c:v>-99</c:v>
                </c:pt>
                <c:pt idx="326">
                  <c:v>-99</c:v>
                </c:pt>
                <c:pt idx="327">
                  <c:v>-99</c:v>
                </c:pt>
                <c:pt idx="328">
                  <c:v>-99</c:v>
                </c:pt>
                <c:pt idx="329">
                  <c:v>-99</c:v>
                </c:pt>
                <c:pt idx="330">
                  <c:v>-99</c:v>
                </c:pt>
                <c:pt idx="331">
                  <c:v>-99</c:v>
                </c:pt>
                <c:pt idx="332">
                  <c:v>-99</c:v>
                </c:pt>
                <c:pt idx="333">
                  <c:v>-99</c:v>
                </c:pt>
                <c:pt idx="334">
                  <c:v>-99</c:v>
                </c:pt>
                <c:pt idx="335">
                  <c:v>-99</c:v>
                </c:pt>
                <c:pt idx="336">
                  <c:v>-99</c:v>
                </c:pt>
                <c:pt idx="337">
                  <c:v>-99</c:v>
                </c:pt>
                <c:pt idx="338">
                  <c:v>-99</c:v>
                </c:pt>
                <c:pt idx="339">
                  <c:v>-99</c:v>
                </c:pt>
                <c:pt idx="340">
                  <c:v>-99</c:v>
                </c:pt>
                <c:pt idx="341">
                  <c:v>-99</c:v>
                </c:pt>
                <c:pt idx="342">
                  <c:v>-99</c:v>
                </c:pt>
                <c:pt idx="343">
                  <c:v>-99</c:v>
                </c:pt>
                <c:pt idx="344">
                  <c:v>-99</c:v>
                </c:pt>
                <c:pt idx="345">
                  <c:v>-99</c:v>
                </c:pt>
                <c:pt idx="346">
                  <c:v>-99</c:v>
                </c:pt>
                <c:pt idx="347">
                  <c:v>-99</c:v>
                </c:pt>
                <c:pt idx="348">
                  <c:v>-99</c:v>
                </c:pt>
                <c:pt idx="349">
                  <c:v>-99</c:v>
                </c:pt>
                <c:pt idx="350">
                  <c:v>-99</c:v>
                </c:pt>
                <c:pt idx="351">
                  <c:v>-99</c:v>
                </c:pt>
                <c:pt idx="352">
                  <c:v>-99</c:v>
                </c:pt>
                <c:pt idx="353">
                  <c:v>-99</c:v>
                </c:pt>
                <c:pt idx="354">
                  <c:v>-99</c:v>
                </c:pt>
                <c:pt idx="355">
                  <c:v>-99</c:v>
                </c:pt>
                <c:pt idx="356">
                  <c:v>-99</c:v>
                </c:pt>
                <c:pt idx="357">
                  <c:v>-99</c:v>
                </c:pt>
                <c:pt idx="358">
                  <c:v>-99</c:v>
                </c:pt>
                <c:pt idx="359">
                  <c:v>-99</c:v>
                </c:pt>
                <c:pt idx="360">
                  <c:v>-99</c:v>
                </c:pt>
                <c:pt idx="361">
                  <c:v>-99</c:v>
                </c:pt>
                <c:pt idx="362">
                  <c:v>-99</c:v>
                </c:pt>
                <c:pt idx="363">
                  <c:v>-99</c:v>
                </c:pt>
                <c:pt idx="364">
                  <c:v>-99</c:v>
                </c:pt>
                <c:pt idx="365">
                  <c:v>-99</c:v>
                </c:pt>
                <c:pt idx="366">
                  <c:v>-99</c:v>
                </c:pt>
                <c:pt idx="367">
                  <c:v>-99</c:v>
                </c:pt>
                <c:pt idx="368">
                  <c:v>-99</c:v>
                </c:pt>
                <c:pt idx="369">
                  <c:v>-99</c:v>
                </c:pt>
                <c:pt idx="370">
                  <c:v>-99</c:v>
                </c:pt>
                <c:pt idx="371">
                  <c:v>-99</c:v>
                </c:pt>
                <c:pt idx="372">
                  <c:v>-99</c:v>
                </c:pt>
                <c:pt idx="373">
                  <c:v>-99</c:v>
                </c:pt>
                <c:pt idx="374">
                  <c:v>-99</c:v>
                </c:pt>
                <c:pt idx="375">
                  <c:v>-99</c:v>
                </c:pt>
                <c:pt idx="376">
                  <c:v>-99</c:v>
                </c:pt>
                <c:pt idx="377">
                  <c:v>-99</c:v>
                </c:pt>
                <c:pt idx="378">
                  <c:v>-99</c:v>
                </c:pt>
                <c:pt idx="379">
                  <c:v>-99</c:v>
                </c:pt>
                <c:pt idx="380">
                  <c:v>-99</c:v>
                </c:pt>
                <c:pt idx="381">
                  <c:v>-99</c:v>
                </c:pt>
                <c:pt idx="382">
                  <c:v>-99</c:v>
                </c:pt>
                <c:pt idx="383">
                  <c:v>-99</c:v>
                </c:pt>
                <c:pt idx="384">
                  <c:v>-99</c:v>
                </c:pt>
                <c:pt idx="385">
                  <c:v>-99</c:v>
                </c:pt>
                <c:pt idx="386">
                  <c:v>-99</c:v>
                </c:pt>
                <c:pt idx="387">
                  <c:v>-99</c:v>
                </c:pt>
                <c:pt idx="388">
                  <c:v>-99</c:v>
                </c:pt>
                <c:pt idx="389">
                  <c:v>-99</c:v>
                </c:pt>
                <c:pt idx="390">
                  <c:v>-99</c:v>
                </c:pt>
                <c:pt idx="391">
                  <c:v>-99</c:v>
                </c:pt>
                <c:pt idx="392">
                  <c:v>-99</c:v>
                </c:pt>
                <c:pt idx="393">
                  <c:v>-99</c:v>
                </c:pt>
                <c:pt idx="394">
                  <c:v>-99</c:v>
                </c:pt>
                <c:pt idx="395">
                  <c:v>-99</c:v>
                </c:pt>
                <c:pt idx="396">
                  <c:v>-99</c:v>
                </c:pt>
                <c:pt idx="397">
                  <c:v>-99</c:v>
                </c:pt>
                <c:pt idx="398">
                  <c:v>-99</c:v>
                </c:pt>
                <c:pt idx="399">
                  <c:v>-99</c:v>
                </c:pt>
                <c:pt idx="400">
                  <c:v>-99</c:v>
                </c:pt>
                <c:pt idx="401">
                  <c:v>-99</c:v>
                </c:pt>
                <c:pt idx="402">
                  <c:v>-99</c:v>
                </c:pt>
                <c:pt idx="403">
                  <c:v>-99</c:v>
                </c:pt>
                <c:pt idx="404">
                  <c:v>-99</c:v>
                </c:pt>
                <c:pt idx="405">
                  <c:v>-99</c:v>
                </c:pt>
                <c:pt idx="406">
                  <c:v>-99</c:v>
                </c:pt>
                <c:pt idx="407">
                  <c:v>-99</c:v>
                </c:pt>
                <c:pt idx="408">
                  <c:v>-99</c:v>
                </c:pt>
                <c:pt idx="409">
                  <c:v>-99</c:v>
                </c:pt>
                <c:pt idx="410">
                  <c:v>-99</c:v>
                </c:pt>
                <c:pt idx="411">
                  <c:v>-99</c:v>
                </c:pt>
                <c:pt idx="412">
                  <c:v>-99</c:v>
                </c:pt>
                <c:pt idx="413">
                  <c:v>-99</c:v>
                </c:pt>
                <c:pt idx="414">
                  <c:v>-99</c:v>
                </c:pt>
                <c:pt idx="415">
                  <c:v>-99</c:v>
                </c:pt>
                <c:pt idx="416">
                  <c:v>-99</c:v>
                </c:pt>
                <c:pt idx="417">
                  <c:v>-99</c:v>
                </c:pt>
                <c:pt idx="418">
                  <c:v>-99</c:v>
                </c:pt>
                <c:pt idx="419">
                  <c:v>-99</c:v>
                </c:pt>
                <c:pt idx="420">
                  <c:v>-99</c:v>
                </c:pt>
                <c:pt idx="421">
                  <c:v>-99</c:v>
                </c:pt>
                <c:pt idx="422">
                  <c:v>-99</c:v>
                </c:pt>
                <c:pt idx="423">
                  <c:v>-99</c:v>
                </c:pt>
                <c:pt idx="424">
                  <c:v>-99</c:v>
                </c:pt>
                <c:pt idx="425">
                  <c:v>-99</c:v>
                </c:pt>
                <c:pt idx="426">
                  <c:v>-99</c:v>
                </c:pt>
                <c:pt idx="427">
                  <c:v>-99</c:v>
                </c:pt>
                <c:pt idx="428">
                  <c:v>-99</c:v>
                </c:pt>
                <c:pt idx="429">
                  <c:v>-99</c:v>
                </c:pt>
                <c:pt idx="430">
                  <c:v>-99</c:v>
                </c:pt>
                <c:pt idx="431">
                  <c:v>-99</c:v>
                </c:pt>
                <c:pt idx="432">
                  <c:v>-99</c:v>
                </c:pt>
                <c:pt idx="433">
                  <c:v>-99</c:v>
                </c:pt>
                <c:pt idx="434">
                  <c:v>-99</c:v>
                </c:pt>
                <c:pt idx="435">
                  <c:v>-99</c:v>
                </c:pt>
                <c:pt idx="436">
                  <c:v>-99</c:v>
                </c:pt>
                <c:pt idx="437">
                  <c:v>-99</c:v>
                </c:pt>
                <c:pt idx="438">
                  <c:v>-99</c:v>
                </c:pt>
                <c:pt idx="439">
                  <c:v>-99</c:v>
                </c:pt>
                <c:pt idx="440">
                  <c:v>-99</c:v>
                </c:pt>
                <c:pt idx="441">
                  <c:v>-99</c:v>
                </c:pt>
                <c:pt idx="442">
                  <c:v>-99</c:v>
                </c:pt>
                <c:pt idx="443">
                  <c:v>-99</c:v>
                </c:pt>
                <c:pt idx="444">
                  <c:v>-99</c:v>
                </c:pt>
                <c:pt idx="445">
                  <c:v>-99</c:v>
                </c:pt>
                <c:pt idx="446">
                  <c:v>-99</c:v>
                </c:pt>
                <c:pt idx="447">
                  <c:v>-99</c:v>
                </c:pt>
                <c:pt idx="448">
                  <c:v>-99</c:v>
                </c:pt>
                <c:pt idx="449">
                  <c:v>-99</c:v>
                </c:pt>
                <c:pt idx="450">
                  <c:v>-99</c:v>
                </c:pt>
                <c:pt idx="451">
                  <c:v>-99</c:v>
                </c:pt>
                <c:pt idx="452">
                  <c:v>-99</c:v>
                </c:pt>
                <c:pt idx="453">
                  <c:v>-99</c:v>
                </c:pt>
                <c:pt idx="454">
                  <c:v>-99</c:v>
                </c:pt>
                <c:pt idx="455">
                  <c:v>-99</c:v>
                </c:pt>
                <c:pt idx="456">
                  <c:v>-99</c:v>
                </c:pt>
                <c:pt idx="457">
                  <c:v>-99</c:v>
                </c:pt>
                <c:pt idx="458">
                  <c:v>-99</c:v>
                </c:pt>
                <c:pt idx="459">
                  <c:v>-99</c:v>
                </c:pt>
                <c:pt idx="460">
                  <c:v>-99</c:v>
                </c:pt>
                <c:pt idx="461">
                  <c:v>-99</c:v>
                </c:pt>
                <c:pt idx="462">
                  <c:v>-99</c:v>
                </c:pt>
                <c:pt idx="463">
                  <c:v>-99</c:v>
                </c:pt>
                <c:pt idx="464">
                  <c:v>-99</c:v>
                </c:pt>
                <c:pt idx="465">
                  <c:v>-99</c:v>
                </c:pt>
                <c:pt idx="466">
                  <c:v>-99</c:v>
                </c:pt>
                <c:pt idx="467">
                  <c:v>-99</c:v>
                </c:pt>
                <c:pt idx="468">
                  <c:v>-99</c:v>
                </c:pt>
                <c:pt idx="469">
                  <c:v>-99</c:v>
                </c:pt>
                <c:pt idx="470">
                  <c:v>-99</c:v>
                </c:pt>
                <c:pt idx="471">
                  <c:v>-99</c:v>
                </c:pt>
                <c:pt idx="472">
                  <c:v>-99</c:v>
                </c:pt>
                <c:pt idx="473">
                  <c:v>-99</c:v>
                </c:pt>
                <c:pt idx="474">
                  <c:v>-99</c:v>
                </c:pt>
                <c:pt idx="475">
                  <c:v>-99</c:v>
                </c:pt>
                <c:pt idx="476">
                  <c:v>-99</c:v>
                </c:pt>
                <c:pt idx="477">
                  <c:v>-99</c:v>
                </c:pt>
                <c:pt idx="478">
                  <c:v>-99</c:v>
                </c:pt>
                <c:pt idx="479">
                  <c:v>-99</c:v>
                </c:pt>
                <c:pt idx="480">
                  <c:v>-99</c:v>
                </c:pt>
                <c:pt idx="481">
                  <c:v>-99</c:v>
                </c:pt>
                <c:pt idx="482">
                  <c:v>-99</c:v>
                </c:pt>
                <c:pt idx="483">
                  <c:v>-99</c:v>
                </c:pt>
                <c:pt idx="484">
                  <c:v>-99</c:v>
                </c:pt>
                <c:pt idx="485">
                  <c:v>-99</c:v>
                </c:pt>
                <c:pt idx="486">
                  <c:v>-99</c:v>
                </c:pt>
                <c:pt idx="487">
                  <c:v>-99</c:v>
                </c:pt>
                <c:pt idx="488">
                  <c:v>-99</c:v>
                </c:pt>
                <c:pt idx="489">
                  <c:v>-99</c:v>
                </c:pt>
                <c:pt idx="490">
                  <c:v>-99</c:v>
                </c:pt>
                <c:pt idx="491">
                  <c:v>-99</c:v>
                </c:pt>
                <c:pt idx="492">
                  <c:v>-99</c:v>
                </c:pt>
                <c:pt idx="493">
                  <c:v>-99</c:v>
                </c:pt>
                <c:pt idx="494">
                  <c:v>-99</c:v>
                </c:pt>
                <c:pt idx="495">
                  <c:v>-99</c:v>
                </c:pt>
                <c:pt idx="496">
                  <c:v>-99</c:v>
                </c:pt>
                <c:pt idx="497">
                  <c:v>-99</c:v>
                </c:pt>
                <c:pt idx="498">
                  <c:v>-99</c:v>
                </c:pt>
                <c:pt idx="499">
                  <c:v>-99</c:v>
                </c:pt>
                <c:pt idx="500">
                  <c:v>-99</c:v>
                </c:pt>
                <c:pt idx="501">
                  <c:v>-99</c:v>
                </c:pt>
                <c:pt idx="502">
                  <c:v>-99</c:v>
                </c:pt>
                <c:pt idx="503">
                  <c:v>-99</c:v>
                </c:pt>
                <c:pt idx="504">
                  <c:v>-99</c:v>
                </c:pt>
                <c:pt idx="505">
                  <c:v>-99</c:v>
                </c:pt>
                <c:pt idx="506">
                  <c:v>-99</c:v>
                </c:pt>
                <c:pt idx="507">
                  <c:v>-99</c:v>
                </c:pt>
                <c:pt idx="508">
                  <c:v>-99</c:v>
                </c:pt>
                <c:pt idx="509">
                  <c:v>-99</c:v>
                </c:pt>
                <c:pt idx="510">
                  <c:v>-99</c:v>
                </c:pt>
                <c:pt idx="511">
                  <c:v>-99</c:v>
                </c:pt>
                <c:pt idx="512">
                  <c:v>-99</c:v>
                </c:pt>
                <c:pt idx="513">
                  <c:v>-99</c:v>
                </c:pt>
                <c:pt idx="514">
                  <c:v>-99</c:v>
                </c:pt>
                <c:pt idx="515">
                  <c:v>-99</c:v>
                </c:pt>
                <c:pt idx="516">
                  <c:v>-99</c:v>
                </c:pt>
                <c:pt idx="517">
                  <c:v>-99</c:v>
                </c:pt>
                <c:pt idx="518">
                  <c:v>-99</c:v>
                </c:pt>
                <c:pt idx="519">
                  <c:v>-99</c:v>
                </c:pt>
                <c:pt idx="520">
                  <c:v>-99</c:v>
                </c:pt>
                <c:pt idx="521">
                  <c:v>-99</c:v>
                </c:pt>
                <c:pt idx="522">
                  <c:v>-99</c:v>
                </c:pt>
                <c:pt idx="523">
                  <c:v>-99</c:v>
                </c:pt>
                <c:pt idx="524">
                  <c:v>-99</c:v>
                </c:pt>
                <c:pt idx="525">
                  <c:v>-99</c:v>
                </c:pt>
                <c:pt idx="526">
                  <c:v>-99</c:v>
                </c:pt>
                <c:pt idx="527">
                  <c:v>-99</c:v>
                </c:pt>
                <c:pt idx="528">
                  <c:v>-99</c:v>
                </c:pt>
                <c:pt idx="529">
                  <c:v>-99</c:v>
                </c:pt>
                <c:pt idx="530">
                  <c:v>-99</c:v>
                </c:pt>
                <c:pt idx="531">
                  <c:v>-99</c:v>
                </c:pt>
                <c:pt idx="532">
                  <c:v>-99</c:v>
                </c:pt>
                <c:pt idx="533">
                  <c:v>-99</c:v>
                </c:pt>
                <c:pt idx="534">
                  <c:v>-99</c:v>
                </c:pt>
                <c:pt idx="535">
                  <c:v>-99</c:v>
                </c:pt>
                <c:pt idx="536">
                  <c:v>-99</c:v>
                </c:pt>
                <c:pt idx="537">
                  <c:v>-99</c:v>
                </c:pt>
                <c:pt idx="538">
                  <c:v>-99</c:v>
                </c:pt>
                <c:pt idx="539">
                  <c:v>-99</c:v>
                </c:pt>
                <c:pt idx="540">
                  <c:v>-99</c:v>
                </c:pt>
                <c:pt idx="541">
                  <c:v>-99</c:v>
                </c:pt>
                <c:pt idx="542">
                  <c:v>-99</c:v>
                </c:pt>
                <c:pt idx="543">
                  <c:v>-99</c:v>
                </c:pt>
                <c:pt idx="544">
                  <c:v>-99</c:v>
                </c:pt>
                <c:pt idx="545">
                  <c:v>-99</c:v>
                </c:pt>
                <c:pt idx="546">
                  <c:v>-99</c:v>
                </c:pt>
                <c:pt idx="547">
                  <c:v>-99</c:v>
                </c:pt>
                <c:pt idx="548">
                  <c:v>-99</c:v>
                </c:pt>
                <c:pt idx="549">
                  <c:v>-99</c:v>
                </c:pt>
                <c:pt idx="550">
                  <c:v>-99</c:v>
                </c:pt>
                <c:pt idx="551">
                  <c:v>-99</c:v>
                </c:pt>
                <c:pt idx="552">
                  <c:v>-99</c:v>
                </c:pt>
                <c:pt idx="553">
                  <c:v>-99</c:v>
                </c:pt>
                <c:pt idx="554">
                  <c:v>-99</c:v>
                </c:pt>
                <c:pt idx="555">
                  <c:v>-99</c:v>
                </c:pt>
                <c:pt idx="556">
                  <c:v>-99</c:v>
                </c:pt>
                <c:pt idx="557">
                  <c:v>-99</c:v>
                </c:pt>
                <c:pt idx="558">
                  <c:v>-99</c:v>
                </c:pt>
                <c:pt idx="559">
                  <c:v>-99</c:v>
                </c:pt>
                <c:pt idx="560">
                  <c:v>-99</c:v>
                </c:pt>
                <c:pt idx="561">
                  <c:v>-99</c:v>
                </c:pt>
                <c:pt idx="562">
                  <c:v>-99</c:v>
                </c:pt>
                <c:pt idx="563">
                  <c:v>-99</c:v>
                </c:pt>
                <c:pt idx="564">
                  <c:v>-99</c:v>
                </c:pt>
                <c:pt idx="565">
                  <c:v>-99</c:v>
                </c:pt>
                <c:pt idx="566">
                  <c:v>-99</c:v>
                </c:pt>
                <c:pt idx="567">
                  <c:v>-99</c:v>
                </c:pt>
                <c:pt idx="568">
                  <c:v>-99</c:v>
                </c:pt>
                <c:pt idx="569">
                  <c:v>-99</c:v>
                </c:pt>
                <c:pt idx="570">
                  <c:v>-99</c:v>
                </c:pt>
                <c:pt idx="571">
                  <c:v>-99</c:v>
                </c:pt>
                <c:pt idx="572">
                  <c:v>-99</c:v>
                </c:pt>
                <c:pt idx="573">
                  <c:v>-99</c:v>
                </c:pt>
                <c:pt idx="574">
                  <c:v>-99</c:v>
                </c:pt>
                <c:pt idx="575">
                  <c:v>-99</c:v>
                </c:pt>
                <c:pt idx="576">
                  <c:v>-99</c:v>
                </c:pt>
                <c:pt idx="577">
                  <c:v>-99</c:v>
                </c:pt>
                <c:pt idx="578">
                  <c:v>-99</c:v>
                </c:pt>
                <c:pt idx="579">
                  <c:v>-99</c:v>
                </c:pt>
                <c:pt idx="580">
                  <c:v>-99</c:v>
                </c:pt>
                <c:pt idx="581">
                  <c:v>-99</c:v>
                </c:pt>
                <c:pt idx="582">
                  <c:v>-99</c:v>
                </c:pt>
                <c:pt idx="583">
                  <c:v>-99</c:v>
                </c:pt>
                <c:pt idx="584">
                  <c:v>-99</c:v>
                </c:pt>
                <c:pt idx="585">
                  <c:v>-99</c:v>
                </c:pt>
                <c:pt idx="586">
                  <c:v>-99</c:v>
                </c:pt>
                <c:pt idx="587">
                  <c:v>-99</c:v>
                </c:pt>
                <c:pt idx="588">
                  <c:v>-99</c:v>
                </c:pt>
                <c:pt idx="589">
                  <c:v>-99</c:v>
                </c:pt>
                <c:pt idx="590">
                  <c:v>-99</c:v>
                </c:pt>
                <c:pt idx="591">
                  <c:v>-99</c:v>
                </c:pt>
                <c:pt idx="592">
                  <c:v>-99</c:v>
                </c:pt>
                <c:pt idx="593">
                  <c:v>-99</c:v>
                </c:pt>
                <c:pt idx="594">
                  <c:v>-99</c:v>
                </c:pt>
                <c:pt idx="595">
                  <c:v>-99</c:v>
                </c:pt>
                <c:pt idx="596">
                  <c:v>-99</c:v>
                </c:pt>
                <c:pt idx="597">
                  <c:v>-99</c:v>
                </c:pt>
                <c:pt idx="598">
                  <c:v>-99</c:v>
                </c:pt>
                <c:pt idx="599">
                  <c:v>-99</c:v>
                </c:pt>
                <c:pt idx="600">
                  <c:v>-99</c:v>
                </c:pt>
                <c:pt idx="601">
                  <c:v>-99</c:v>
                </c:pt>
                <c:pt idx="602">
                  <c:v>-99</c:v>
                </c:pt>
                <c:pt idx="603">
                  <c:v>-99</c:v>
                </c:pt>
                <c:pt idx="604">
                  <c:v>-99</c:v>
                </c:pt>
                <c:pt idx="605">
                  <c:v>-99</c:v>
                </c:pt>
                <c:pt idx="606">
                  <c:v>-99</c:v>
                </c:pt>
                <c:pt idx="607">
                  <c:v>-99</c:v>
                </c:pt>
                <c:pt idx="608">
                  <c:v>-99</c:v>
                </c:pt>
                <c:pt idx="609">
                  <c:v>-99</c:v>
                </c:pt>
                <c:pt idx="610">
                  <c:v>-99</c:v>
                </c:pt>
                <c:pt idx="611">
                  <c:v>-99</c:v>
                </c:pt>
                <c:pt idx="612">
                  <c:v>-99</c:v>
                </c:pt>
                <c:pt idx="613">
                  <c:v>-99</c:v>
                </c:pt>
                <c:pt idx="614">
                  <c:v>-99</c:v>
                </c:pt>
                <c:pt idx="615">
                  <c:v>-99</c:v>
                </c:pt>
                <c:pt idx="616">
                  <c:v>-99</c:v>
                </c:pt>
                <c:pt idx="617">
                  <c:v>-99</c:v>
                </c:pt>
                <c:pt idx="618">
                  <c:v>-99</c:v>
                </c:pt>
                <c:pt idx="619">
                  <c:v>-99</c:v>
                </c:pt>
                <c:pt idx="620">
                  <c:v>-99</c:v>
                </c:pt>
                <c:pt idx="621">
                  <c:v>-99</c:v>
                </c:pt>
                <c:pt idx="622">
                  <c:v>-99</c:v>
                </c:pt>
                <c:pt idx="623">
                  <c:v>-99</c:v>
                </c:pt>
                <c:pt idx="624">
                  <c:v>-99</c:v>
                </c:pt>
                <c:pt idx="625">
                  <c:v>-99</c:v>
                </c:pt>
                <c:pt idx="626">
                  <c:v>-99</c:v>
                </c:pt>
                <c:pt idx="627">
                  <c:v>-99</c:v>
                </c:pt>
                <c:pt idx="628">
                  <c:v>-99</c:v>
                </c:pt>
                <c:pt idx="629">
                  <c:v>-99</c:v>
                </c:pt>
                <c:pt idx="630">
                  <c:v>-99</c:v>
                </c:pt>
                <c:pt idx="631">
                  <c:v>-99</c:v>
                </c:pt>
                <c:pt idx="632">
                  <c:v>-99</c:v>
                </c:pt>
                <c:pt idx="633">
                  <c:v>-99</c:v>
                </c:pt>
                <c:pt idx="634">
                  <c:v>-99</c:v>
                </c:pt>
                <c:pt idx="635">
                  <c:v>-99</c:v>
                </c:pt>
                <c:pt idx="636">
                  <c:v>-99</c:v>
                </c:pt>
                <c:pt idx="637">
                  <c:v>-99</c:v>
                </c:pt>
                <c:pt idx="638">
                  <c:v>-99</c:v>
                </c:pt>
                <c:pt idx="639">
                  <c:v>-99</c:v>
                </c:pt>
                <c:pt idx="640">
                  <c:v>-99</c:v>
                </c:pt>
                <c:pt idx="641">
                  <c:v>-99</c:v>
                </c:pt>
                <c:pt idx="642">
                  <c:v>-99</c:v>
                </c:pt>
                <c:pt idx="643">
                  <c:v>-99</c:v>
                </c:pt>
                <c:pt idx="644">
                  <c:v>-99</c:v>
                </c:pt>
                <c:pt idx="645">
                  <c:v>-99</c:v>
                </c:pt>
                <c:pt idx="646">
                  <c:v>-99</c:v>
                </c:pt>
                <c:pt idx="647">
                  <c:v>-99</c:v>
                </c:pt>
                <c:pt idx="648">
                  <c:v>-99</c:v>
                </c:pt>
                <c:pt idx="649">
                  <c:v>-99</c:v>
                </c:pt>
                <c:pt idx="650">
                  <c:v>-99</c:v>
                </c:pt>
                <c:pt idx="651">
                  <c:v>-99</c:v>
                </c:pt>
                <c:pt idx="652">
                  <c:v>-99</c:v>
                </c:pt>
                <c:pt idx="653">
                  <c:v>-99</c:v>
                </c:pt>
                <c:pt idx="654">
                  <c:v>-99</c:v>
                </c:pt>
                <c:pt idx="655">
                  <c:v>-99</c:v>
                </c:pt>
                <c:pt idx="656">
                  <c:v>-99</c:v>
                </c:pt>
                <c:pt idx="657">
                  <c:v>-99</c:v>
                </c:pt>
                <c:pt idx="658">
                  <c:v>-99</c:v>
                </c:pt>
                <c:pt idx="659">
                  <c:v>-99</c:v>
                </c:pt>
                <c:pt idx="660">
                  <c:v>-99</c:v>
                </c:pt>
                <c:pt idx="661">
                  <c:v>-99</c:v>
                </c:pt>
                <c:pt idx="662">
                  <c:v>-99</c:v>
                </c:pt>
                <c:pt idx="663">
                  <c:v>-99</c:v>
                </c:pt>
                <c:pt idx="664">
                  <c:v>-99</c:v>
                </c:pt>
                <c:pt idx="665">
                  <c:v>-99</c:v>
                </c:pt>
                <c:pt idx="666">
                  <c:v>-99</c:v>
                </c:pt>
                <c:pt idx="667">
                  <c:v>-99</c:v>
                </c:pt>
                <c:pt idx="668">
                  <c:v>-99</c:v>
                </c:pt>
                <c:pt idx="669">
                  <c:v>-99</c:v>
                </c:pt>
                <c:pt idx="670">
                  <c:v>-99</c:v>
                </c:pt>
                <c:pt idx="671">
                  <c:v>-99</c:v>
                </c:pt>
                <c:pt idx="672">
                  <c:v>-99</c:v>
                </c:pt>
                <c:pt idx="673">
                  <c:v>-99</c:v>
                </c:pt>
                <c:pt idx="674">
                  <c:v>-99</c:v>
                </c:pt>
                <c:pt idx="675">
                  <c:v>-99</c:v>
                </c:pt>
                <c:pt idx="676">
                  <c:v>-99</c:v>
                </c:pt>
                <c:pt idx="677">
                  <c:v>-99</c:v>
                </c:pt>
                <c:pt idx="678">
                  <c:v>-99</c:v>
                </c:pt>
                <c:pt idx="679">
                  <c:v>-99</c:v>
                </c:pt>
                <c:pt idx="680">
                  <c:v>-99</c:v>
                </c:pt>
                <c:pt idx="681">
                  <c:v>-99</c:v>
                </c:pt>
                <c:pt idx="682">
                  <c:v>-99</c:v>
                </c:pt>
                <c:pt idx="683">
                  <c:v>-99</c:v>
                </c:pt>
                <c:pt idx="684">
                  <c:v>-99</c:v>
                </c:pt>
                <c:pt idx="685">
                  <c:v>-99</c:v>
                </c:pt>
                <c:pt idx="686">
                  <c:v>-99</c:v>
                </c:pt>
                <c:pt idx="687">
                  <c:v>-99</c:v>
                </c:pt>
                <c:pt idx="688">
                  <c:v>-99</c:v>
                </c:pt>
                <c:pt idx="689">
                  <c:v>-99</c:v>
                </c:pt>
                <c:pt idx="690">
                  <c:v>-99</c:v>
                </c:pt>
                <c:pt idx="691">
                  <c:v>-99</c:v>
                </c:pt>
                <c:pt idx="692">
                  <c:v>-99</c:v>
                </c:pt>
                <c:pt idx="693">
                  <c:v>-99</c:v>
                </c:pt>
                <c:pt idx="694">
                  <c:v>-99</c:v>
                </c:pt>
                <c:pt idx="695">
                  <c:v>-99</c:v>
                </c:pt>
                <c:pt idx="696">
                  <c:v>-99</c:v>
                </c:pt>
                <c:pt idx="697">
                  <c:v>-99</c:v>
                </c:pt>
                <c:pt idx="698">
                  <c:v>-99</c:v>
                </c:pt>
                <c:pt idx="699">
                  <c:v>-99</c:v>
                </c:pt>
                <c:pt idx="700">
                  <c:v>-99</c:v>
                </c:pt>
                <c:pt idx="701">
                  <c:v>-99</c:v>
                </c:pt>
                <c:pt idx="702">
                  <c:v>-99</c:v>
                </c:pt>
                <c:pt idx="703">
                  <c:v>-99</c:v>
                </c:pt>
                <c:pt idx="704">
                  <c:v>-99</c:v>
                </c:pt>
                <c:pt idx="705">
                  <c:v>-99</c:v>
                </c:pt>
                <c:pt idx="706">
                  <c:v>-99</c:v>
                </c:pt>
                <c:pt idx="707">
                  <c:v>-99</c:v>
                </c:pt>
                <c:pt idx="708">
                  <c:v>-99</c:v>
                </c:pt>
                <c:pt idx="709">
                  <c:v>-99</c:v>
                </c:pt>
                <c:pt idx="710">
                  <c:v>-99</c:v>
                </c:pt>
                <c:pt idx="711">
                  <c:v>-99</c:v>
                </c:pt>
                <c:pt idx="712">
                  <c:v>-99</c:v>
                </c:pt>
                <c:pt idx="713">
                  <c:v>-99</c:v>
                </c:pt>
                <c:pt idx="714">
                  <c:v>-99</c:v>
                </c:pt>
                <c:pt idx="715">
                  <c:v>-99</c:v>
                </c:pt>
                <c:pt idx="716">
                  <c:v>-99</c:v>
                </c:pt>
                <c:pt idx="717">
                  <c:v>-99</c:v>
                </c:pt>
                <c:pt idx="718">
                  <c:v>-99</c:v>
                </c:pt>
                <c:pt idx="719">
                  <c:v>-99</c:v>
                </c:pt>
                <c:pt idx="720">
                  <c:v>-99</c:v>
                </c:pt>
                <c:pt idx="721">
                  <c:v>-99</c:v>
                </c:pt>
                <c:pt idx="722">
                  <c:v>-99</c:v>
                </c:pt>
                <c:pt idx="723">
                  <c:v>-99</c:v>
                </c:pt>
                <c:pt idx="724">
                  <c:v>-99</c:v>
                </c:pt>
                <c:pt idx="725">
                  <c:v>-99</c:v>
                </c:pt>
                <c:pt idx="726">
                  <c:v>-99</c:v>
                </c:pt>
                <c:pt idx="727">
                  <c:v>-99</c:v>
                </c:pt>
                <c:pt idx="728">
                  <c:v>-99</c:v>
                </c:pt>
                <c:pt idx="729">
                  <c:v>-99</c:v>
                </c:pt>
                <c:pt idx="730">
                  <c:v>-99</c:v>
                </c:pt>
                <c:pt idx="731">
                  <c:v>-99</c:v>
                </c:pt>
                <c:pt idx="732">
                  <c:v>-99</c:v>
                </c:pt>
                <c:pt idx="733">
                  <c:v>-99</c:v>
                </c:pt>
                <c:pt idx="734">
                  <c:v>-99</c:v>
                </c:pt>
                <c:pt idx="735">
                  <c:v>-99</c:v>
                </c:pt>
                <c:pt idx="736">
                  <c:v>-99</c:v>
                </c:pt>
                <c:pt idx="737">
                  <c:v>-99</c:v>
                </c:pt>
                <c:pt idx="738">
                  <c:v>-99</c:v>
                </c:pt>
                <c:pt idx="739">
                  <c:v>-99</c:v>
                </c:pt>
                <c:pt idx="740">
                  <c:v>-99</c:v>
                </c:pt>
                <c:pt idx="741">
                  <c:v>-99</c:v>
                </c:pt>
                <c:pt idx="742">
                  <c:v>-99</c:v>
                </c:pt>
                <c:pt idx="743">
                  <c:v>-99</c:v>
                </c:pt>
                <c:pt idx="744">
                  <c:v>-99</c:v>
                </c:pt>
                <c:pt idx="745">
                  <c:v>-99</c:v>
                </c:pt>
                <c:pt idx="746">
                  <c:v>-99</c:v>
                </c:pt>
                <c:pt idx="747">
                  <c:v>-99</c:v>
                </c:pt>
                <c:pt idx="748">
                  <c:v>-99</c:v>
                </c:pt>
                <c:pt idx="749">
                  <c:v>-99</c:v>
                </c:pt>
                <c:pt idx="750">
                  <c:v>-99</c:v>
                </c:pt>
                <c:pt idx="751">
                  <c:v>-99</c:v>
                </c:pt>
                <c:pt idx="752">
                  <c:v>-99</c:v>
                </c:pt>
                <c:pt idx="753">
                  <c:v>-99</c:v>
                </c:pt>
                <c:pt idx="754">
                  <c:v>-99</c:v>
                </c:pt>
                <c:pt idx="755">
                  <c:v>-99</c:v>
                </c:pt>
                <c:pt idx="756">
                  <c:v>-99</c:v>
                </c:pt>
                <c:pt idx="757">
                  <c:v>-99</c:v>
                </c:pt>
                <c:pt idx="758">
                  <c:v>-99</c:v>
                </c:pt>
                <c:pt idx="759">
                  <c:v>-99</c:v>
                </c:pt>
                <c:pt idx="760">
                  <c:v>-99</c:v>
                </c:pt>
                <c:pt idx="761">
                  <c:v>-99</c:v>
                </c:pt>
                <c:pt idx="762">
                  <c:v>-99</c:v>
                </c:pt>
                <c:pt idx="763">
                  <c:v>-99</c:v>
                </c:pt>
                <c:pt idx="764">
                  <c:v>-99</c:v>
                </c:pt>
                <c:pt idx="765">
                  <c:v>-99</c:v>
                </c:pt>
                <c:pt idx="766">
                  <c:v>-99</c:v>
                </c:pt>
                <c:pt idx="767">
                  <c:v>-99</c:v>
                </c:pt>
                <c:pt idx="768">
                  <c:v>-99</c:v>
                </c:pt>
                <c:pt idx="769">
                  <c:v>-99</c:v>
                </c:pt>
                <c:pt idx="770">
                  <c:v>-99</c:v>
                </c:pt>
                <c:pt idx="771">
                  <c:v>-99</c:v>
                </c:pt>
                <c:pt idx="772">
                  <c:v>-99</c:v>
                </c:pt>
                <c:pt idx="773">
                  <c:v>-99</c:v>
                </c:pt>
                <c:pt idx="774">
                  <c:v>-99</c:v>
                </c:pt>
                <c:pt idx="775">
                  <c:v>-99</c:v>
                </c:pt>
                <c:pt idx="776">
                  <c:v>-99</c:v>
                </c:pt>
                <c:pt idx="777">
                  <c:v>-99</c:v>
                </c:pt>
                <c:pt idx="778">
                  <c:v>-99</c:v>
                </c:pt>
                <c:pt idx="779">
                  <c:v>-99</c:v>
                </c:pt>
                <c:pt idx="780">
                  <c:v>-99</c:v>
                </c:pt>
                <c:pt idx="781">
                  <c:v>-99</c:v>
                </c:pt>
                <c:pt idx="782">
                  <c:v>-99</c:v>
                </c:pt>
                <c:pt idx="783">
                  <c:v>-99</c:v>
                </c:pt>
                <c:pt idx="784">
                  <c:v>-99</c:v>
                </c:pt>
                <c:pt idx="785">
                  <c:v>-99</c:v>
                </c:pt>
                <c:pt idx="786">
                  <c:v>-99</c:v>
                </c:pt>
                <c:pt idx="787">
                  <c:v>-99</c:v>
                </c:pt>
                <c:pt idx="788">
                  <c:v>-99</c:v>
                </c:pt>
                <c:pt idx="789">
                  <c:v>-99</c:v>
                </c:pt>
                <c:pt idx="790">
                  <c:v>-99</c:v>
                </c:pt>
                <c:pt idx="791">
                  <c:v>-99</c:v>
                </c:pt>
                <c:pt idx="792">
                  <c:v>-99</c:v>
                </c:pt>
                <c:pt idx="793">
                  <c:v>-99</c:v>
                </c:pt>
                <c:pt idx="794">
                  <c:v>-99</c:v>
                </c:pt>
                <c:pt idx="795">
                  <c:v>-99</c:v>
                </c:pt>
                <c:pt idx="796">
                  <c:v>-99</c:v>
                </c:pt>
                <c:pt idx="797">
                  <c:v>-99</c:v>
                </c:pt>
                <c:pt idx="798">
                  <c:v>-99</c:v>
                </c:pt>
                <c:pt idx="799">
                  <c:v>-99</c:v>
                </c:pt>
                <c:pt idx="800">
                  <c:v>-99</c:v>
                </c:pt>
                <c:pt idx="801">
                  <c:v>-99</c:v>
                </c:pt>
                <c:pt idx="802">
                  <c:v>-99</c:v>
                </c:pt>
                <c:pt idx="803">
                  <c:v>-99</c:v>
                </c:pt>
                <c:pt idx="804">
                  <c:v>-99</c:v>
                </c:pt>
                <c:pt idx="805">
                  <c:v>-99</c:v>
                </c:pt>
                <c:pt idx="806">
                  <c:v>-99</c:v>
                </c:pt>
                <c:pt idx="807">
                  <c:v>-99</c:v>
                </c:pt>
                <c:pt idx="808">
                  <c:v>-99</c:v>
                </c:pt>
                <c:pt idx="809">
                  <c:v>-99</c:v>
                </c:pt>
                <c:pt idx="810">
                  <c:v>-99</c:v>
                </c:pt>
                <c:pt idx="811">
                  <c:v>-99</c:v>
                </c:pt>
                <c:pt idx="812">
                  <c:v>-99</c:v>
                </c:pt>
                <c:pt idx="813">
                  <c:v>-99</c:v>
                </c:pt>
                <c:pt idx="814">
                  <c:v>-99</c:v>
                </c:pt>
                <c:pt idx="815">
                  <c:v>-99</c:v>
                </c:pt>
                <c:pt idx="816">
                  <c:v>-99</c:v>
                </c:pt>
                <c:pt idx="817">
                  <c:v>-99</c:v>
                </c:pt>
                <c:pt idx="818">
                  <c:v>-99</c:v>
                </c:pt>
                <c:pt idx="819">
                  <c:v>-99</c:v>
                </c:pt>
                <c:pt idx="820">
                  <c:v>-99</c:v>
                </c:pt>
                <c:pt idx="821">
                  <c:v>-99</c:v>
                </c:pt>
                <c:pt idx="822">
                  <c:v>-99</c:v>
                </c:pt>
                <c:pt idx="823">
                  <c:v>-99</c:v>
                </c:pt>
                <c:pt idx="824">
                  <c:v>-99</c:v>
                </c:pt>
                <c:pt idx="825">
                  <c:v>-99</c:v>
                </c:pt>
                <c:pt idx="826">
                  <c:v>-99</c:v>
                </c:pt>
                <c:pt idx="827">
                  <c:v>-99</c:v>
                </c:pt>
                <c:pt idx="828">
                  <c:v>-99</c:v>
                </c:pt>
                <c:pt idx="829">
                  <c:v>-99</c:v>
                </c:pt>
                <c:pt idx="830">
                  <c:v>-99</c:v>
                </c:pt>
                <c:pt idx="831">
                  <c:v>-99</c:v>
                </c:pt>
                <c:pt idx="832">
                  <c:v>-99</c:v>
                </c:pt>
                <c:pt idx="833">
                  <c:v>-99</c:v>
                </c:pt>
                <c:pt idx="834">
                  <c:v>-99</c:v>
                </c:pt>
                <c:pt idx="835">
                  <c:v>-99</c:v>
                </c:pt>
                <c:pt idx="836">
                  <c:v>-99</c:v>
                </c:pt>
                <c:pt idx="837">
                  <c:v>-99</c:v>
                </c:pt>
                <c:pt idx="838">
                  <c:v>-99</c:v>
                </c:pt>
                <c:pt idx="839">
                  <c:v>-99</c:v>
                </c:pt>
                <c:pt idx="840">
                  <c:v>-99</c:v>
                </c:pt>
                <c:pt idx="841">
                  <c:v>-99</c:v>
                </c:pt>
                <c:pt idx="842">
                  <c:v>-99</c:v>
                </c:pt>
                <c:pt idx="843">
                  <c:v>-99</c:v>
                </c:pt>
                <c:pt idx="844">
                  <c:v>-99</c:v>
                </c:pt>
                <c:pt idx="845">
                  <c:v>-99</c:v>
                </c:pt>
                <c:pt idx="846">
                  <c:v>-99</c:v>
                </c:pt>
                <c:pt idx="847">
                  <c:v>-99</c:v>
                </c:pt>
                <c:pt idx="848">
                  <c:v>-99</c:v>
                </c:pt>
                <c:pt idx="849">
                  <c:v>-99</c:v>
                </c:pt>
                <c:pt idx="850">
                  <c:v>-99</c:v>
                </c:pt>
                <c:pt idx="851">
                  <c:v>-99</c:v>
                </c:pt>
                <c:pt idx="852">
                  <c:v>-99</c:v>
                </c:pt>
                <c:pt idx="853">
                  <c:v>-99</c:v>
                </c:pt>
                <c:pt idx="854">
                  <c:v>-99</c:v>
                </c:pt>
                <c:pt idx="855">
                  <c:v>-99</c:v>
                </c:pt>
                <c:pt idx="856">
                  <c:v>-99</c:v>
                </c:pt>
                <c:pt idx="857">
                  <c:v>-99</c:v>
                </c:pt>
                <c:pt idx="858">
                  <c:v>-99</c:v>
                </c:pt>
                <c:pt idx="859">
                  <c:v>-99</c:v>
                </c:pt>
                <c:pt idx="860">
                  <c:v>-99</c:v>
                </c:pt>
                <c:pt idx="861">
                  <c:v>-99</c:v>
                </c:pt>
                <c:pt idx="862">
                  <c:v>-99</c:v>
                </c:pt>
                <c:pt idx="863">
                  <c:v>-99</c:v>
                </c:pt>
                <c:pt idx="864">
                  <c:v>-99</c:v>
                </c:pt>
                <c:pt idx="865">
                  <c:v>-99</c:v>
                </c:pt>
                <c:pt idx="866">
                  <c:v>-99</c:v>
                </c:pt>
                <c:pt idx="867">
                  <c:v>-99</c:v>
                </c:pt>
                <c:pt idx="868">
                  <c:v>-99</c:v>
                </c:pt>
                <c:pt idx="869">
                  <c:v>-99</c:v>
                </c:pt>
                <c:pt idx="870">
                  <c:v>-99</c:v>
                </c:pt>
                <c:pt idx="871">
                  <c:v>-99</c:v>
                </c:pt>
                <c:pt idx="872">
                  <c:v>-99</c:v>
                </c:pt>
                <c:pt idx="873">
                  <c:v>-99</c:v>
                </c:pt>
                <c:pt idx="874">
                  <c:v>-99</c:v>
                </c:pt>
                <c:pt idx="875">
                  <c:v>-99</c:v>
                </c:pt>
                <c:pt idx="876">
                  <c:v>-99</c:v>
                </c:pt>
                <c:pt idx="877">
                  <c:v>-99</c:v>
                </c:pt>
                <c:pt idx="878">
                  <c:v>-99</c:v>
                </c:pt>
                <c:pt idx="879">
                  <c:v>-99</c:v>
                </c:pt>
                <c:pt idx="880">
                  <c:v>-99</c:v>
                </c:pt>
                <c:pt idx="881">
                  <c:v>-99</c:v>
                </c:pt>
                <c:pt idx="882">
                  <c:v>-99</c:v>
                </c:pt>
                <c:pt idx="883">
                  <c:v>-99</c:v>
                </c:pt>
                <c:pt idx="884">
                  <c:v>-99</c:v>
                </c:pt>
                <c:pt idx="885">
                  <c:v>-99</c:v>
                </c:pt>
                <c:pt idx="886">
                  <c:v>-99</c:v>
                </c:pt>
                <c:pt idx="887">
                  <c:v>-99</c:v>
                </c:pt>
                <c:pt idx="888">
                  <c:v>-99</c:v>
                </c:pt>
                <c:pt idx="889">
                  <c:v>-99</c:v>
                </c:pt>
                <c:pt idx="890">
                  <c:v>-99</c:v>
                </c:pt>
                <c:pt idx="891">
                  <c:v>-99</c:v>
                </c:pt>
                <c:pt idx="892">
                  <c:v>-99</c:v>
                </c:pt>
                <c:pt idx="893">
                  <c:v>-99</c:v>
                </c:pt>
                <c:pt idx="894">
                  <c:v>-99</c:v>
                </c:pt>
                <c:pt idx="895">
                  <c:v>-99</c:v>
                </c:pt>
                <c:pt idx="896">
                  <c:v>-99</c:v>
                </c:pt>
                <c:pt idx="897">
                  <c:v>-99</c:v>
                </c:pt>
                <c:pt idx="898">
                  <c:v>-99</c:v>
                </c:pt>
                <c:pt idx="899">
                  <c:v>-99</c:v>
                </c:pt>
                <c:pt idx="900">
                  <c:v>-99</c:v>
                </c:pt>
                <c:pt idx="901">
                  <c:v>-99</c:v>
                </c:pt>
                <c:pt idx="902">
                  <c:v>-99</c:v>
                </c:pt>
                <c:pt idx="903">
                  <c:v>-99</c:v>
                </c:pt>
                <c:pt idx="904">
                  <c:v>-99</c:v>
                </c:pt>
                <c:pt idx="905">
                  <c:v>-99</c:v>
                </c:pt>
                <c:pt idx="906">
                  <c:v>-99</c:v>
                </c:pt>
                <c:pt idx="907">
                  <c:v>-99</c:v>
                </c:pt>
                <c:pt idx="908">
                  <c:v>-99</c:v>
                </c:pt>
                <c:pt idx="909">
                  <c:v>-99</c:v>
                </c:pt>
                <c:pt idx="910">
                  <c:v>-99</c:v>
                </c:pt>
                <c:pt idx="911">
                  <c:v>-99</c:v>
                </c:pt>
                <c:pt idx="912">
                  <c:v>-99</c:v>
                </c:pt>
                <c:pt idx="913">
                  <c:v>-99</c:v>
                </c:pt>
                <c:pt idx="914">
                  <c:v>-99</c:v>
                </c:pt>
                <c:pt idx="915">
                  <c:v>-99</c:v>
                </c:pt>
                <c:pt idx="916">
                  <c:v>-99</c:v>
                </c:pt>
                <c:pt idx="917">
                  <c:v>-99</c:v>
                </c:pt>
                <c:pt idx="918">
                  <c:v>-99</c:v>
                </c:pt>
                <c:pt idx="919">
                  <c:v>-99</c:v>
                </c:pt>
                <c:pt idx="920">
                  <c:v>-99</c:v>
                </c:pt>
                <c:pt idx="921">
                  <c:v>-99</c:v>
                </c:pt>
                <c:pt idx="922">
                  <c:v>-99</c:v>
                </c:pt>
                <c:pt idx="923">
                  <c:v>-99</c:v>
                </c:pt>
                <c:pt idx="924">
                  <c:v>-99</c:v>
                </c:pt>
                <c:pt idx="925">
                  <c:v>-99</c:v>
                </c:pt>
                <c:pt idx="926">
                  <c:v>-99</c:v>
                </c:pt>
                <c:pt idx="927">
                  <c:v>-99</c:v>
                </c:pt>
                <c:pt idx="928">
                  <c:v>-99</c:v>
                </c:pt>
                <c:pt idx="929">
                  <c:v>-99</c:v>
                </c:pt>
                <c:pt idx="930">
                  <c:v>-99</c:v>
                </c:pt>
                <c:pt idx="931">
                  <c:v>-99</c:v>
                </c:pt>
                <c:pt idx="932">
                  <c:v>-99</c:v>
                </c:pt>
                <c:pt idx="933">
                  <c:v>-99</c:v>
                </c:pt>
                <c:pt idx="934">
                  <c:v>-99</c:v>
                </c:pt>
                <c:pt idx="935">
                  <c:v>-99</c:v>
                </c:pt>
                <c:pt idx="936">
                  <c:v>-99</c:v>
                </c:pt>
                <c:pt idx="937">
                  <c:v>-99</c:v>
                </c:pt>
                <c:pt idx="938">
                  <c:v>-99</c:v>
                </c:pt>
                <c:pt idx="939">
                  <c:v>-99</c:v>
                </c:pt>
                <c:pt idx="940">
                  <c:v>-99</c:v>
                </c:pt>
                <c:pt idx="941">
                  <c:v>-99</c:v>
                </c:pt>
                <c:pt idx="942">
                  <c:v>-99</c:v>
                </c:pt>
                <c:pt idx="943">
                  <c:v>-99</c:v>
                </c:pt>
                <c:pt idx="944">
                  <c:v>-99</c:v>
                </c:pt>
                <c:pt idx="945">
                  <c:v>-99</c:v>
                </c:pt>
                <c:pt idx="946">
                  <c:v>-99</c:v>
                </c:pt>
                <c:pt idx="947">
                  <c:v>-99</c:v>
                </c:pt>
                <c:pt idx="948">
                  <c:v>-99</c:v>
                </c:pt>
                <c:pt idx="949">
                  <c:v>-99</c:v>
                </c:pt>
                <c:pt idx="950">
                  <c:v>-99</c:v>
                </c:pt>
                <c:pt idx="951">
                  <c:v>-99</c:v>
                </c:pt>
                <c:pt idx="952">
                  <c:v>-99</c:v>
                </c:pt>
                <c:pt idx="953">
                  <c:v>-99</c:v>
                </c:pt>
                <c:pt idx="954">
                  <c:v>-99</c:v>
                </c:pt>
                <c:pt idx="955">
                  <c:v>-99</c:v>
                </c:pt>
                <c:pt idx="956">
                  <c:v>-99</c:v>
                </c:pt>
                <c:pt idx="957">
                  <c:v>-99</c:v>
                </c:pt>
                <c:pt idx="958">
                  <c:v>-99</c:v>
                </c:pt>
                <c:pt idx="959">
                  <c:v>-99</c:v>
                </c:pt>
                <c:pt idx="960">
                  <c:v>-99</c:v>
                </c:pt>
                <c:pt idx="961">
                  <c:v>-99</c:v>
                </c:pt>
                <c:pt idx="962">
                  <c:v>-99</c:v>
                </c:pt>
                <c:pt idx="963">
                  <c:v>-99</c:v>
                </c:pt>
                <c:pt idx="964">
                  <c:v>-99</c:v>
                </c:pt>
                <c:pt idx="965">
                  <c:v>-99</c:v>
                </c:pt>
                <c:pt idx="966">
                  <c:v>-99</c:v>
                </c:pt>
                <c:pt idx="967">
                  <c:v>-99</c:v>
                </c:pt>
                <c:pt idx="968">
                  <c:v>-99</c:v>
                </c:pt>
                <c:pt idx="969">
                  <c:v>-99</c:v>
                </c:pt>
                <c:pt idx="970">
                  <c:v>-99</c:v>
                </c:pt>
                <c:pt idx="971">
                  <c:v>-99</c:v>
                </c:pt>
                <c:pt idx="972">
                  <c:v>-99</c:v>
                </c:pt>
                <c:pt idx="973">
                  <c:v>-99</c:v>
                </c:pt>
                <c:pt idx="974">
                  <c:v>-99</c:v>
                </c:pt>
                <c:pt idx="975">
                  <c:v>-99</c:v>
                </c:pt>
                <c:pt idx="976">
                  <c:v>-99</c:v>
                </c:pt>
                <c:pt idx="977">
                  <c:v>-99</c:v>
                </c:pt>
                <c:pt idx="978">
                  <c:v>-99</c:v>
                </c:pt>
                <c:pt idx="979">
                  <c:v>-99</c:v>
                </c:pt>
                <c:pt idx="980">
                  <c:v>-99</c:v>
                </c:pt>
                <c:pt idx="981">
                  <c:v>-99</c:v>
                </c:pt>
                <c:pt idx="982">
                  <c:v>-99</c:v>
                </c:pt>
                <c:pt idx="983">
                  <c:v>-99</c:v>
                </c:pt>
                <c:pt idx="984">
                  <c:v>-99</c:v>
                </c:pt>
                <c:pt idx="985">
                  <c:v>-99</c:v>
                </c:pt>
                <c:pt idx="986">
                  <c:v>-99</c:v>
                </c:pt>
                <c:pt idx="987">
                  <c:v>-99</c:v>
                </c:pt>
                <c:pt idx="988">
                  <c:v>-99</c:v>
                </c:pt>
                <c:pt idx="989">
                  <c:v>-99</c:v>
                </c:pt>
                <c:pt idx="990">
                  <c:v>-99</c:v>
                </c:pt>
                <c:pt idx="991">
                  <c:v>-99</c:v>
                </c:pt>
                <c:pt idx="992">
                  <c:v>-99</c:v>
                </c:pt>
                <c:pt idx="993">
                  <c:v>-99</c:v>
                </c:pt>
                <c:pt idx="994">
                  <c:v>-99</c:v>
                </c:pt>
                <c:pt idx="995">
                  <c:v>-99</c:v>
                </c:pt>
                <c:pt idx="996">
                  <c:v>-99</c:v>
                </c:pt>
                <c:pt idx="997">
                  <c:v>-99</c:v>
                </c:pt>
                <c:pt idx="998">
                  <c:v>-99</c:v>
                </c:pt>
                <c:pt idx="999">
                  <c:v>-99</c:v>
                </c:pt>
                <c:pt idx="1000">
                  <c:v>-99</c:v>
                </c:pt>
                <c:pt idx="1001">
                  <c:v>-99</c:v>
                </c:pt>
                <c:pt idx="1002">
                  <c:v>-99</c:v>
                </c:pt>
                <c:pt idx="1003">
                  <c:v>-99</c:v>
                </c:pt>
                <c:pt idx="1004">
                  <c:v>-99</c:v>
                </c:pt>
                <c:pt idx="1005">
                  <c:v>-99</c:v>
                </c:pt>
                <c:pt idx="1006">
                  <c:v>-99</c:v>
                </c:pt>
                <c:pt idx="1007">
                  <c:v>-99</c:v>
                </c:pt>
                <c:pt idx="1008">
                  <c:v>-99</c:v>
                </c:pt>
                <c:pt idx="1009">
                  <c:v>-99</c:v>
                </c:pt>
                <c:pt idx="1010">
                  <c:v>-99</c:v>
                </c:pt>
                <c:pt idx="1011">
                  <c:v>-99</c:v>
                </c:pt>
                <c:pt idx="1012">
                  <c:v>-99</c:v>
                </c:pt>
                <c:pt idx="1013">
                  <c:v>-99</c:v>
                </c:pt>
                <c:pt idx="1014">
                  <c:v>-99</c:v>
                </c:pt>
                <c:pt idx="1015">
                  <c:v>-99</c:v>
                </c:pt>
                <c:pt idx="1016">
                  <c:v>-99</c:v>
                </c:pt>
                <c:pt idx="1017">
                  <c:v>-99</c:v>
                </c:pt>
                <c:pt idx="1018">
                  <c:v>-99</c:v>
                </c:pt>
                <c:pt idx="1019">
                  <c:v>-99</c:v>
                </c:pt>
                <c:pt idx="1020">
                  <c:v>-99</c:v>
                </c:pt>
                <c:pt idx="1021">
                  <c:v>-99</c:v>
                </c:pt>
                <c:pt idx="1022">
                  <c:v>-99</c:v>
                </c:pt>
                <c:pt idx="1023">
                  <c:v>-99</c:v>
                </c:pt>
                <c:pt idx="1024">
                  <c:v>-99</c:v>
                </c:pt>
                <c:pt idx="1025">
                  <c:v>-99</c:v>
                </c:pt>
                <c:pt idx="1026">
                  <c:v>-99</c:v>
                </c:pt>
                <c:pt idx="1027">
                  <c:v>-99</c:v>
                </c:pt>
                <c:pt idx="1028">
                  <c:v>-99</c:v>
                </c:pt>
                <c:pt idx="1029">
                  <c:v>-99</c:v>
                </c:pt>
                <c:pt idx="1030">
                  <c:v>-99</c:v>
                </c:pt>
                <c:pt idx="1031">
                  <c:v>-99</c:v>
                </c:pt>
                <c:pt idx="1032">
                  <c:v>-99</c:v>
                </c:pt>
                <c:pt idx="1033">
                  <c:v>-99</c:v>
                </c:pt>
                <c:pt idx="1034">
                  <c:v>-99</c:v>
                </c:pt>
                <c:pt idx="1035">
                  <c:v>-99</c:v>
                </c:pt>
                <c:pt idx="1036">
                  <c:v>-99</c:v>
                </c:pt>
                <c:pt idx="1037">
                  <c:v>-99</c:v>
                </c:pt>
                <c:pt idx="1038">
                  <c:v>-99</c:v>
                </c:pt>
                <c:pt idx="1039">
                  <c:v>-99</c:v>
                </c:pt>
                <c:pt idx="1040">
                  <c:v>-99</c:v>
                </c:pt>
                <c:pt idx="1041">
                  <c:v>-99</c:v>
                </c:pt>
                <c:pt idx="1042">
                  <c:v>-99</c:v>
                </c:pt>
                <c:pt idx="1043">
                  <c:v>-99</c:v>
                </c:pt>
                <c:pt idx="1044">
                  <c:v>-99</c:v>
                </c:pt>
                <c:pt idx="1045">
                  <c:v>-99</c:v>
                </c:pt>
                <c:pt idx="1046">
                  <c:v>-99</c:v>
                </c:pt>
                <c:pt idx="1047">
                  <c:v>-99</c:v>
                </c:pt>
                <c:pt idx="1048">
                  <c:v>-99</c:v>
                </c:pt>
                <c:pt idx="1049">
                  <c:v>-99</c:v>
                </c:pt>
                <c:pt idx="1050">
                  <c:v>-99</c:v>
                </c:pt>
                <c:pt idx="1051">
                  <c:v>-99</c:v>
                </c:pt>
                <c:pt idx="1052">
                  <c:v>-99</c:v>
                </c:pt>
                <c:pt idx="1053">
                  <c:v>-99</c:v>
                </c:pt>
                <c:pt idx="1054">
                  <c:v>-99</c:v>
                </c:pt>
                <c:pt idx="1055">
                  <c:v>-99</c:v>
                </c:pt>
                <c:pt idx="1056">
                  <c:v>-99</c:v>
                </c:pt>
                <c:pt idx="1057">
                  <c:v>-99</c:v>
                </c:pt>
                <c:pt idx="1058">
                  <c:v>-99</c:v>
                </c:pt>
                <c:pt idx="1059">
                  <c:v>-99</c:v>
                </c:pt>
                <c:pt idx="1060">
                  <c:v>-99</c:v>
                </c:pt>
                <c:pt idx="1061">
                  <c:v>-99</c:v>
                </c:pt>
                <c:pt idx="1062">
                  <c:v>-99</c:v>
                </c:pt>
                <c:pt idx="1063">
                  <c:v>-99</c:v>
                </c:pt>
                <c:pt idx="1064">
                  <c:v>-99</c:v>
                </c:pt>
                <c:pt idx="1065">
                  <c:v>-99</c:v>
                </c:pt>
                <c:pt idx="1066">
                  <c:v>-99</c:v>
                </c:pt>
                <c:pt idx="1067">
                  <c:v>-99</c:v>
                </c:pt>
                <c:pt idx="1068">
                  <c:v>-99</c:v>
                </c:pt>
                <c:pt idx="1069">
                  <c:v>-99</c:v>
                </c:pt>
                <c:pt idx="1070">
                  <c:v>-99</c:v>
                </c:pt>
                <c:pt idx="1071">
                  <c:v>-99</c:v>
                </c:pt>
                <c:pt idx="1072">
                  <c:v>-99</c:v>
                </c:pt>
                <c:pt idx="1073">
                  <c:v>-99</c:v>
                </c:pt>
                <c:pt idx="1074">
                  <c:v>-99</c:v>
                </c:pt>
                <c:pt idx="1075">
                  <c:v>-99</c:v>
                </c:pt>
                <c:pt idx="1076">
                  <c:v>-99</c:v>
                </c:pt>
                <c:pt idx="1077">
                  <c:v>-99</c:v>
                </c:pt>
                <c:pt idx="1078">
                  <c:v>-99</c:v>
                </c:pt>
                <c:pt idx="1079">
                  <c:v>-99</c:v>
                </c:pt>
                <c:pt idx="1080">
                  <c:v>-99</c:v>
                </c:pt>
                <c:pt idx="1081">
                  <c:v>-99</c:v>
                </c:pt>
                <c:pt idx="1082">
                  <c:v>-99</c:v>
                </c:pt>
                <c:pt idx="1083">
                  <c:v>-99</c:v>
                </c:pt>
                <c:pt idx="1084">
                  <c:v>-99</c:v>
                </c:pt>
                <c:pt idx="1085">
                  <c:v>-99</c:v>
                </c:pt>
                <c:pt idx="1086">
                  <c:v>-99</c:v>
                </c:pt>
                <c:pt idx="1087">
                  <c:v>-99</c:v>
                </c:pt>
                <c:pt idx="1088">
                  <c:v>-99</c:v>
                </c:pt>
                <c:pt idx="1089">
                  <c:v>-99</c:v>
                </c:pt>
                <c:pt idx="1090">
                  <c:v>-99</c:v>
                </c:pt>
                <c:pt idx="1091">
                  <c:v>-99</c:v>
                </c:pt>
                <c:pt idx="1092">
                  <c:v>-99</c:v>
                </c:pt>
                <c:pt idx="1093">
                  <c:v>-99</c:v>
                </c:pt>
                <c:pt idx="1094">
                  <c:v>-99</c:v>
                </c:pt>
                <c:pt idx="1095">
                  <c:v>-99</c:v>
                </c:pt>
                <c:pt idx="1096">
                  <c:v>-99</c:v>
                </c:pt>
                <c:pt idx="1097">
                  <c:v>-99</c:v>
                </c:pt>
                <c:pt idx="1098">
                  <c:v>-99</c:v>
                </c:pt>
                <c:pt idx="1099">
                  <c:v>-99</c:v>
                </c:pt>
                <c:pt idx="1100">
                  <c:v>-99</c:v>
                </c:pt>
                <c:pt idx="1101">
                  <c:v>-99</c:v>
                </c:pt>
                <c:pt idx="1102">
                  <c:v>-99</c:v>
                </c:pt>
                <c:pt idx="1103">
                  <c:v>-99</c:v>
                </c:pt>
                <c:pt idx="1104">
                  <c:v>-99</c:v>
                </c:pt>
                <c:pt idx="1105">
                  <c:v>-99</c:v>
                </c:pt>
                <c:pt idx="1106">
                  <c:v>-99</c:v>
                </c:pt>
                <c:pt idx="1107">
                  <c:v>-99</c:v>
                </c:pt>
                <c:pt idx="1108">
                  <c:v>-99</c:v>
                </c:pt>
                <c:pt idx="1109">
                  <c:v>-99</c:v>
                </c:pt>
                <c:pt idx="1110">
                  <c:v>-99</c:v>
                </c:pt>
                <c:pt idx="1111">
                  <c:v>-99</c:v>
                </c:pt>
                <c:pt idx="1112">
                  <c:v>-99</c:v>
                </c:pt>
                <c:pt idx="1113">
                  <c:v>-99</c:v>
                </c:pt>
                <c:pt idx="1114">
                  <c:v>-99</c:v>
                </c:pt>
                <c:pt idx="1115">
                  <c:v>-99</c:v>
                </c:pt>
                <c:pt idx="1116">
                  <c:v>-99</c:v>
                </c:pt>
                <c:pt idx="1117">
                  <c:v>-99</c:v>
                </c:pt>
                <c:pt idx="1118">
                  <c:v>-99</c:v>
                </c:pt>
                <c:pt idx="1119">
                  <c:v>-99</c:v>
                </c:pt>
                <c:pt idx="1120">
                  <c:v>-99</c:v>
                </c:pt>
                <c:pt idx="1121">
                  <c:v>-99</c:v>
                </c:pt>
                <c:pt idx="1122">
                  <c:v>-99</c:v>
                </c:pt>
                <c:pt idx="1123">
                  <c:v>-99</c:v>
                </c:pt>
                <c:pt idx="1124">
                  <c:v>-99</c:v>
                </c:pt>
                <c:pt idx="1125">
                  <c:v>-99</c:v>
                </c:pt>
                <c:pt idx="1126">
                  <c:v>-99</c:v>
                </c:pt>
                <c:pt idx="1127">
                  <c:v>-99</c:v>
                </c:pt>
                <c:pt idx="1128">
                  <c:v>-99</c:v>
                </c:pt>
                <c:pt idx="1129">
                  <c:v>-99</c:v>
                </c:pt>
                <c:pt idx="1130">
                  <c:v>-99</c:v>
                </c:pt>
                <c:pt idx="1131">
                  <c:v>-99</c:v>
                </c:pt>
                <c:pt idx="1132">
                  <c:v>-99</c:v>
                </c:pt>
                <c:pt idx="1133">
                  <c:v>-99</c:v>
                </c:pt>
                <c:pt idx="1134">
                  <c:v>-99</c:v>
                </c:pt>
                <c:pt idx="1135">
                  <c:v>-99</c:v>
                </c:pt>
                <c:pt idx="1136">
                  <c:v>-99</c:v>
                </c:pt>
                <c:pt idx="1137">
                  <c:v>-99</c:v>
                </c:pt>
                <c:pt idx="1138">
                  <c:v>-99</c:v>
                </c:pt>
                <c:pt idx="1139">
                  <c:v>-99</c:v>
                </c:pt>
                <c:pt idx="1140">
                  <c:v>-99</c:v>
                </c:pt>
                <c:pt idx="1141">
                  <c:v>-99</c:v>
                </c:pt>
                <c:pt idx="1142">
                  <c:v>-99</c:v>
                </c:pt>
                <c:pt idx="1143">
                  <c:v>-99</c:v>
                </c:pt>
                <c:pt idx="1144">
                  <c:v>-99</c:v>
                </c:pt>
                <c:pt idx="1145">
                  <c:v>-99</c:v>
                </c:pt>
                <c:pt idx="1146">
                  <c:v>-99</c:v>
                </c:pt>
                <c:pt idx="1147">
                  <c:v>-99</c:v>
                </c:pt>
                <c:pt idx="1148">
                  <c:v>-99</c:v>
                </c:pt>
                <c:pt idx="1149">
                  <c:v>-99</c:v>
                </c:pt>
                <c:pt idx="1150">
                  <c:v>-99</c:v>
                </c:pt>
                <c:pt idx="1151">
                  <c:v>-99</c:v>
                </c:pt>
                <c:pt idx="1152">
                  <c:v>-99</c:v>
                </c:pt>
                <c:pt idx="1153">
                  <c:v>-99</c:v>
                </c:pt>
                <c:pt idx="1154">
                  <c:v>-99</c:v>
                </c:pt>
                <c:pt idx="1155">
                  <c:v>-99</c:v>
                </c:pt>
                <c:pt idx="1156">
                  <c:v>-99</c:v>
                </c:pt>
                <c:pt idx="1157">
                  <c:v>-99</c:v>
                </c:pt>
                <c:pt idx="1158">
                  <c:v>-99</c:v>
                </c:pt>
                <c:pt idx="1159">
                  <c:v>-99</c:v>
                </c:pt>
                <c:pt idx="1160">
                  <c:v>-99</c:v>
                </c:pt>
                <c:pt idx="1161">
                  <c:v>-99</c:v>
                </c:pt>
                <c:pt idx="1162">
                  <c:v>-99</c:v>
                </c:pt>
                <c:pt idx="1163">
                  <c:v>-99</c:v>
                </c:pt>
                <c:pt idx="1164">
                  <c:v>-99</c:v>
                </c:pt>
                <c:pt idx="1165">
                  <c:v>-99</c:v>
                </c:pt>
                <c:pt idx="1166">
                  <c:v>-99</c:v>
                </c:pt>
                <c:pt idx="1167">
                  <c:v>-99</c:v>
                </c:pt>
                <c:pt idx="1168">
                  <c:v>-99</c:v>
                </c:pt>
                <c:pt idx="1169">
                  <c:v>-99</c:v>
                </c:pt>
                <c:pt idx="1170">
                  <c:v>-99</c:v>
                </c:pt>
                <c:pt idx="1171">
                  <c:v>-99</c:v>
                </c:pt>
                <c:pt idx="1172">
                  <c:v>-99</c:v>
                </c:pt>
                <c:pt idx="1173">
                  <c:v>-99</c:v>
                </c:pt>
                <c:pt idx="1174">
                  <c:v>-99</c:v>
                </c:pt>
                <c:pt idx="1175">
                  <c:v>-99</c:v>
                </c:pt>
                <c:pt idx="1176">
                  <c:v>-99</c:v>
                </c:pt>
                <c:pt idx="1177">
                  <c:v>-99</c:v>
                </c:pt>
                <c:pt idx="1178">
                  <c:v>-99</c:v>
                </c:pt>
                <c:pt idx="1179">
                  <c:v>-99</c:v>
                </c:pt>
                <c:pt idx="1180">
                  <c:v>-99</c:v>
                </c:pt>
                <c:pt idx="1181">
                  <c:v>-99</c:v>
                </c:pt>
                <c:pt idx="1182">
                  <c:v>-99</c:v>
                </c:pt>
                <c:pt idx="1183">
                  <c:v>-99</c:v>
                </c:pt>
                <c:pt idx="1184">
                  <c:v>-99</c:v>
                </c:pt>
                <c:pt idx="1185">
                  <c:v>-99</c:v>
                </c:pt>
                <c:pt idx="1186">
                  <c:v>-99</c:v>
                </c:pt>
                <c:pt idx="1187">
                  <c:v>-99</c:v>
                </c:pt>
                <c:pt idx="1188">
                  <c:v>-99</c:v>
                </c:pt>
                <c:pt idx="1189">
                  <c:v>-99</c:v>
                </c:pt>
                <c:pt idx="1190">
                  <c:v>-99</c:v>
                </c:pt>
                <c:pt idx="1191">
                  <c:v>-99</c:v>
                </c:pt>
                <c:pt idx="1192">
                  <c:v>-99</c:v>
                </c:pt>
                <c:pt idx="1193">
                  <c:v>-99</c:v>
                </c:pt>
                <c:pt idx="1194">
                  <c:v>-99</c:v>
                </c:pt>
                <c:pt idx="1195">
                  <c:v>-99</c:v>
                </c:pt>
                <c:pt idx="1196">
                  <c:v>-99</c:v>
                </c:pt>
                <c:pt idx="1197">
                  <c:v>-99</c:v>
                </c:pt>
                <c:pt idx="1198">
                  <c:v>-99</c:v>
                </c:pt>
                <c:pt idx="1199">
                  <c:v>-99</c:v>
                </c:pt>
                <c:pt idx="1200">
                  <c:v>-99</c:v>
                </c:pt>
                <c:pt idx="1201">
                  <c:v>-99</c:v>
                </c:pt>
                <c:pt idx="1202">
                  <c:v>-99</c:v>
                </c:pt>
                <c:pt idx="1203">
                  <c:v>-99</c:v>
                </c:pt>
                <c:pt idx="1204">
                  <c:v>-99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792E-4FCA-9F57-7A1135A39A5D}"/>
            </c:ext>
          </c:extLst>
        </c:ser>
        <c:ser>
          <c:idx val="5"/>
          <c:order val="4"/>
          <c:tx>
            <c:strRef>
              <c:f>CONTROL!$BA$6</c:f>
              <c:strCache>
                <c:ptCount val="1"/>
              </c:strCache>
            </c:strRef>
          </c:tx>
          <c:spPr>
            <a:ln w="12700" cap="rnd">
              <a:noFill/>
              <a:prstDash val="solid"/>
              <a:round/>
            </a:ln>
            <a:effectLst/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c:spPr>
          <c:marker>
            <c:symbol val="circle"/>
            <c:size val="6"/>
            <c:spPr>
              <a:noFill/>
              <a:ln w="12700">
                <a:solidFill>
                  <a:srgbClr val="0066CC"/>
                </a:solidFill>
                <a:prstDash val="solid"/>
              </a:ln>
              <a:effectLst/>
            </c:spPr>
          </c:marker>
          <c:xVal>
            <c:numRef>
              <c:f>CONTROL!$AU$7:$AU$1211</c:f>
              <c:numCache>
                <c:formatCode>General</c:formatCode>
                <c:ptCount val="1205"/>
                <c:pt idx="0">
                  <c:v>0.47273894115146042</c:v>
                </c:pt>
                <c:pt idx="1">
                  <c:v>0.49216547929907367</c:v>
                </c:pt>
                <c:pt idx="2">
                  <c:v>0.32353148748368132</c:v>
                </c:pt>
                <c:pt idx="3">
                  <c:v>0.31490687554789898</c:v>
                </c:pt>
                <c:pt idx="4">
                  <c:v>0.53400911565670528</c:v>
                </c:pt>
                <c:pt idx="5">
                  <c:v>0.401336894379619</c:v>
                </c:pt>
                <c:pt idx="6">
                  <c:v>0.28693474126342161</c:v>
                </c:pt>
                <c:pt idx="7">
                  <c:v>0.25826731368788908</c:v>
                </c:pt>
                <c:pt idx="8">
                  <c:v>0.14804487600967775</c:v>
                </c:pt>
                <c:pt idx="9">
                  <c:v>0.59763343889623077</c:v>
                </c:pt>
                <c:pt idx="10">
                  <c:v>0.40782593788365767</c:v>
                </c:pt>
                <c:pt idx="11">
                  <c:v>0.35207599338862322</c:v>
                </c:pt>
                <c:pt idx="12">
                  <c:v>0.25386405133134526</c:v>
                </c:pt>
                <c:pt idx="13">
                  <c:v>0.56805768339411633</c:v>
                </c:pt>
                <c:pt idx="14">
                  <c:v>0.62873220826112974</c:v>
                </c:pt>
                <c:pt idx="15">
                  <c:v>0.53593056740600087</c:v>
                </c:pt>
                <c:pt idx="16">
                  <c:v>0.50798336061344318</c:v>
                </c:pt>
                <c:pt idx="17">
                  <c:v>0.32225243969020628</c:v>
                </c:pt>
                <c:pt idx="18">
                  <c:v>0.32526704387761329</c:v>
                </c:pt>
                <c:pt idx="19">
                  <c:v>0.81383205762553079</c:v>
                </c:pt>
                <c:pt idx="20">
                  <c:v>0.48838005637638321</c:v>
                </c:pt>
                <c:pt idx="21">
                  <c:v>0.33601443485269977</c:v>
                </c:pt>
                <c:pt idx="22">
                  <c:v>0.39712264650510243</c:v>
                </c:pt>
                <c:pt idx="23">
                  <c:v>0.36571793747997366</c:v>
                </c:pt>
                <c:pt idx="24">
                  <c:v>1.9042519661955242</c:v>
                </c:pt>
                <c:pt idx="25">
                  <c:v>1.5296252024801862</c:v>
                </c:pt>
                <c:pt idx="26">
                  <c:v>1.4421959544340961</c:v>
                </c:pt>
                <c:pt idx="27">
                  <c:v>1.6319001892382621</c:v>
                </c:pt>
                <c:pt idx="28">
                  <c:v>1.6316080226808025</c:v>
                </c:pt>
                <c:pt idx="29">
                  <c:v>1.8811117723952211</c:v>
                </c:pt>
                <c:pt idx="30">
                  <c:v>1.6191943431736886</c:v>
                </c:pt>
                <c:pt idx="31">
                  <c:v>1.6843719105157422</c:v>
                </c:pt>
                <c:pt idx="32">
                  <c:v>1.3670998162423731</c:v>
                </c:pt>
                <c:pt idx="33">
                  <c:v>1.5419546233123334</c:v>
                </c:pt>
                <c:pt idx="34">
                  <c:v>1.6282264719323727</c:v>
                </c:pt>
                <c:pt idx="35">
                  <c:v>1.544269751647203</c:v>
                </c:pt>
                <c:pt idx="36">
                  <c:v>1.4787269385789046</c:v>
                </c:pt>
                <c:pt idx="37">
                  <c:v>1.4287916436686232</c:v>
                </c:pt>
                <c:pt idx="38">
                  <c:v>1.9001312022506027</c:v>
                </c:pt>
                <c:pt idx="39">
                  <c:v>1.8665283968592716</c:v>
                </c:pt>
                <c:pt idx="40">
                  <c:v>1.8624445553501203</c:v>
                </c:pt>
                <c:pt idx="41">
                  <c:v>1.4751670142230946</c:v>
                </c:pt>
                <c:pt idx="42">
                  <c:v>1.4749749772991934</c:v>
                </c:pt>
                <c:pt idx="43">
                  <c:v>2.1154990338522088</c:v>
                </c:pt>
                <c:pt idx="44">
                  <c:v>1.7395141735848998</c:v>
                </c:pt>
                <c:pt idx="45">
                  <c:v>1.5357089556439329</c:v>
                </c:pt>
                <c:pt idx="46">
                  <c:v>1.8539830570594851</c:v>
                </c:pt>
                <c:pt idx="47">
                  <c:v>1.6496264468812996</c:v>
                </c:pt>
                <c:pt idx="48">
                  <c:v>1.1594013356190236</c:v>
                </c:pt>
                <c:pt idx="49">
                  <c:v>1.0081003209001613</c:v>
                </c:pt>
                <c:pt idx="50">
                  <c:v>0.82978178351598131</c:v>
                </c:pt>
                <c:pt idx="51">
                  <c:v>0.95936228057651829</c:v>
                </c:pt>
                <c:pt idx="52">
                  <c:v>1.070164748456031</c:v>
                </c:pt>
                <c:pt idx="53">
                  <c:v>1.1052105492926105</c:v>
                </c:pt>
                <c:pt idx="54">
                  <c:v>0.89679270602456129</c:v>
                </c:pt>
                <c:pt idx="55">
                  <c:v>1.020809297994371</c:v>
                </c:pt>
                <c:pt idx="56">
                  <c:v>0.72507224697738271</c:v>
                </c:pt>
                <c:pt idx="57">
                  <c:v>1.0592715325777466</c:v>
                </c:pt>
                <c:pt idx="58">
                  <c:v>1.0109091755112578</c:v>
                </c:pt>
                <c:pt idx="59">
                  <c:v>0.88501958391585245</c:v>
                </c:pt>
                <c:pt idx="60">
                  <c:v>0.84466612302522459</c:v>
                </c:pt>
                <c:pt idx="61">
                  <c:v>0.96564674532523309</c:v>
                </c:pt>
                <c:pt idx="62">
                  <c:v>1.2770290646191773</c:v>
                </c:pt>
                <c:pt idx="63">
                  <c:v>1.2121073540355722</c:v>
                </c:pt>
                <c:pt idx="64">
                  <c:v>1.1940421919858846</c:v>
                </c:pt>
                <c:pt idx="65">
                  <c:v>0.8158680401846623</c:v>
                </c:pt>
                <c:pt idx="66">
                  <c:v>0.81593141040800043</c:v>
                </c:pt>
                <c:pt idx="67">
                  <c:v>1.4658117934446249</c:v>
                </c:pt>
                <c:pt idx="68">
                  <c:v>1.1137549365839656</c:v>
                </c:pt>
                <c:pt idx="69">
                  <c:v>0.89568271436316182</c:v>
                </c:pt>
                <c:pt idx="70">
                  <c:v>1.1009411019423472</c:v>
                </c:pt>
                <c:pt idx="71">
                  <c:v>0.98673737772188863</c:v>
                </c:pt>
                <c:pt idx="72">
                  <c:v>-99</c:v>
                </c:pt>
                <c:pt idx="73">
                  <c:v>-99</c:v>
                </c:pt>
                <c:pt idx="74">
                  <c:v>-99</c:v>
                </c:pt>
                <c:pt idx="75">
                  <c:v>-99</c:v>
                </c:pt>
                <c:pt idx="76">
                  <c:v>-99</c:v>
                </c:pt>
                <c:pt idx="77">
                  <c:v>-99</c:v>
                </c:pt>
                <c:pt idx="78">
                  <c:v>-99</c:v>
                </c:pt>
                <c:pt idx="79">
                  <c:v>-99</c:v>
                </c:pt>
                <c:pt idx="80">
                  <c:v>-99</c:v>
                </c:pt>
                <c:pt idx="81">
                  <c:v>-99</c:v>
                </c:pt>
                <c:pt idx="82">
                  <c:v>-99</c:v>
                </c:pt>
                <c:pt idx="83">
                  <c:v>-99</c:v>
                </c:pt>
                <c:pt idx="84">
                  <c:v>-99</c:v>
                </c:pt>
                <c:pt idx="85">
                  <c:v>-99</c:v>
                </c:pt>
                <c:pt idx="86">
                  <c:v>-99</c:v>
                </c:pt>
                <c:pt idx="87">
                  <c:v>-99</c:v>
                </c:pt>
                <c:pt idx="88">
                  <c:v>-99</c:v>
                </c:pt>
                <c:pt idx="89">
                  <c:v>-99</c:v>
                </c:pt>
                <c:pt idx="90">
                  <c:v>-99</c:v>
                </c:pt>
                <c:pt idx="91">
                  <c:v>-99</c:v>
                </c:pt>
                <c:pt idx="92">
                  <c:v>-99</c:v>
                </c:pt>
                <c:pt idx="93">
                  <c:v>-99</c:v>
                </c:pt>
                <c:pt idx="94">
                  <c:v>-99</c:v>
                </c:pt>
                <c:pt idx="95">
                  <c:v>-99</c:v>
                </c:pt>
                <c:pt idx="96">
                  <c:v>-99</c:v>
                </c:pt>
                <c:pt idx="97">
                  <c:v>-99</c:v>
                </c:pt>
                <c:pt idx="98">
                  <c:v>-99</c:v>
                </c:pt>
                <c:pt idx="99">
                  <c:v>-99</c:v>
                </c:pt>
                <c:pt idx="100">
                  <c:v>-99</c:v>
                </c:pt>
                <c:pt idx="101">
                  <c:v>-99</c:v>
                </c:pt>
                <c:pt idx="102">
                  <c:v>-99</c:v>
                </c:pt>
                <c:pt idx="103">
                  <c:v>-99</c:v>
                </c:pt>
                <c:pt idx="104">
                  <c:v>-99</c:v>
                </c:pt>
                <c:pt idx="105">
                  <c:v>-99</c:v>
                </c:pt>
                <c:pt idx="106">
                  <c:v>-99</c:v>
                </c:pt>
                <c:pt idx="107">
                  <c:v>-99</c:v>
                </c:pt>
                <c:pt idx="108">
                  <c:v>-99</c:v>
                </c:pt>
                <c:pt idx="109">
                  <c:v>-99</c:v>
                </c:pt>
                <c:pt idx="110">
                  <c:v>-99</c:v>
                </c:pt>
                <c:pt idx="111">
                  <c:v>-99</c:v>
                </c:pt>
                <c:pt idx="112">
                  <c:v>-99</c:v>
                </c:pt>
                <c:pt idx="113">
                  <c:v>-99</c:v>
                </c:pt>
                <c:pt idx="114">
                  <c:v>-99</c:v>
                </c:pt>
                <c:pt idx="115">
                  <c:v>-99</c:v>
                </c:pt>
                <c:pt idx="116">
                  <c:v>-99</c:v>
                </c:pt>
                <c:pt idx="117">
                  <c:v>-99</c:v>
                </c:pt>
                <c:pt idx="118">
                  <c:v>-99</c:v>
                </c:pt>
                <c:pt idx="119">
                  <c:v>-99</c:v>
                </c:pt>
                <c:pt idx="120">
                  <c:v>-99</c:v>
                </c:pt>
                <c:pt idx="121">
                  <c:v>-99</c:v>
                </c:pt>
                <c:pt idx="122">
                  <c:v>-99</c:v>
                </c:pt>
                <c:pt idx="123">
                  <c:v>-99</c:v>
                </c:pt>
                <c:pt idx="124">
                  <c:v>-99</c:v>
                </c:pt>
                <c:pt idx="125">
                  <c:v>-99</c:v>
                </c:pt>
                <c:pt idx="126">
                  <c:v>-99</c:v>
                </c:pt>
                <c:pt idx="127">
                  <c:v>-99</c:v>
                </c:pt>
                <c:pt idx="128">
                  <c:v>-99</c:v>
                </c:pt>
                <c:pt idx="129">
                  <c:v>-99</c:v>
                </c:pt>
                <c:pt idx="130">
                  <c:v>-99</c:v>
                </c:pt>
                <c:pt idx="131">
                  <c:v>-99</c:v>
                </c:pt>
                <c:pt idx="132">
                  <c:v>-99</c:v>
                </c:pt>
                <c:pt idx="133">
                  <c:v>-99</c:v>
                </c:pt>
                <c:pt idx="134">
                  <c:v>-99</c:v>
                </c:pt>
                <c:pt idx="135">
                  <c:v>-99</c:v>
                </c:pt>
                <c:pt idx="136">
                  <c:v>-99</c:v>
                </c:pt>
                <c:pt idx="137">
                  <c:v>-99</c:v>
                </c:pt>
                <c:pt idx="138">
                  <c:v>-99</c:v>
                </c:pt>
                <c:pt idx="139">
                  <c:v>-99</c:v>
                </c:pt>
                <c:pt idx="140">
                  <c:v>-99</c:v>
                </c:pt>
                <c:pt idx="141">
                  <c:v>-99</c:v>
                </c:pt>
                <c:pt idx="142">
                  <c:v>-99</c:v>
                </c:pt>
                <c:pt idx="143">
                  <c:v>-99</c:v>
                </c:pt>
                <c:pt idx="144">
                  <c:v>-99</c:v>
                </c:pt>
                <c:pt idx="145">
                  <c:v>-99</c:v>
                </c:pt>
                <c:pt idx="146">
                  <c:v>-99</c:v>
                </c:pt>
                <c:pt idx="147">
                  <c:v>-99</c:v>
                </c:pt>
                <c:pt idx="148">
                  <c:v>-99</c:v>
                </c:pt>
                <c:pt idx="149">
                  <c:v>-99</c:v>
                </c:pt>
                <c:pt idx="150">
                  <c:v>-99</c:v>
                </c:pt>
                <c:pt idx="151">
                  <c:v>-99</c:v>
                </c:pt>
                <c:pt idx="152">
                  <c:v>-99</c:v>
                </c:pt>
                <c:pt idx="153">
                  <c:v>-99</c:v>
                </c:pt>
                <c:pt idx="154">
                  <c:v>-99</c:v>
                </c:pt>
                <c:pt idx="155">
                  <c:v>-99</c:v>
                </c:pt>
                <c:pt idx="156">
                  <c:v>-99</c:v>
                </c:pt>
                <c:pt idx="157">
                  <c:v>-99</c:v>
                </c:pt>
                <c:pt idx="158">
                  <c:v>-99</c:v>
                </c:pt>
                <c:pt idx="159">
                  <c:v>-99</c:v>
                </c:pt>
                <c:pt idx="160">
                  <c:v>-99</c:v>
                </c:pt>
                <c:pt idx="161">
                  <c:v>-99</c:v>
                </c:pt>
                <c:pt idx="162">
                  <c:v>-99</c:v>
                </c:pt>
                <c:pt idx="163">
                  <c:v>-99</c:v>
                </c:pt>
                <c:pt idx="164">
                  <c:v>-99</c:v>
                </c:pt>
                <c:pt idx="165">
                  <c:v>-99</c:v>
                </c:pt>
                <c:pt idx="166">
                  <c:v>-99</c:v>
                </c:pt>
                <c:pt idx="167">
                  <c:v>-99</c:v>
                </c:pt>
                <c:pt idx="168">
                  <c:v>-99</c:v>
                </c:pt>
                <c:pt idx="169">
                  <c:v>-99</c:v>
                </c:pt>
                <c:pt idx="170">
                  <c:v>-99</c:v>
                </c:pt>
                <c:pt idx="171">
                  <c:v>-99</c:v>
                </c:pt>
                <c:pt idx="172">
                  <c:v>-99</c:v>
                </c:pt>
                <c:pt idx="173">
                  <c:v>-99</c:v>
                </c:pt>
                <c:pt idx="174">
                  <c:v>-99</c:v>
                </c:pt>
                <c:pt idx="175">
                  <c:v>-99</c:v>
                </c:pt>
                <c:pt idx="176">
                  <c:v>-99</c:v>
                </c:pt>
                <c:pt idx="177">
                  <c:v>-99</c:v>
                </c:pt>
                <c:pt idx="178">
                  <c:v>-99</c:v>
                </c:pt>
                <c:pt idx="179">
                  <c:v>-99</c:v>
                </c:pt>
                <c:pt idx="180">
                  <c:v>-99</c:v>
                </c:pt>
                <c:pt idx="181">
                  <c:v>-99</c:v>
                </c:pt>
                <c:pt idx="182">
                  <c:v>-99</c:v>
                </c:pt>
                <c:pt idx="183">
                  <c:v>-99</c:v>
                </c:pt>
                <c:pt idx="184">
                  <c:v>-99</c:v>
                </c:pt>
                <c:pt idx="185">
                  <c:v>-99</c:v>
                </c:pt>
                <c:pt idx="186">
                  <c:v>-99</c:v>
                </c:pt>
                <c:pt idx="187">
                  <c:v>-99</c:v>
                </c:pt>
                <c:pt idx="188">
                  <c:v>-99</c:v>
                </c:pt>
                <c:pt idx="189">
                  <c:v>-99</c:v>
                </c:pt>
                <c:pt idx="190">
                  <c:v>-99</c:v>
                </c:pt>
                <c:pt idx="191">
                  <c:v>-99</c:v>
                </c:pt>
                <c:pt idx="192">
                  <c:v>-99</c:v>
                </c:pt>
                <c:pt idx="193">
                  <c:v>-99</c:v>
                </c:pt>
                <c:pt idx="194">
                  <c:v>-99</c:v>
                </c:pt>
                <c:pt idx="195">
                  <c:v>-99</c:v>
                </c:pt>
                <c:pt idx="196">
                  <c:v>-99</c:v>
                </c:pt>
                <c:pt idx="197">
                  <c:v>-99</c:v>
                </c:pt>
                <c:pt idx="198">
                  <c:v>-99</c:v>
                </c:pt>
                <c:pt idx="199">
                  <c:v>-99</c:v>
                </c:pt>
                <c:pt idx="200">
                  <c:v>-99</c:v>
                </c:pt>
                <c:pt idx="201">
                  <c:v>-99</c:v>
                </c:pt>
                <c:pt idx="202">
                  <c:v>-99</c:v>
                </c:pt>
                <c:pt idx="203">
                  <c:v>-99</c:v>
                </c:pt>
                <c:pt idx="204">
                  <c:v>-99</c:v>
                </c:pt>
                <c:pt idx="205">
                  <c:v>-99</c:v>
                </c:pt>
                <c:pt idx="206">
                  <c:v>-99</c:v>
                </c:pt>
                <c:pt idx="207">
                  <c:v>-99</c:v>
                </c:pt>
                <c:pt idx="208">
                  <c:v>-99</c:v>
                </c:pt>
                <c:pt idx="209">
                  <c:v>-99</c:v>
                </c:pt>
                <c:pt idx="210">
                  <c:v>-99</c:v>
                </c:pt>
                <c:pt idx="211">
                  <c:v>-99</c:v>
                </c:pt>
                <c:pt idx="212">
                  <c:v>-99</c:v>
                </c:pt>
                <c:pt idx="213">
                  <c:v>-99</c:v>
                </c:pt>
                <c:pt idx="214">
                  <c:v>-99</c:v>
                </c:pt>
                <c:pt idx="215">
                  <c:v>-99</c:v>
                </c:pt>
                <c:pt idx="216">
                  <c:v>-99</c:v>
                </c:pt>
                <c:pt idx="217">
                  <c:v>-99</c:v>
                </c:pt>
                <c:pt idx="218">
                  <c:v>-99</c:v>
                </c:pt>
                <c:pt idx="219">
                  <c:v>-99</c:v>
                </c:pt>
                <c:pt idx="220">
                  <c:v>-99</c:v>
                </c:pt>
                <c:pt idx="221">
                  <c:v>-99</c:v>
                </c:pt>
                <c:pt idx="222">
                  <c:v>-99</c:v>
                </c:pt>
                <c:pt idx="223">
                  <c:v>-99</c:v>
                </c:pt>
                <c:pt idx="224">
                  <c:v>-99</c:v>
                </c:pt>
                <c:pt idx="225">
                  <c:v>-99</c:v>
                </c:pt>
                <c:pt idx="226">
                  <c:v>-99</c:v>
                </c:pt>
                <c:pt idx="227">
                  <c:v>-99</c:v>
                </c:pt>
                <c:pt idx="228">
                  <c:v>-99</c:v>
                </c:pt>
                <c:pt idx="229">
                  <c:v>-99</c:v>
                </c:pt>
                <c:pt idx="230">
                  <c:v>-99</c:v>
                </c:pt>
                <c:pt idx="231">
                  <c:v>-99</c:v>
                </c:pt>
                <c:pt idx="232">
                  <c:v>-99</c:v>
                </c:pt>
                <c:pt idx="233">
                  <c:v>-99</c:v>
                </c:pt>
                <c:pt idx="234">
                  <c:v>-99</c:v>
                </c:pt>
                <c:pt idx="235">
                  <c:v>-99</c:v>
                </c:pt>
                <c:pt idx="236">
                  <c:v>-99</c:v>
                </c:pt>
                <c:pt idx="237">
                  <c:v>-99</c:v>
                </c:pt>
                <c:pt idx="238">
                  <c:v>-99</c:v>
                </c:pt>
                <c:pt idx="239">
                  <c:v>-99</c:v>
                </c:pt>
                <c:pt idx="240">
                  <c:v>-99</c:v>
                </c:pt>
                <c:pt idx="241">
                  <c:v>-99</c:v>
                </c:pt>
                <c:pt idx="242">
                  <c:v>-99</c:v>
                </c:pt>
                <c:pt idx="243">
                  <c:v>-99</c:v>
                </c:pt>
                <c:pt idx="244">
                  <c:v>-99</c:v>
                </c:pt>
                <c:pt idx="245">
                  <c:v>-99</c:v>
                </c:pt>
                <c:pt idx="246">
                  <c:v>-99</c:v>
                </c:pt>
                <c:pt idx="247">
                  <c:v>-99</c:v>
                </c:pt>
                <c:pt idx="248">
                  <c:v>-99</c:v>
                </c:pt>
                <c:pt idx="249">
                  <c:v>-99</c:v>
                </c:pt>
                <c:pt idx="250">
                  <c:v>-99</c:v>
                </c:pt>
                <c:pt idx="251">
                  <c:v>-99</c:v>
                </c:pt>
                <c:pt idx="252">
                  <c:v>-99</c:v>
                </c:pt>
                <c:pt idx="253">
                  <c:v>-99</c:v>
                </c:pt>
                <c:pt idx="254">
                  <c:v>-99</c:v>
                </c:pt>
                <c:pt idx="255">
                  <c:v>-99</c:v>
                </c:pt>
                <c:pt idx="256">
                  <c:v>-99</c:v>
                </c:pt>
                <c:pt idx="257">
                  <c:v>-99</c:v>
                </c:pt>
                <c:pt idx="258">
                  <c:v>-99</c:v>
                </c:pt>
                <c:pt idx="259">
                  <c:v>-99</c:v>
                </c:pt>
                <c:pt idx="260">
                  <c:v>-99</c:v>
                </c:pt>
                <c:pt idx="261">
                  <c:v>-99</c:v>
                </c:pt>
                <c:pt idx="262">
                  <c:v>-99</c:v>
                </c:pt>
                <c:pt idx="263">
                  <c:v>-99</c:v>
                </c:pt>
                <c:pt idx="264">
                  <c:v>-99</c:v>
                </c:pt>
                <c:pt idx="265">
                  <c:v>-99</c:v>
                </c:pt>
                <c:pt idx="266">
                  <c:v>-99</c:v>
                </c:pt>
                <c:pt idx="267">
                  <c:v>-99</c:v>
                </c:pt>
                <c:pt idx="268">
                  <c:v>-99</c:v>
                </c:pt>
                <c:pt idx="269">
                  <c:v>-99</c:v>
                </c:pt>
                <c:pt idx="270">
                  <c:v>-99</c:v>
                </c:pt>
                <c:pt idx="271">
                  <c:v>-99</c:v>
                </c:pt>
                <c:pt idx="272">
                  <c:v>-99</c:v>
                </c:pt>
                <c:pt idx="273">
                  <c:v>-99</c:v>
                </c:pt>
                <c:pt idx="274">
                  <c:v>-99</c:v>
                </c:pt>
                <c:pt idx="275">
                  <c:v>-99</c:v>
                </c:pt>
                <c:pt idx="276">
                  <c:v>-99</c:v>
                </c:pt>
                <c:pt idx="277">
                  <c:v>-99</c:v>
                </c:pt>
                <c:pt idx="278">
                  <c:v>-99</c:v>
                </c:pt>
                <c:pt idx="279">
                  <c:v>-99</c:v>
                </c:pt>
                <c:pt idx="280">
                  <c:v>-99</c:v>
                </c:pt>
                <c:pt idx="281">
                  <c:v>-99</c:v>
                </c:pt>
                <c:pt idx="282">
                  <c:v>-99</c:v>
                </c:pt>
                <c:pt idx="283">
                  <c:v>-99</c:v>
                </c:pt>
                <c:pt idx="284">
                  <c:v>-99</c:v>
                </c:pt>
                <c:pt idx="285">
                  <c:v>-99</c:v>
                </c:pt>
                <c:pt idx="286">
                  <c:v>-99</c:v>
                </c:pt>
                <c:pt idx="287">
                  <c:v>-99</c:v>
                </c:pt>
                <c:pt idx="288">
                  <c:v>-99</c:v>
                </c:pt>
                <c:pt idx="289">
                  <c:v>-99</c:v>
                </c:pt>
                <c:pt idx="290">
                  <c:v>-99</c:v>
                </c:pt>
                <c:pt idx="291">
                  <c:v>-99</c:v>
                </c:pt>
                <c:pt idx="292">
                  <c:v>-99</c:v>
                </c:pt>
                <c:pt idx="293">
                  <c:v>-99</c:v>
                </c:pt>
                <c:pt idx="294">
                  <c:v>-99</c:v>
                </c:pt>
                <c:pt idx="295">
                  <c:v>-99</c:v>
                </c:pt>
                <c:pt idx="296">
                  <c:v>-99</c:v>
                </c:pt>
                <c:pt idx="297">
                  <c:v>-99</c:v>
                </c:pt>
                <c:pt idx="298">
                  <c:v>-99</c:v>
                </c:pt>
                <c:pt idx="299">
                  <c:v>-99</c:v>
                </c:pt>
                <c:pt idx="300">
                  <c:v>-99</c:v>
                </c:pt>
                <c:pt idx="301">
                  <c:v>-99</c:v>
                </c:pt>
                <c:pt idx="302">
                  <c:v>-99</c:v>
                </c:pt>
                <c:pt idx="303">
                  <c:v>-99</c:v>
                </c:pt>
                <c:pt idx="304">
                  <c:v>-99</c:v>
                </c:pt>
                <c:pt idx="305">
                  <c:v>-99</c:v>
                </c:pt>
                <c:pt idx="306">
                  <c:v>-99</c:v>
                </c:pt>
                <c:pt idx="307">
                  <c:v>-99</c:v>
                </c:pt>
                <c:pt idx="308">
                  <c:v>-99</c:v>
                </c:pt>
                <c:pt idx="309">
                  <c:v>-99</c:v>
                </c:pt>
                <c:pt idx="310">
                  <c:v>-99</c:v>
                </c:pt>
                <c:pt idx="311">
                  <c:v>-99</c:v>
                </c:pt>
                <c:pt idx="312">
                  <c:v>-99</c:v>
                </c:pt>
                <c:pt idx="313">
                  <c:v>-99</c:v>
                </c:pt>
                <c:pt idx="314">
                  <c:v>-99</c:v>
                </c:pt>
                <c:pt idx="315">
                  <c:v>-99</c:v>
                </c:pt>
                <c:pt idx="316">
                  <c:v>-99</c:v>
                </c:pt>
                <c:pt idx="317">
                  <c:v>-99</c:v>
                </c:pt>
                <c:pt idx="318">
                  <c:v>-99</c:v>
                </c:pt>
                <c:pt idx="319">
                  <c:v>-99</c:v>
                </c:pt>
                <c:pt idx="320">
                  <c:v>-99</c:v>
                </c:pt>
                <c:pt idx="321">
                  <c:v>-99</c:v>
                </c:pt>
                <c:pt idx="322">
                  <c:v>-99</c:v>
                </c:pt>
                <c:pt idx="323">
                  <c:v>-99</c:v>
                </c:pt>
                <c:pt idx="324">
                  <c:v>-99</c:v>
                </c:pt>
                <c:pt idx="325">
                  <c:v>-99</c:v>
                </c:pt>
                <c:pt idx="326">
                  <c:v>-99</c:v>
                </c:pt>
                <c:pt idx="327">
                  <c:v>-99</c:v>
                </c:pt>
                <c:pt idx="328">
                  <c:v>-99</c:v>
                </c:pt>
                <c:pt idx="329">
                  <c:v>-99</c:v>
                </c:pt>
                <c:pt idx="330">
                  <c:v>-99</c:v>
                </c:pt>
                <c:pt idx="331">
                  <c:v>-99</c:v>
                </c:pt>
                <c:pt idx="332">
                  <c:v>-99</c:v>
                </c:pt>
                <c:pt idx="333">
                  <c:v>-99</c:v>
                </c:pt>
                <c:pt idx="334">
                  <c:v>-99</c:v>
                </c:pt>
                <c:pt idx="335">
                  <c:v>-99</c:v>
                </c:pt>
                <c:pt idx="336">
                  <c:v>-99</c:v>
                </c:pt>
                <c:pt idx="337">
                  <c:v>-99</c:v>
                </c:pt>
                <c:pt idx="338">
                  <c:v>-99</c:v>
                </c:pt>
                <c:pt idx="339">
                  <c:v>-99</c:v>
                </c:pt>
                <c:pt idx="340">
                  <c:v>-99</c:v>
                </c:pt>
                <c:pt idx="341">
                  <c:v>-99</c:v>
                </c:pt>
                <c:pt idx="342">
                  <c:v>-99</c:v>
                </c:pt>
                <c:pt idx="343">
                  <c:v>-99</c:v>
                </c:pt>
                <c:pt idx="344">
                  <c:v>-99</c:v>
                </c:pt>
                <c:pt idx="345">
                  <c:v>-99</c:v>
                </c:pt>
                <c:pt idx="346">
                  <c:v>-99</c:v>
                </c:pt>
                <c:pt idx="347">
                  <c:v>-99</c:v>
                </c:pt>
                <c:pt idx="348">
                  <c:v>-99</c:v>
                </c:pt>
                <c:pt idx="349">
                  <c:v>-99</c:v>
                </c:pt>
                <c:pt idx="350">
                  <c:v>-99</c:v>
                </c:pt>
                <c:pt idx="351">
                  <c:v>-99</c:v>
                </c:pt>
                <c:pt idx="352">
                  <c:v>-99</c:v>
                </c:pt>
                <c:pt idx="353">
                  <c:v>-99</c:v>
                </c:pt>
                <c:pt idx="354">
                  <c:v>-99</c:v>
                </c:pt>
                <c:pt idx="355">
                  <c:v>-99</c:v>
                </c:pt>
                <c:pt idx="356">
                  <c:v>-99</c:v>
                </c:pt>
                <c:pt idx="357">
                  <c:v>-99</c:v>
                </c:pt>
                <c:pt idx="358">
                  <c:v>-99</c:v>
                </c:pt>
                <c:pt idx="359">
                  <c:v>-99</c:v>
                </c:pt>
                <c:pt idx="360">
                  <c:v>-99</c:v>
                </c:pt>
                <c:pt idx="361">
                  <c:v>-99</c:v>
                </c:pt>
                <c:pt idx="362">
                  <c:v>-99</c:v>
                </c:pt>
                <c:pt idx="363">
                  <c:v>-99</c:v>
                </c:pt>
                <c:pt idx="364">
                  <c:v>-99</c:v>
                </c:pt>
                <c:pt idx="365">
                  <c:v>-99</c:v>
                </c:pt>
                <c:pt idx="366">
                  <c:v>-99</c:v>
                </c:pt>
                <c:pt idx="367">
                  <c:v>-99</c:v>
                </c:pt>
                <c:pt idx="368">
                  <c:v>-99</c:v>
                </c:pt>
                <c:pt idx="369">
                  <c:v>-99</c:v>
                </c:pt>
                <c:pt idx="370">
                  <c:v>-99</c:v>
                </c:pt>
                <c:pt idx="371">
                  <c:v>-99</c:v>
                </c:pt>
                <c:pt idx="372">
                  <c:v>-99</c:v>
                </c:pt>
                <c:pt idx="373">
                  <c:v>-99</c:v>
                </c:pt>
                <c:pt idx="374">
                  <c:v>-99</c:v>
                </c:pt>
                <c:pt idx="375">
                  <c:v>-99</c:v>
                </c:pt>
                <c:pt idx="376">
                  <c:v>-99</c:v>
                </c:pt>
                <c:pt idx="377">
                  <c:v>-99</c:v>
                </c:pt>
                <c:pt idx="378">
                  <c:v>-99</c:v>
                </c:pt>
                <c:pt idx="379">
                  <c:v>-99</c:v>
                </c:pt>
                <c:pt idx="380">
                  <c:v>-99</c:v>
                </c:pt>
                <c:pt idx="381">
                  <c:v>-99</c:v>
                </c:pt>
                <c:pt idx="382">
                  <c:v>-99</c:v>
                </c:pt>
                <c:pt idx="383">
                  <c:v>-99</c:v>
                </c:pt>
                <c:pt idx="384">
                  <c:v>-99</c:v>
                </c:pt>
                <c:pt idx="385">
                  <c:v>-99</c:v>
                </c:pt>
                <c:pt idx="386">
                  <c:v>-99</c:v>
                </c:pt>
                <c:pt idx="387">
                  <c:v>-99</c:v>
                </c:pt>
                <c:pt idx="388">
                  <c:v>-99</c:v>
                </c:pt>
                <c:pt idx="389">
                  <c:v>-99</c:v>
                </c:pt>
                <c:pt idx="390">
                  <c:v>-99</c:v>
                </c:pt>
                <c:pt idx="391">
                  <c:v>-99</c:v>
                </c:pt>
                <c:pt idx="392">
                  <c:v>-99</c:v>
                </c:pt>
                <c:pt idx="393">
                  <c:v>-99</c:v>
                </c:pt>
                <c:pt idx="394">
                  <c:v>-99</c:v>
                </c:pt>
                <c:pt idx="395">
                  <c:v>-99</c:v>
                </c:pt>
                <c:pt idx="396">
                  <c:v>-99</c:v>
                </c:pt>
                <c:pt idx="397">
                  <c:v>-99</c:v>
                </c:pt>
                <c:pt idx="398">
                  <c:v>-99</c:v>
                </c:pt>
                <c:pt idx="399">
                  <c:v>-99</c:v>
                </c:pt>
                <c:pt idx="400">
                  <c:v>-99</c:v>
                </c:pt>
                <c:pt idx="401">
                  <c:v>-99</c:v>
                </c:pt>
                <c:pt idx="402">
                  <c:v>-99</c:v>
                </c:pt>
                <c:pt idx="403">
                  <c:v>-99</c:v>
                </c:pt>
                <c:pt idx="404">
                  <c:v>-99</c:v>
                </c:pt>
                <c:pt idx="405">
                  <c:v>-99</c:v>
                </c:pt>
                <c:pt idx="406">
                  <c:v>-99</c:v>
                </c:pt>
                <c:pt idx="407">
                  <c:v>-99</c:v>
                </c:pt>
                <c:pt idx="408">
                  <c:v>-99</c:v>
                </c:pt>
                <c:pt idx="409">
                  <c:v>-99</c:v>
                </c:pt>
                <c:pt idx="410">
                  <c:v>-99</c:v>
                </c:pt>
                <c:pt idx="411">
                  <c:v>-99</c:v>
                </c:pt>
                <c:pt idx="412">
                  <c:v>-99</c:v>
                </c:pt>
                <c:pt idx="413">
                  <c:v>-99</c:v>
                </c:pt>
                <c:pt idx="414">
                  <c:v>-99</c:v>
                </c:pt>
                <c:pt idx="415">
                  <c:v>-99</c:v>
                </c:pt>
                <c:pt idx="416">
                  <c:v>-99</c:v>
                </c:pt>
                <c:pt idx="417">
                  <c:v>-99</c:v>
                </c:pt>
                <c:pt idx="418">
                  <c:v>-99</c:v>
                </c:pt>
                <c:pt idx="419">
                  <c:v>-99</c:v>
                </c:pt>
                <c:pt idx="420">
                  <c:v>-99</c:v>
                </c:pt>
                <c:pt idx="421">
                  <c:v>-99</c:v>
                </c:pt>
                <c:pt idx="422">
                  <c:v>-99</c:v>
                </c:pt>
                <c:pt idx="423">
                  <c:v>-99</c:v>
                </c:pt>
                <c:pt idx="424">
                  <c:v>-99</c:v>
                </c:pt>
                <c:pt idx="425">
                  <c:v>-99</c:v>
                </c:pt>
                <c:pt idx="426">
                  <c:v>-99</c:v>
                </c:pt>
                <c:pt idx="427">
                  <c:v>-99</c:v>
                </c:pt>
                <c:pt idx="428">
                  <c:v>-99</c:v>
                </c:pt>
                <c:pt idx="429">
                  <c:v>-99</c:v>
                </c:pt>
                <c:pt idx="430">
                  <c:v>-99</c:v>
                </c:pt>
                <c:pt idx="431">
                  <c:v>-99</c:v>
                </c:pt>
                <c:pt idx="432">
                  <c:v>-99</c:v>
                </c:pt>
                <c:pt idx="433">
                  <c:v>-99</c:v>
                </c:pt>
                <c:pt idx="434">
                  <c:v>-99</c:v>
                </c:pt>
                <c:pt idx="435">
                  <c:v>-99</c:v>
                </c:pt>
                <c:pt idx="436">
                  <c:v>-99</c:v>
                </c:pt>
                <c:pt idx="437">
                  <c:v>-99</c:v>
                </c:pt>
                <c:pt idx="438">
                  <c:v>-99</c:v>
                </c:pt>
                <c:pt idx="439">
                  <c:v>-99</c:v>
                </c:pt>
                <c:pt idx="440">
                  <c:v>-99</c:v>
                </c:pt>
                <c:pt idx="441">
                  <c:v>-99</c:v>
                </c:pt>
                <c:pt idx="442">
                  <c:v>-99</c:v>
                </c:pt>
                <c:pt idx="443">
                  <c:v>-99</c:v>
                </c:pt>
                <c:pt idx="444">
                  <c:v>-99</c:v>
                </c:pt>
                <c:pt idx="445">
                  <c:v>-99</c:v>
                </c:pt>
                <c:pt idx="446">
                  <c:v>-99</c:v>
                </c:pt>
                <c:pt idx="447">
                  <c:v>-99</c:v>
                </c:pt>
                <c:pt idx="448">
                  <c:v>-99</c:v>
                </c:pt>
                <c:pt idx="449">
                  <c:v>-99</c:v>
                </c:pt>
                <c:pt idx="450">
                  <c:v>-99</c:v>
                </c:pt>
                <c:pt idx="451">
                  <c:v>-99</c:v>
                </c:pt>
                <c:pt idx="452">
                  <c:v>-99</c:v>
                </c:pt>
                <c:pt idx="453">
                  <c:v>-99</c:v>
                </c:pt>
                <c:pt idx="454">
                  <c:v>-99</c:v>
                </c:pt>
                <c:pt idx="455">
                  <c:v>-99</c:v>
                </c:pt>
                <c:pt idx="456">
                  <c:v>-99</c:v>
                </c:pt>
                <c:pt idx="457">
                  <c:v>-99</c:v>
                </c:pt>
                <c:pt idx="458">
                  <c:v>-99</c:v>
                </c:pt>
                <c:pt idx="459">
                  <c:v>-99</c:v>
                </c:pt>
                <c:pt idx="460">
                  <c:v>-99</c:v>
                </c:pt>
                <c:pt idx="461">
                  <c:v>-99</c:v>
                </c:pt>
                <c:pt idx="462">
                  <c:v>-99</c:v>
                </c:pt>
                <c:pt idx="463">
                  <c:v>-99</c:v>
                </c:pt>
                <c:pt idx="464">
                  <c:v>-99</c:v>
                </c:pt>
                <c:pt idx="465">
                  <c:v>-99</c:v>
                </c:pt>
                <c:pt idx="466">
                  <c:v>-99</c:v>
                </c:pt>
                <c:pt idx="467">
                  <c:v>-99</c:v>
                </c:pt>
                <c:pt idx="468">
                  <c:v>-99</c:v>
                </c:pt>
                <c:pt idx="469">
                  <c:v>-99</c:v>
                </c:pt>
                <c:pt idx="470">
                  <c:v>-99</c:v>
                </c:pt>
                <c:pt idx="471">
                  <c:v>-99</c:v>
                </c:pt>
                <c:pt idx="472">
                  <c:v>-99</c:v>
                </c:pt>
                <c:pt idx="473">
                  <c:v>-99</c:v>
                </c:pt>
                <c:pt idx="474">
                  <c:v>-99</c:v>
                </c:pt>
                <c:pt idx="475">
                  <c:v>-99</c:v>
                </c:pt>
                <c:pt idx="476">
                  <c:v>-99</c:v>
                </c:pt>
                <c:pt idx="477">
                  <c:v>-99</c:v>
                </c:pt>
                <c:pt idx="478">
                  <c:v>-99</c:v>
                </c:pt>
                <c:pt idx="479">
                  <c:v>-99</c:v>
                </c:pt>
                <c:pt idx="480">
                  <c:v>-99</c:v>
                </c:pt>
                <c:pt idx="481">
                  <c:v>-99</c:v>
                </c:pt>
                <c:pt idx="482">
                  <c:v>-99</c:v>
                </c:pt>
                <c:pt idx="483">
                  <c:v>-99</c:v>
                </c:pt>
                <c:pt idx="484">
                  <c:v>-99</c:v>
                </c:pt>
                <c:pt idx="485">
                  <c:v>-99</c:v>
                </c:pt>
                <c:pt idx="486">
                  <c:v>-99</c:v>
                </c:pt>
                <c:pt idx="487">
                  <c:v>-99</c:v>
                </c:pt>
                <c:pt idx="488">
                  <c:v>-99</c:v>
                </c:pt>
                <c:pt idx="489">
                  <c:v>-99</c:v>
                </c:pt>
                <c:pt idx="490">
                  <c:v>-99</c:v>
                </c:pt>
                <c:pt idx="491">
                  <c:v>-99</c:v>
                </c:pt>
                <c:pt idx="492">
                  <c:v>-99</c:v>
                </c:pt>
                <c:pt idx="493">
                  <c:v>-99</c:v>
                </c:pt>
                <c:pt idx="494">
                  <c:v>-99</c:v>
                </c:pt>
                <c:pt idx="495">
                  <c:v>-99</c:v>
                </c:pt>
                <c:pt idx="496">
                  <c:v>-99</c:v>
                </c:pt>
                <c:pt idx="497">
                  <c:v>-99</c:v>
                </c:pt>
                <c:pt idx="498">
                  <c:v>-99</c:v>
                </c:pt>
                <c:pt idx="499">
                  <c:v>-99</c:v>
                </c:pt>
                <c:pt idx="500">
                  <c:v>-99</c:v>
                </c:pt>
                <c:pt idx="501">
                  <c:v>-99</c:v>
                </c:pt>
                <c:pt idx="502">
                  <c:v>-99</c:v>
                </c:pt>
                <c:pt idx="503">
                  <c:v>-99</c:v>
                </c:pt>
                <c:pt idx="504">
                  <c:v>-99</c:v>
                </c:pt>
                <c:pt idx="505">
                  <c:v>-99</c:v>
                </c:pt>
                <c:pt idx="506">
                  <c:v>-99</c:v>
                </c:pt>
                <c:pt idx="507">
                  <c:v>-99</c:v>
                </c:pt>
                <c:pt idx="508">
                  <c:v>-99</c:v>
                </c:pt>
                <c:pt idx="509">
                  <c:v>-99</c:v>
                </c:pt>
                <c:pt idx="510">
                  <c:v>-99</c:v>
                </c:pt>
                <c:pt idx="511">
                  <c:v>-99</c:v>
                </c:pt>
                <c:pt idx="512">
                  <c:v>-99</c:v>
                </c:pt>
                <c:pt idx="513">
                  <c:v>-99</c:v>
                </c:pt>
                <c:pt idx="514">
                  <c:v>-99</c:v>
                </c:pt>
                <c:pt idx="515">
                  <c:v>-99</c:v>
                </c:pt>
                <c:pt idx="516">
                  <c:v>-99</c:v>
                </c:pt>
                <c:pt idx="517">
                  <c:v>-99</c:v>
                </c:pt>
                <c:pt idx="518">
                  <c:v>-99</c:v>
                </c:pt>
                <c:pt idx="519">
                  <c:v>-99</c:v>
                </c:pt>
                <c:pt idx="520">
                  <c:v>-99</c:v>
                </c:pt>
                <c:pt idx="521">
                  <c:v>-99</c:v>
                </c:pt>
                <c:pt idx="522">
                  <c:v>-99</c:v>
                </c:pt>
                <c:pt idx="523">
                  <c:v>-99</c:v>
                </c:pt>
                <c:pt idx="524">
                  <c:v>-99</c:v>
                </c:pt>
                <c:pt idx="525">
                  <c:v>-99</c:v>
                </c:pt>
                <c:pt idx="526">
                  <c:v>-99</c:v>
                </c:pt>
                <c:pt idx="527">
                  <c:v>-99</c:v>
                </c:pt>
                <c:pt idx="528">
                  <c:v>-99</c:v>
                </c:pt>
                <c:pt idx="529">
                  <c:v>-99</c:v>
                </c:pt>
                <c:pt idx="530">
                  <c:v>-99</c:v>
                </c:pt>
                <c:pt idx="531">
                  <c:v>-99</c:v>
                </c:pt>
                <c:pt idx="532">
                  <c:v>-99</c:v>
                </c:pt>
                <c:pt idx="533">
                  <c:v>-99</c:v>
                </c:pt>
                <c:pt idx="534">
                  <c:v>-99</c:v>
                </c:pt>
                <c:pt idx="535">
                  <c:v>-99</c:v>
                </c:pt>
                <c:pt idx="536">
                  <c:v>-99</c:v>
                </c:pt>
                <c:pt idx="537">
                  <c:v>-99</c:v>
                </c:pt>
                <c:pt idx="538">
                  <c:v>-99</c:v>
                </c:pt>
                <c:pt idx="539">
                  <c:v>-99</c:v>
                </c:pt>
                <c:pt idx="540">
                  <c:v>-99</c:v>
                </c:pt>
                <c:pt idx="541">
                  <c:v>-99</c:v>
                </c:pt>
                <c:pt idx="542">
                  <c:v>-99</c:v>
                </c:pt>
                <c:pt idx="543">
                  <c:v>-99</c:v>
                </c:pt>
                <c:pt idx="544">
                  <c:v>-99</c:v>
                </c:pt>
                <c:pt idx="545">
                  <c:v>-99</c:v>
                </c:pt>
                <c:pt idx="546">
                  <c:v>-99</c:v>
                </c:pt>
                <c:pt idx="547">
                  <c:v>-99</c:v>
                </c:pt>
                <c:pt idx="548">
                  <c:v>-99</c:v>
                </c:pt>
                <c:pt idx="549">
                  <c:v>-99</c:v>
                </c:pt>
                <c:pt idx="550">
                  <c:v>-99</c:v>
                </c:pt>
                <c:pt idx="551">
                  <c:v>-99</c:v>
                </c:pt>
                <c:pt idx="552">
                  <c:v>-99</c:v>
                </c:pt>
                <c:pt idx="553">
                  <c:v>-99</c:v>
                </c:pt>
                <c:pt idx="554">
                  <c:v>-99</c:v>
                </c:pt>
                <c:pt idx="555">
                  <c:v>-99</c:v>
                </c:pt>
                <c:pt idx="556">
                  <c:v>-99</c:v>
                </c:pt>
                <c:pt idx="557">
                  <c:v>-99</c:v>
                </c:pt>
                <c:pt idx="558">
                  <c:v>-99</c:v>
                </c:pt>
                <c:pt idx="559">
                  <c:v>-99</c:v>
                </c:pt>
                <c:pt idx="560">
                  <c:v>-99</c:v>
                </c:pt>
                <c:pt idx="561">
                  <c:v>-99</c:v>
                </c:pt>
                <c:pt idx="562">
                  <c:v>-99</c:v>
                </c:pt>
                <c:pt idx="563">
                  <c:v>-99</c:v>
                </c:pt>
                <c:pt idx="564">
                  <c:v>-99</c:v>
                </c:pt>
                <c:pt idx="565">
                  <c:v>-99</c:v>
                </c:pt>
                <c:pt idx="566">
                  <c:v>-99</c:v>
                </c:pt>
                <c:pt idx="567">
                  <c:v>-99</c:v>
                </c:pt>
                <c:pt idx="568">
                  <c:v>-99</c:v>
                </c:pt>
                <c:pt idx="569">
                  <c:v>-99</c:v>
                </c:pt>
                <c:pt idx="570">
                  <c:v>-99</c:v>
                </c:pt>
                <c:pt idx="571">
                  <c:v>-99</c:v>
                </c:pt>
                <c:pt idx="572">
                  <c:v>-99</c:v>
                </c:pt>
                <c:pt idx="573">
                  <c:v>-99</c:v>
                </c:pt>
                <c:pt idx="574">
                  <c:v>-99</c:v>
                </c:pt>
                <c:pt idx="575">
                  <c:v>-99</c:v>
                </c:pt>
                <c:pt idx="576">
                  <c:v>-99</c:v>
                </c:pt>
                <c:pt idx="577">
                  <c:v>-99</c:v>
                </c:pt>
                <c:pt idx="578">
                  <c:v>-99</c:v>
                </c:pt>
                <c:pt idx="579">
                  <c:v>-99</c:v>
                </c:pt>
                <c:pt idx="580">
                  <c:v>-99</c:v>
                </c:pt>
                <c:pt idx="581">
                  <c:v>-99</c:v>
                </c:pt>
                <c:pt idx="582">
                  <c:v>-99</c:v>
                </c:pt>
                <c:pt idx="583">
                  <c:v>-99</c:v>
                </c:pt>
                <c:pt idx="584">
                  <c:v>-99</c:v>
                </c:pt>
                <c:pt idx="585">
                  <c:v>-99</c:v>
                </c:pt>
                <c:pt idx="586">
                  <c:v>-99</c:v>
                </c:pt>
                <c:pt idx="587">
                  <c:v>-99</c:v>
                </c:pt>
                <c:pt idx="588">
                  <c:v>-99</c:v>
                </c:pt>
                <c:pt idx="589">
                  <c:v>-99</c:v>
                </c:pt>
                <c:pt idx="590">
                  <c:v>-99</c:v>
                </c:pt>
                <c:pt idx="591">
                  <c:v>-99</c:v>
                </c:pt>
                <c:pt idx="592">
                  <c:v>-99</c:v>
                </c:pt>
                <c:pt idx="593">
                  <c:v>-99</c:v>
                </c:pt>
                <c:pt idx="594">
                  <c:v>-99</c:v>
                </c:pt>
                <c:pt idx="595">
                  <c:v>-99</c:v>
                </c:pt>
                <c:pt idx="596">
                  <c:v>-99</c:v>
                </c:pt>
                <c:pt idx="597">
                  <c:v>-99</c:v>
                </c:pt>
                <c:pt idx="598">
                  <c:v>-99</c:v>
                </c:pt>
                <c:pt idx="599">
                  <c:v>-99</c:v>
                </c:pt>
                <c:pt idx="600">
                  <c:v>-99</c:v>
                </c:pt>
                <c:pt idx="601">
                  <c:v>-99</c:v>
                </c:pt>
                <c:pt idx="602">
                  <c:v>-99</c:v>
                </c:pt>
                <c:pt idx="603">
                  <c:v>-99</c:v>
                </c:pt>
                <c:pt idx="604">
                  <c:v>-99</c:v>
                </c:pt>
                <c:pt idx="605">
                  <c:v>-99</c:v>
                </c:pt>
                <c:pt idx="606">
                  <c:v>-99</c:v>
                </c:pt>
                <c:pt idx="607">
                  <c:v>-99</c:v>
                </c:pt>
                <c:pt idx="608">
                  <c:v>-99</c:v>
                </c:pt>
                <c:pt idx="609">
                  <c:v>-99</c:v>
                </c:pt>
                <c:pt idx="610">
                  <c:v>-99</c:v>
                </c:pt>
                <c:pt idx="611">
                  <c:v>-99</c:v>
                </c:pt>
                <c:pt idx="612">
                  <c:v>-99</c:v>
                </c:pt>
                <c:pt idx="613">
                  <c:v>-99</c:v>
                </c:pt>
                <c:pt idx="614">
                  <c:v>-99</c:v>
                </c:pt>
                <c:pt idx="615">
                  <c:v>-99</c:v>
                </c:pt>
                <c:pt idx="616">
                  <c:v>-99</c:v>
                </c:pt>
                <c:pt idx="617">
                  <c:v>-99</c:v>
                </c:pt>
                <c:pt idx="618">
                  <c:v>-99</c:v>
                </c:pt>
                <c:pt idx="619">
                  <c:v>-99</c:v>
                </c:pt>
                <c:pt idx="620">
                  <c:v>-99</c:v>
                </c:pt>
                <c:pt idx="621">
                  <c:v>-99</c:v>
                </c:pt>
                <c:pt idx="622">
                  <c:v>-99</c:v>
                </c:pt>
                <c:pt idx="623">
                  <c:v>-99</c:v>
                </c:pt>
                <c:pt idx="624">
                  <c:v>-99</c:v>
                </c:pt>
                <c:pt idx="625">
                  <c:v>-99</c:v>
                </c:pt>
                <c:pt idx="626">
                  <c:v>-99</c:v>
                </c:pt>
                <c:pt idx="627">
                  <c:v>-99</c:v>
                </c:pt>
                <c:pt idx="628">
                  <c:v>-99</c:v>
                </c:pt>
                <c:pt idx="629">
                  <c:v>-99</c:v>
                </c:pt>
                <c:pt idx="630">
                  <c:v>-99</c:v>
                </c:pt>
                <c:pt idx="631">
                  <c:v>-99</c:v>
                </c:pt>
                <c:pt idx="632">
                  <c:v>-99</c:v>
                </c:pt>
                <c:pt idx="633">
                  <c:v>-99</c:v>
                </c:pt>
                <c:pt idx="634">
                  <c:v>-99</c:v>
                </c:pt>
                <c:pt idx="635">
                  <c:v>-99</c:v>
                </c:pt>
                <c:pt idx="636">
                  <c:v>-99</c:v>
                </c:pt>
                <c:pt idx="637">
                  <c:v>-99</c:v>
                </c:pt>
                <c:pt idx="638">
                  <c:v>-99</c:v>
                </c:pt>
                <c:pt idx="639">
                  <c:v>-99</c:v>
                </c:pt>
                <c:pt idx="640">
                  <c:v>-99</c:v>
                </c:pt>
                <c:pt idx="641">
                  <c:v>-99</c:v>
                </c:pt>
                <c:pt idx="642">
                  <c:v>-99</c:v>
                </c:pt>
                <c:pt idx="643">
                  <c:v>-99</c:v>
                </c:pt>
                <c:pt idx="644">
                  <c:v>-99</c:v>
                </c:pt>
                <c:pt idx="645">
                  <c:v>-99</c:v>
                </c:pt>
                <c:pt idx="646">
                  <c:v>-99</c:v>
                </c:pt>
                <c:pt idx="647">
                  <c:v>-99</c:v>
                </c:pt>
                <c:pt idx="648">
                  <c:v>-99</c:v>
                </c:pt>
                <c:pt idx="649">
                  <c:v>-99</c:v>
                </c:pt>
                <c:pt idx="650">
                  <c:v>-99</c:v>
                </c:pt>
                <c:pt idx="651">
                  <c:v>-99</c:v>
                </c:pt>
                <c:pt idx="652">
                  <c:v>-99</c:v>
                </c:pt>
                <c:pt idx="653">
                  <c:v>-99</c:v>
                </c:pt>
                <c:pt idx="654">
                  <c:v>-99</c:v>
                </c:pt>
                <c:pt idx="655">
                  <c:v>-99</c:v>
                </c:pt>
                <c:pt idx="656">
                  <c:v>-99</c:v>
                </c:pt>
                <c:pt idx="657">
                  <c:v>-99</c:v>
                </c:pt>
                <c:pt idx="658">
                  <c:v>-99</c:v>
                </c:pt>
                <c:pt idx="659">
                  <c:v>-99</c:v>
                </c:pt>
                <c:pt idx="660">
                  <c:v>-99</c:v>
                </c:pt>
                <c:pt idx="661">
                  <c:v>-99</c:v>
                </c:pt>
                <c:pt idx="662">
                  <c:v>-99</c:v>
                </c:pt>
                <c:pt idx="663">
                  <c:v>-99</c:v>
                </c:pt>
                <c:pt idx="664">
                  <c:v>-99</c:v>
                </c:pt>
                <c:pt idx="665">
                  <c:v>-99</c:v>
                </c:pt>
                <c:pt idx="666">
                  <c:v>-99</c:v>
                </c:pt>
                <c:pt idx="667">
                  <c:v>-99</c:v>
                </c:pt>
                <c:pt idx="668">
                  <c:v>-99</c:v>
                </c:pt>
                <c:pt idx="669">
                  <c:v>-99</c:v>
                </c:pt>
                <c:pt idx="670">
                  <c:v>-99</c:v>
                </c:pt>
                <c:pt idx="671">
                  <c:v>-99</c:v>
                </c:pt>
                <c:pt idx="672">
                  <c:v>-99</c:v>
                </c:pt>
                <c:pt idx="673">
                  <c:v>-99</c:v>
                </c:pt>
                <c:pt idx="674">
                  <c:v>-99</c:v>
                </c:pt>
                <c:pt idx="675">
                  <c:v>-99</c:v>
                </c:pt>
                <c:pt idx="676">
                  <c:v>-99</c:v>
                </c:pt>
                <c:pt idx="677">
                  <c:v>-99</c:v>
                </c:pt>
                <c:pt idx="678">
                  <c:v>-99</c:v>
                </c:pt>
                <c:pt idx="679">
                  <c:v>-99</c:v>
                </c:pt>
                <c:pt idx="680">
                  <c:v>-99</c:v>
                </c:pt>
                <c:pt idx="681">
                  <c:v>-99</c:v>
                </c:pt>
                <c:pt idx="682">
                  <c:v>-99</c:v>
                </c:pt>
                <c:pt idx="683">
                  <c:v>-99</c:v>
                </c:pt>
                <c:pt idx="684">
                  <c:v>-99</c:v>
                </c:pt>
                <c:pt idx="685">
                  <c:v>-99</c:v>
                </c:pt>
                <c:pt idx="686">
                  <c:v>-99</c:v>
                </c:pt>
                <c:pt idx="687">
                  <c:v>-99</c:v>
                </c:pt>
                <c:pt idx="688">
                  <c:v>-99</c:v>
                </c:pt>
                <c:pt idx="689">
                  <c:v>-99</c:v>
                </c:pt>
                <c:pt idx="690">
                  <c:v>-99</c:v>
                </c:pt>
                <c:pt idx="691">
                  <c:v>-99</c:v>
                </c:pt>
                <c:pt idx="692">
                  <c:v>-99</c:v>
                </c:pt>
                <c:pt idx="693">
                  <c:v>-99</c:v>
                </c:pt>
                <c:pt idx="694">
                  <c:v>-99</c:v>
                </c:pt>
                <c:pt idx="695">
                  <c:v>-99</c:v>
                </c:pt>
                <c:pt idx="696">
                  <c:v>-99</c:v>
                </c:pt>
                <c:pt idx="697">
                  <c:v>-99</c:v>
                </c:pt>
                <c:pt idx="698">
                  <c:v>-99</c:v>
                </c:pt>
                <c:pt idx="699">
                  <c:v>-99</c:v>
                </c:pt>
                <c:pt idx="700">
                  <c:v>-99</c:v>
                </c:pt>
                <c:pt idx="701">
                  <c:v>-99</c:v>
                </c:pt>
                <c:pt idx="702">
                  <c:v>-99</c:v>
                </c:pt>
                <c:pt idx="703">
                  <c:v>-99</c:v>
                </c:pt>
                <c:pt idx="704">
                  <c:v>-99</c:v>
                </c:pt>
                <c:pt idx="705">
                  <c:v>-99</c:v>
                </c:pt>
                <c:pt idx="706">
                  <c:v>-99</c:v>
                </c:pt>
                <c:pt idx="707">
                  <c:v>-99</c:v>
                </c:pt>
                <c:pt idx="708">
                  <c:v>-99</c:v>
                </c:pt>
                <c:pt idx="709">
                  <c:v>-99</c:v>
                </c:pt>
                <c:pt idx="710">
                  <c:v>-99</c:v>
                </c:pt>
                <c:pt idx="711">
                  <c:v>-99</c:v>
                </c:pt>
                <c:pt idx="712">
                  <c:v>-99</c:v>
                </c:pt>
                <c:pt idx="713">
                  <c:v>-99</c:v>
                </c:pt>
                <c:pt idx="714">
                  <c:v>-99</c:v>
                </c:pt>
                <c:pt idx="715">
                  <c:v>-99</c:v>
                </c:pt>
                <c:pt idx="716">
                  <c:v>-99</c:v>
                </c:pt>
                <c:pt idx="717">
                  <c:v>-99</c:v>
                </c:pt>
                <c:pt idx="718">
                  <c:v>-99</c:v>
                </c:pt>
                <c:pt idx="719">
                  <c:v>-99</c:v>
                </c:pt>
                <c:pt idx="720">
                  <c:v>-99</c:v>
                </c:pt>
                <c:pt idx="721">
                  <c:v>-99</c:v>
                </c:pt>
                <c:pt idx="722">
                  <c:v>-99</c:v>
                </c:pt>
                <c:pt idx="723">
                  <c:v>-99</c:v>
                </c:pt>
                <c:pt idx="724">
                  <c:v>-99</c:v>
                </c:pt>
                <c:pt idx="725">
                  <c:v>-99</c:v>
                </c:pt>
                <c:pt idx="726">
                  <c:v>-99</c:v>
                </c:pt>
                <c:pt idx="727">
                  <c:v>-99</c:v>
                </c:pt>
                <c:pt idx="728">
                  <c:v>-99</c:v>
                </c:pt>
                <c:pt idx="729">
                  <c:v>-99</c:v>
                </c:pt>
                <c:pt idx="730">
                  <c:v>-99</c:v>
                </c:pt>
                <c:pt idx="731">
                  <c:v>-99</c:v>
                </c:pt>
                <c:pt idx="732">
                  <c:v>-99</c:v>
                </c:pt>
                <c:pt idx="733">
                  <c:v>-99</c:v>
                </c:pt>
                <c:pt idx="734">
                  <c:v>-99</c:v>
                </c:pt>
                <c:pt idx="735">
                  <c:v>-99</c:v>
                </c:pt>
                <c:pt idx="736">
                  <c:v>-99</c:v>
                </c:pt>
                <c:pt idx="737">
                  <c:v>-99</c:v>
                </c:pt>
                <c:pt idx="738">
                  <c:v>-99</c:v>
                </c:pt>
                <c:pt idx="739">
                  <c:v>-99</c:v>
                </c:pt>
                <c:pt idx="740">
                  <c:v>-99</c:v>
                </c:pt>
                <c:pt idx="741">
                  <c:v>-99</c:v>
                </c:pt>
                <c:pt idx="742">
                  <c:v>-99</c:v>
                </c:pt>
                <c:pt idx="743">
                  <c:v>-99</c:v>
                </c:pt>
                <c:pt idx="744">
                  <c:v>-99</c:v>
                </c:pt>
                <c:pt idx="745">
                  <c:v>-99</c:v>
                </c:pt>
                <c:pt idx="746">
                  <c:v>-99</c:v>
                </c:pt>
                <c:pt idx="747">
                  <c:v>-99</c:v>
                </c:pt>
                <c:pt idx="748">
                  <c:v>-99</c:v>
                </c:pt>
                <c:pt idx="749">
                  <c:v>-99</c:v>
                </c:pt>
                <c:pt idx="750">
                  <c:v>-99</c:v>
                </c:pt>
                <c:pt idx="751">
                  <c:v>-99</c:v>
                </c:pt>
                <c:pt idx="752">
                  <c:v>-99</c:v>
                </c:pt>
                <c:pt idx="753">
                  <c:v>-99</c:v>
                </c:pt>
                <c:pt idx="754">
                  <c:v>-99</c:v>
                </c:pt>
                <c:pt idx="755">
                  <c:v>-99</c:v>
                </c:pt>
                <c:pt idx="756">
                  <c:v>-99</c:v>
                </c:pt>
                <c:pt idx="757">
                  <c:v>-99</c:v>
                </c:pt>
                <c:pt idx="758">
                  <c:v>-99</c:v>
                </c:pt>
                <c:pt idx="759">
                  <c:v>-99</c:v>
                </c:pt>
                <c:pt idx="760">
                  <c:v>-99</c:v>
                </c:pt>
                <c:pt idx="761">
                  <c:v>-99</c:v>
                </c:pt>
                <c:pt idx="762">
                  <c:v>-99</c:v>
                </c:pt>
                <c:pt idx="763">
                  <c:v>-99</c:v>
                </c:pt>
                <c:pt idx="764">
                  <c:v>-99</c:v>
                </c:pt>
                <c:pt idx="765">
                  <c:v>-99</c:v>
                </c:pt>
                <c:pt idx="766">
                  <c:v>-99</c:v>
                </c:pt>
                <c:pt idx="767">
                  <c:v>-99</c:v>
                </c:pt>
                <c:pt idx="768">
                  <c:v>-99</c:v>
                </c:pt>
                <c:pt idx="769">
                  <c:v>-99</c:v>
                </c:pt>
                <c:pt idx="770">
                  <c:v>-99</c:v>
                </c:pt>
                <c:pt idx="771">
                  <c:v>-99</c:v>
                </c:pt>
                <c:pt idx="772">
                  <c:v>-99</c:v>
                </c:pt>
                <c:pt idx="773">
                  <c:v>-99</c:v>
                </c:pt>
                <c:pt idx="774">
                  <c:v>-99</c:v>
                </c:pt>
                <c:pt idx="775">
                  <c:v>-99</c:v>
                </c:pt>
                <c:pt idx="776">
                  <c:v>-99</c:v>
                </c:pt>
                <c:pt idx="777">
                  <c:v>-99</c:v>
                </c:pt>
                <c:pt idx="778">
                  <c:v>-99</c:v>
                </c:pt>
                <c:pt idx="779">
                  <c:v>-99</c:v>
                </c:pt>
                <c:pt idx="780">
                  <c:v>-99</c:v>
                </c:pt>
                <c:pt idx="781">
                  <c:v>-99</c:v>
                </c:pt>
                <c:pt idx="782">
                  <c:v>-99</c:v>
                </c:pt>
                <c:pt idx="783">
                  <c:v>-99</c:v>
                </c:pt>
                <c:pt idx="784">
                  <c:v>-99</c:v>
                </c:pt>
                <c:pt idx="785">
                  <c:v>-99</c:v>
                </c:pt>
                <c:pt idx="786">
                  <c:v>-99</c:v>
                </c:pt>
                <c:pt idx="787">
                  <c:v>-99</c:v>
                </c:pt>
                <c:pt idx="788">
                  <c:v>-99</c:v>
                </c:pt>
                <c:pt idx="789">
                  <c:v>-99</c:v>
                </c:pt>
                <c:pt idx="790">
                  <c:v>-99</c:v>
                </c:pt>
                <c:pt idx="791">
                  <c:v>-99</c:v>
                </c:pt>
                <c:pt idx="792">
                  <c:v>-99</c:v>
                </c:pt>
                <c:pt idx="793">
                  <c:v>-99</c:v>
                </c:pt>
                <c:pt idx="794">
                  <c:v>-99</c:v>
                </c:pt>
                <c:pt idx="795">
                  <c:v>-99</c:v>
                </c:pt>
                <c:pt idx="796">
                  <c:v>-99</c:v>
                </c:pt>
                <c:pt idx="797">
                  <c:v>-99</c:v>
                </c:pt>
                <c:pt idx="798">
                  <c:v>-99</c:v>
                </c:pt>
                <c:pt idx="799">
                  <c:v>-99</c:v>
                </c:pt>
                <c:pt idx="800">
                  <c:v>-99</c:v>
                </c:pt>
                <c:pt idx="801">
                  <c:v>-99</c:v>
                </c:pt>
                <c:pt idx="802">
                  <c:v>-99</c:v>
                </c:pt>
                <c:pt idx="803">
                  <c:v>-99</c:v>
                </c:pt>
                <c:pt idx="804">
                  <c:v>-99</c:v>
                </c:pt>
                <c:pt idx="805">
                  <c:v>-99</c:v>
                </c:pt>
                <c:pt idx="806">
                  <c:v>-99</c:v>
                </c:pt>
                <c:pt idx="807">
                  <c:v>-99</c:v>
                </c:pt>
                <c:pt idx="808">
                  <c:v>-99</c:v>
                </c:pt>
                <c:pt idx="809">
                  <c:v>-99</c:v>
                </c:pt>
                <c:pt idx="810">
                  <c:v>-99</c:v>
                </c:pt>
                <c:pt idx="811">
                  <c:v>-99</c:v>
                </c:pt>
                <c:pt idx="812">
                  <c:v>-99</c:v>
                </c:pt>
                <c:pt idx="813">
                  <c:v>-99</c:v>
                </c:pt>
                <c:pt idx="814">
                  <c:v>-99</c:v>
                </c:pt>
                <c:pt idx="815">
                  <c:v>-99</c:v>
                </c:pt>
                <c:pt idx="816">
                  <c:v>-99</c:v>
                </c:pt>
                <c:pt idx="817">
                  <c:v>-99</c:v>
                </c:pt>
                <c:pt idx="818">
                  <c:v>-99</c:v>
                </c:pt>
                <c:pt idx="819">
                  <c:v>-99</c:v>
                </c:pt>
                <c:pt idx="820">
                  <c:v>-99</c:v>
                </c:pt>
                <c:pt idx="821">
                  <c:v>-99</c:v>
                </c:pt>
                <c:pt idx="822">
                  <c:v>-99</c:v>
                </c:pt>
                <c:pt idx="823">
                  <c:v>-99</c:v>
                </c:pt>
                <c:pt idx="824">
                  <c:v>-99</c:v>
                </c:pt>
                <c:pt idx="825">
                  <c:v>-99</c:v>
                </c:pt>
                <c:pt idx="826">
                  <c:v>-99</c:v>
                </c:pt>
                <c:pt idx="827">
                  <c:v>-99</c:v>
                </c:pt>
                <c:pt idx="828">
                  <c:v>-99</c:v>
                </c:pt>
                <c:pt idx="829">
                  <c:v>-99</c:v>
                </c:pt>
                <c:pt idx="830">
                  <c:v>-99</c:v>
                </c:pt>
                <c:pt idx="831">
                  <c:v>-99</c:v>
                </c:pt>
                <c:pt idx="832">
                  <c:v>-99</c:v>
                </c:pt>
                <c:pt idx="833">
                  <c:v>-99</c:v>
                </c:pt>
                <c:pt idx="834">
                  <c:v>-99</c:v>
                </c:pt>
                <c:pt idx="835">
                  <c:v>-99</c:v>
                </c:pt>
                <c:pt idx="836">
                  <c:v>-99</c:v>
                </c:pt>
                <c:pt idx="837">
                  <c:v>-99</c:v>
                </c:pt>
                <c:pt idx="838">
                  <c:v>-99</c:v>
                </c:pt>
                <c:pt idx="839">
                  <c:v>-99</c:v>
                </c:pt>
                <c:pt idx="840">
                  <c:v>-99</c:v>
                </c:pt>
                <c:pt idx="841">
                  <c:v>-99</c:v>
                </c:pt>
                <c:pt idx="842">
                  <c:v>-99</c:v>
                </c:pt>
                <c:pt idx="843">
                  <c:v>-99</c:v>
                </c:pt>
                <c:pt idx="844">
                  <c:v>-99</c:v>
                </c:pt>
                <c:pt idx="845">
                  <c:v>-99</c:v>
                </c:pt>
                <c:pt idx="846">
                  <c:v>-99</c:v>
                </c:pt>
                <c:pt idx="847">
                  <c:v>-99</c:v>
                </c:pt>
                <c:pt idx="848">
                  <c:v>-99</c:v>
                </c:pt>
                <c:pt idx="849">
                  <c:v>-99</c:v>
                </c:pt>
                <c:pt idx="850">
                  <c:v>-99</c:v>
                </c:pt>
                <c:pt idx="851">
                  <c:v>-99</c:v>
                </c:pt>
                <c:pt idx="852">
                  <c:v>-99</c:v>
                </c:pt>
                <c:pt idx="853">
                  <c:v>-99</c:v>
                </c:pt>
                <c:pt idx="854">
                  <c:v>-99</c:v>
                </c:pt>
                <c:pt idx="855">
                  <c:v>-99</c:v>
                </c:pt>
                <c:pt idx="856">
                  <c:v>-99</c:v>
                </c:pt>
                <c:pt idx="857">
                  <c:v>-99</c:v>
                </c:pt>
                <c:pt idx="858">
                  <c:v>-99</c:v>
                </c:pt>
                <c:pt idx="859">
                  <c:v>-99</c:v>
                </c:pt>
                <c:pt idx="860">
                  <c:v>-99</c:v>
                </c:pt>
                <c:pt idx="861">
                  <c:v>-99</c:v>
                </c:pt>
                <c:pt idx="862">
                  <c:v>-99</c:v>
                </c:pt>
                <c:pt idx="863">
                  <c:v>-99</c:v>
                </c:pt>
                <c:pt idx="864">
                  <c:v>-99</c:v>
                </c:pt>
                <c:pt idx="865">
                  <c:v>-99</c:v>
                </c:pt>
                <c:pt idx="866">
                  <c:v>-99</c:v>
                </c:pt>
                <c:pt idx="867">
                  <c:v>-99</c:v>
                </c:pt>
                <c:pt idx="868">
                  <c:v>-99</c:v>
                </c:pt>
                <c:pt idx="869">
                  <c:v>-99</c:v>
                </c:pt>
                <c:pt idx="870">
                  <c:v>-99</c:v>
                </c:pt>
                <c:pt idx="871">
                  <c:v>-99</c:v>
                </c:pt>
                <c:pt idx="872">
                  <c:v>-99</c:v>
                </c:pt>
                <c:pt idx="873">
                  <c:v>-99</c:v>
                </c:pt>
                <c:pt idx="874">
                  <c:v>-99</c:v>
                </c:pt>
                <c:pt idx="875">
                  <c:v>-99</c:v>
                </c:pt>
                <c:pt idx="876">
                  <c:v>-99</c:v>
                </c:pt>
                <c:pt idx="877">
                  <c:v>-99</c:v>
                </c:pt>
                <c:pt idx="878">
                  <c:v>-99</c:v>
                </c:pt>
                <c:pt idx="879">
                  <c:v>-99</c:v>
                </c:pt>
                <c:pt idx="880">
                  <c:v>-99</c:v>
                </c:pt>
                <c:pt idx="881">
                  <c:v>-99</c:v>
                </c:pt>
                <c:pt idx="882">
                  <c:v>-99</c:v>
                </c:pt>
                <c:pt idx="883">
                  <c:v>-99</c:v>
                </c:pt>
                <c:pt idx="884">
                  <c:v>-99</c:v>
                </c:pt>
                <c:pt idx="885">
                  <c:v>-99</c:v>
                </c:pt>
                <c:pt idx="886">
                  <c:v>-99</c:v>
                </c:pt>
                <c:pt idx="887">
                  <c:v>-99</c:v>
                </c:pt>
                <c:pt idx="888">
                  <c:v>-99</c:v>
                </c:pt>
                <c:pt idx="889">
                  <c:v>-99</c:v>
                </c:pt>
                <c:pt idx="890">
                  <c:v>-99</c:v>
                </c:pt>
                <c:pt idx="891">
                  <c:v>-99</c:v>
                </c:pt>
                <c:pt idx="892">
                  <c:v>-99</c:v>
                </c:pt>
                <c:pt idx="893">
                  <c:v>-99</c:v>
                </c:pt>
                <c:pt idx="894">
                  <c:v>-99</c:v>
                </c:pt>
                <c:pt idx="895">
                  <c:v>-99</c:v>
                </c:pt>
                <c:pt idx="896">
                  <c:v>-99</c:v>
                </c:pt>
                <c:pt idx="897">
                  <c:v>-99</c:v>
                </c:pt>
                <c:pt idx="898">
                  <c:v>-99</c:v>
                </c:pt>
                <c:pt idx="899">
                  <c:v>-99</c:v>
                </c:pt>
                <c:pt idx="900">
                  <c:v>-99</c:v>
                </c:pt>
                <c:pt idx="901">
                  <c:v>-99</c:v>
                </c:pt>
                <c:pt idx="902">
                  <c:v>-99</c:v>
                </c:pt>
                <c:pt idx="903">
                  <c:v>-99</c:v>
                </c:pt>
                <c:pt idx="904">
                  <c:v>-99</c:v>
                </c:pt>
                <c:pt idx="905">
                  <c:v>-99</c:v>
                </c:pt>
                <c:pt idx="906">
                  <c:v>-99</c:v>
                </c:pt>
                <c:pt idx="907">
                  <c:v>-99</c:v>
                </c:pt>
                <c:pt idx="908">
                  <c:v>-99</c:v>
                </c:pt>
                <c:pt idx="909">
                  <c:v>-99</c:v>
                </c:pt>
                <c:pt idx="910">
                  <c:v>-99</c:v>
                </c:pt>
                <c:pt idx="911">
                  <c:v>-99</c:v>
                </c:pt>
                <c:pt idx="912">
                  <c:v>-99</c:v>
                </c:pt>
                <c:pt idx="913">
                  <c:v>-99</c:v>
                </c:pt>
                <c:pt idx="914">
                  <c:v>-99</c:v>
                </c:pt>
                <c:pt idx="915">
                  <c:v>-99</c:v>
                </c:pt>
                <c:pt idx="916">
                  <c:v>-99</c:v>
                </c:pt>
                <c:pt idx="917">
                  <c:v>-99</c:v>
                </c:pt>
                <c:pt idx="918">
                  <c:v>-99</c:v>
                </c:pt>
                <c:pt idx="919">
                  <c:v>-99</c:v>
                </c:pt>
                <c:pt idx="920">
                  <c:v>-99</c:v>
                </c:pt>
                <c:pt idx="921">
                  <c:v>-99</c:v>
                </c:pt>
                <c:pt idx="922">
                  <c:v>-99</c:v>
                </c:pt>
                <c:pt idx="923">
                  <c:v>-99</c:v>
                </c:pt>
                <c:pt idx="924">
                  <c:v>-99</c:v>
                </c:pt>
                <c:pt idx="925">
                  <c:v>-99</c:v>
                </c:pt>
                <c:pt idx="926">
                  <c:v>-99</c:v>
                </c:pt>
                <c:pt idx="927">
                  <c:v>-99</c:v>
                </c:pt>
                <c:pt idx="928">
                  <c:v>-99</c:v>
                </c:pt>
                <c:pt idx="929">
                  <c:v>-99</c:v>
                </c:pt>
                <c:pt idx="930">
                  <c:v>-99</c:v>
                </c:pt>
                <c:pt idx="931">
                  <c:v>-99</c:v>
                </c:pt>
                <c:pt idx="932">
                  <c:v>-99</c:v>
                </c:pt>
                <c:pt idx="933">
                  <c:v>-99</c:v>
                </c:pt>
                <c:pt idx="934">
                  <c:v>-99</c:v>
                </c:pt>
                <c:pt idx="935">
                  <c:v>-99</c:v>
                </c:pt>
                <c:pt idx="936">
                  <c:v>-99</c:v>
                </c:pt>
                <c:pt idx="937">
                  <c:v>-99</c:v>
                </c:pt>
                <c:pt idx="938">
                  <c:v>-99</c:v>
                </c:pt>
                <c:pt idx="939">
                  <c:v>-99</c:v>
                </c:pt>
                <c:pt idx="940">
                  <c:v>-99</c:v>
                </c:pt>
                <c:pt idx="941">
                  <c:v>-99</c:v>
                </c:pt>
                <c:pt idx="942">
                  <c:v>-99</c:v>
                </c:pt>
                <c:pt idx="943">
                  <c:v>-99</c:v>
                </c:pt>
                <c:pt idx="944">
                  <c:v>-99</c:v>
                </c:pt>
                <c:pt idx="945">
                  <c:v>-99</c:v>
                </c:pt>
                <c:pt idx="946">
                  <c:v>-99</c:v>
                </c:pt>
                <c:pt idx="947">
                  <c:v>-99</c:v>
                </c:pt>
                <c:pt idx="948">
                  <c:v>-99</c:v>
                </c:pt>
                <c:pt idx="949">
                  <c:v>-99</c:v>
                </c:pt>
                <c:pt idx="950">
                  <c:v>-99</c:v>
                </c:pt>
                <c:pt idx="951">
                  <c:v>-99</c:v>
                </c:pt>
                <c:pt idx="952">
                  <c:v>-99</c:v>
                </c:pt>
                <c:pt idx="953">
                  <c:v>-99</c:v>
                </c:pt>
                <c:pt idx="954">
                  <c:v>-99</c:v>
                </c:pt>
                <c:pt idx="955">
                  <c:v>-99</c:v>
                </c:pt>
                <c:pt idx="956">
                  <c:v>-99</c:v>
                </c:pt>
                <c:pt idx="957">
                  <c:v>-99</c:v>
                </c:pt>
                <c:pt idx="958">
                  <c:v>-99</c:v>
                </c:pt>
                <c:pt idx="959">
                  <c:v>-99</c:v>
                </c:pt>
                <c:pt idx="960">
                  <c:v>-99</c:v>
                </c:pt>
                <c:pt idx="961">
                  <c:v>-99</c:v>
                </c:pt>
                <c:pt idx="962">
                  <c:v>-99</c:v>
                </c:pt>
                <c:pt idx="963">
                  <c:v>-99</c:v>
                </c:pt>
                <c:pt idx="964">
                  <c:v>-99</c:v>
                </c:pt>
                <c:pt idx="965">
                  <c:v>-99</c:v>
                </c:pt>
                <c:pt idx="966">
                  <c:v>-99</c:v>
                </c:pt>
                <c:pt idx="967">
                  <c:v>-99</c:v>
                </c:pt>
                <c:pt idx="968">
                  <c:v>-99</c:v>
                </c:pt>
                <c:pt idx="969">
                  <c:v>-99</c:v>
                </c:pt>
                <c:pt idx="970">
                  <c:v>-99</c:v>
                </c:pt>
                <c:pt idx="971">
                  <c:v>-99</c:v>
                </c:pt>
                <c:pt idx="972">
                  <c:v>-99</c:v>
                </c:pt>
                <c:pt idx="973">
                  <c:v>-99</c:v>
                </c:pt>
                <c:pt idx="974">
                  <c:v>-99</c:v>
                </c:pt>
                <c:pt idx="975">
                  <c:v>-99</c:v>
                </c:pt>
                <c:pt idx="976">
                  <c:v>-99</c:v>
                </c:pt>
                <c:pt idx="977">
                  <c:v>-99</c:v>
                </c:pt>
                <c:pt idx="978">
                  <c:v>-99</c:v>
                </c:pt>
                <c:pt idx="979">
                  <c:v>-99</c:v>
                </c:pt>
                <c:pt idx="980">
                  <c:v>-99</c:v>
                </c:pt>
                <c:pt idx="981">
                  <c:v>-99</c:v>
                </c:pt>
                <c:pt idx="982">
                  <c:v>-99</c:v>
                </c:pt>
                <c:pt idx="983">
                  <c:v>-99</c:v>
                </c:pt>
                <c:pt idx="984">
                  <c:v>-99</c:v>
                </c:pt>
                <c:pt idx="985">
                  <c:v>-99</c:v>
                </c:pt>
                <c:pt idx="986">
                  <c:v>-99</c:v>
                </c:pt>
                <c:pt idx="987">
                  <c:v>-99</c:v>
                </c:pt>
                <c:pt idx="988">
                  <c:v>-99</c:v>
                </c:pt>
                <c:pt idx="989">
                  <c:v>-99</c:v>
                </c:pt>
                <c:pt idx="990">
                  <c:v>-99</c:v>
                </c:pt>
                <c:pt idx="991">
                  <c:v>-99</c:v>
                </c:pt>
                <c:pt idx="992">
                  <c:v>-99</c:v>
                </c:pt>
                <c:pt idx="993">
                  <c:v>-99</c:v>
                </c:pt>
                <c:pt idx="994">
                  <c:v>-99</c:v>
                </c:pt>
                <c:pt idx="995">
                  <c:v>-99</c:v>
                </c:pt>
                <c:pt idx="996">
                  <c:v>-99</c:v>
                </c:pt>
                <c:pt idx="997">
                  <c:v>-99</c:v>
                </c:pt>
                <c:pt idx="998">
                  <c:v>-99</c:v>
                </c:pt>
                <c:pt idx="999">
                  <c:v>-99</c:v>
                </c:pt>
                <c:pt idx="1000">
                  <c:v>-99</c:v>
                </c:pt>
                <c:pt idx="1001">
                  <c:v>-99</c:v>
                </c:pt>
                <c:pt idx="1002">
                  <c:v>-99</c:v>
                </c:pt>
                <c:pt idx="1003">
                  <c:v>-99</c:v>
                </c:pt>
                <c:pt idx="1004">
                  <c:v>-99</c:v>
                </c:pt>
                <c:pt idx="1005">
                  <c:v>-99</c:v>
                </c:pt>
                <c:pt idx="1006">
                  <c:v>-99</c:v>
                </c:pt>
                <c:pt idx="1007">
                  <c:v>-99</c:v>
                </c:pt>
                <c:pt idx="1008">
                  <c:v>-99</c:v>
                </c:pt>
                <c:pt idx="1009">
                  <c:v>-99</c:v>
                </c:pt>
                <c:pt idx="1010">
                  <c:v>-99</c:v>
                </c:pt>
                <c:pt idx="1011">
                  <c:v>-99</c:v>
                </c:pt>
                <c:pt idx="1012">
                  <c:v>-99</c:v>
                </c:pt>
                <c:pt idx="1013">
                  <c:v>-99</c:v>
                </c:pt>
                <c:pt idx="1014">
                  <c:v>-99</c:v>
                </c:pt>
                <c:pt idx="1015">
                  <c:v>-99</c:v>
                </c:pt>
                <c:pt idx="1016">
                  <c:v>-99</c:v>
                </c:pt>
                <c:pt idx="1017">
                  <c:v>-99</c:v>
                </c:pt>
                <c:pt idx="1018">
                  <c:v>-99</c:v>
                </c:pt>
                <c:pt idx="1019">
                  <c:v>-99</c:v>
                </c:pt>
                <c:pt idx="1020">
                  <c:v>-99</c:v>
                </c:pt>
                <c:pt idx="1021">
                  <c:v>-99</c:v>
                </c:pt>
                <c:pt idx="1022">
                  <c:v>-99</c:v>
                </c:pt>
                <c:pt idx="1023">
                  <c:v>-99</c:v>
                </c:pt>
                <c:pt idx="1024">
                  <c:v>-99</c:v>
                </c:pt>
                <c:pt idx="1025">
                  <c:v>-99</c:v>
                </c:pt>
                <c:pt idx="1026">
                  <c:v>-99</c:v>
                </c:pt>
                <c:pt idx="1027">
                  <c:v>-99</c:v>
                </c:pt>
                <c:pt idx="1028">
                  <c:v>-99</c:v>
                </c:pt>
                <c:pt idx="1029">
                  <c:v>-99</c:v>
                </c:pt>
                <c:pt idx="1030">
                  <c:v>-99</c:v>
                </c:pt>
                <c:pt idx="1031">
                  <c:v>-99</c:v>
                </c:pt>
                <c:pt idx="1032">
                  <c:v>-99</c:v>
                </c:pt>
                <c:pt idx="1033">
                  <c:v>-99</c:v>
                </c:pt>
                <c:pt idx="1034">
                  <c:v>-99</c:v>
                </c:pt>
                <c:pt idx="1035">
                  <c:v>-99</c:v>
                </c:pt>
                <c:pt idx="1036">
                  <c:v>-99</c:v>
                </c:pt>
                <c:pt idx="1037">
                  <c:v>-99</c:v>
                </c:pt>
                <c:pt idx="1038">
                  <c:v>-99</c:v>
                </c:pt>
                <c:pt idx="1039">
                  <c:v>-99</c:v>
                </c:pt>
                <c:pt idx="1040">
                  <c:v>-99</c:v>
                </c:pt>
                <c:pt idx="1041">
                  <c:v>-99</c:v>
                </c:pt>
                <c:pt idx="1042">
                  <c:v>-99</c:v>
                </c:pt>
                <c:pt idx="1043">
                  <c:v>-99</c:v>
                </c:pt>
                <c:pt idx="1044">
                  <c:v>-99</c:v>
                </c:pt>
                <c:pt idx="1045">
                  <c:v>-99</c:v>
                </c:pt>
                <c:pt idx="1046">
                  <c:v>-99</c:v>
                </c:pt>
                <c:pt idx="1047">
                  <c:v>-99</c:v>
                </c:pt>
                <c:pt idx="1048">
                  <c:v>-99</c:v>
                </c:pt>
                <c:pt idx="1049">
                  <c:v>-99</c:v>
                </c:pt>
                <c:pt idx="1050">
                  <c:v>-99</c:v>
                </c:pt>
                <c:pt idx="1051">
                  <c:v>-99</c:v>
                </c:pt>
                <c:pt idx="1052">
                  <c:v>-99</c:v>
                </c:pt>
                <c:pt idx="1053">
                  <c:v>-99</c:v>
                </c:pt>
                <c:pt idx="1054">
                  <c:v>-99</c:v>
                </c:pt>
                <c:pt idx="1055">
                  <c:v>-99</c:v>
                </c:pt>
                <c:pt idx="1056">
                  <c:v>-99</c:v>
                </c:pt>
                <c:pt idx="1057">
                  <c:v>-99</c:v>
                </c:pt>
                <c:pt idx="1058">
                  <c:v>-99</c:v>
                </c:pt>
                <c:pt idx="1059">
                  <c:v>-99</c:v>
                </c:pt>
                <c:pt idx="1060">
                  <c:v>-99</c:v>
                </c:pt>
                <c:pt idx="1061">
                  <c:v>-99</c:v>
                </c:pt>
                <c:pt idx="1062">
                  <c:v>-99</c:v>
                </c:pt>
                <c:pt idx="1063">
                  <c:v>-99</c:v>
                </c:pt>
                <c:pt idx="1064">
                  <c:v>-99</c:v>
                </c:pt>
                <c:pt idx="1065">
                  <c:v>-99</c:v>
                </c:pt>
                <c:pt idx="1066">
                  <c:v>-99</c:v>
                </c:pt>
                <c:pt idx="1067">
                  <c:v>-99</c:v>
                </c:pt>
                <c:pt idx="1068">
                  <c:v>-99</c:v>
                </c:pt>
                <c:pt idx="1069">
                  <c:v>-99</c:v>
                </c:pt>
                <c:pt idx="1070">
                  <c:v>-99</c:v>
                </c:pt>
                <c:pt idx="1071">
                  <c:v>-99</c:v>
                </c:pt>
                <c:pt idx="1072">
                  <c:v>-99</c:v>
                </c:pt>
                <c:pt idx="1073">
                  <c:v>-99</c:v>
                </c:pt>
                <c:pt idx="1074">
                  <c:v>-99</c:v>
                </c:pt>
                <c:pt idx="1075">
                  <c:v>-99</c:v>
                </c:pt>
                <c:pt idx="1076">
                  <c:v>-99</c:v>
                </c:pt>
                <c:pt idx="1077">
                  <c:v>-99</c:v>
                </c:pt>
                <c:pt idx="1078">
                  <c:v>-99</c:v>
                </c:pt>
                <c:pt idx="1079">
                  <c:v>-99</c:v>
                </c:pt>
                <c:pt idx="1080">
                  <c:v>-99</c:v>
                </c:pt>
                <c:pt idx="1081">
                  <c:v>-99</c:v>
                </c:pt>
                <c:pt idx="1082">
                  <c:v>-99</c:v>
                </c:pt>
                <c:pt idx="1083">
                  <c:v>-99</c:v>
                </c:pt>
                <c:pt idx="1084">
                  <c:v>-99</c:v>
                </c:pt>
                <c:pt idx="1085">
                  <c:v>-99</c:v>
                </c:pt>
                <c:pt idx="1086">
                  <c:v>-99</c:v>
                </c:pt>
                <c:pt idx="1087">
                  <c:v>-99</c:v>
                </c:pt>
                <c:pt idx="1088">
                  <c:v>-99</c:v>
                </c:pt>
                <c:pt idx="1089">
                  <c:v>-99</c:v>
                </c:pt>
                <c:pt idx="1090">
                  <c:v>-99</c:v>
                </c:pt>
                <c:pt idx="1091">
                  <c:v>-99</c:v>
                </c:pt>
                <c:pt idx="1092">
                  <c:v>-99</c:v>
                </c:pt>
                <c:pt idx="1093">
                  <c:v>-99</c:v>
                </c:pt>
                <c:pt idx="1094">
                  <c:v>-99</c:v>
                </c:pt>
                <c:pt idx="1095">
                  <c:v>-99</c:v>
                </c:pt>
                <c:pt idx="1096">
                  <c:v>-99</c:v>
                </c:pt>
                <c:pt idx="1097">
                  <c:v>-99</c:v>
                </c:pt>
                <c:pt idx="1098">
                  <c:v>-99</c:v>
                </c:pt>
                <c:pt idx="1099">
                  <c:v>-99</c:v>
                </c:pt>
                <c:pt idx="1100">
                  <c:v>-99</c:v>
                </c:pt>
                <c:pt idx="1101">
                  <c:v>-99</c:v>
                </c:pt>
                <c:pt idx="1102">
                  <c:v>-99</c:v>
                </c:pt>
                <c:pt idx="1103">
                  <c:v>-99</c:v>
                </c:pt>
                <c:pt idx="1104">
                  <c:v>-99</c:v>
                </c:pt>
                <c:pt idx="1105">
                  <c:v>-99</c:v>
                </c:pt>
                <c:pt idx="1106">
                  <c:v>-99</c:v>
                </c:pt>
                <c:pt idx="1107">
                  <c:v>-99</c:v>
                </c:pt>
                <c:pt idx="1108">
                  <c:v>-99</c:v>
                </c:pt>
                <c:pt idx="1109">
                  <c:v>-99</c:v>
                </c:pt>
                <c:pt idx="1110">
                  <c:v>-99</c:v>
                </c:pt>
                <c:pt idx="1111">
                  <c:v>-99</c:v>
                </c:pt>
                <c:pt idx="1112">
                  <c:v>-99</c:v>
                </c:pt>
                <c:pt idx="1113">
                  <c:v>-99</c:v>
                </c:pt>
                <c:pt idx="1114">
                  <c:v>-99</c:v>
                </c:pt>
                <c:pt idx="1115">
                  <c:v>-99</c:v>
                </c:pt>
                <c:pt idx="1116">
                  <c:v>-99</c:v>
                </c:pt>
                <c:pt idx="1117">
                  <c:v>-99</c:v>
                </c:pt>
                <c:pt idx="1118">
                  <c:v>-99</c:v>
                </c:pt>
                <c:pt idx="1119">
                  <c:v>-99</c:v>
                </c:pt>
                <c:pt idx="1120">
                  <c:v>-99</c:v>
                </c:pt>
                <c:pt idx="1121">
                  <c:v>-99</c:v>
                </c:pt>
                <c:pt idx="1122">
                  <c:v>-99</c:v>
                </c:pt>
                <c:pt idx="1123">
                  <c:v>-99</c:v>
                </c:pt>
                <c:pt idx="1124">
                  <c:v>-99</c:v>
                </c:pt>
                <c:pt idx="1125">
                  <c:v>-99</c:v>
                </c:pt>
                <c:pt idx="1126">
                  <c:v>-99</c:v>
                </c:pt>
                <c:pt idx="1127">
                  <c:v>-99</c:v>
                </c:pt>
                <c:pt idx="1128">
                  <c:v>-99</c:v>
                </c:pt>
                <c:pt idx="1129">
                  <c:v>-99</c:v>
                </c:pt>
                <c:pt idx="1130">
                  <c:v>-99</c:v>
                </c:pt>
                <c:pt idx="1131">
                  <c:v>-99</c:v>
                </c:pt>
                <c:pt idx="1132">
                  <c:v>-99</c:v>
                </c:pt>
                <c:pt idx="1133">
                  <c:v>-99</c:v>
                </c:pt>
                <c:pt idx="1134">
                  <c:v>-99</c:v>
                </c:pt>
                <c:pt idx="1135">
                  <c:v>-99</c:v>
                </c:pt>
                <c:pt idx="1136">
                  <c:v>-99</c:v>
                </c:pt>
                <c:pt idx="1137">
                  <c:v>-99</c:v>
                </c:pt>
                <c:pt idx="1138">
                  <c:v>-99</c:v>
                </c:pt>
                <c:pt idx="1139">
                  <c:v>-99</c:v>
                </c:pt>
                <c:pt idx="1140">
                  <c:v>-99</c:v>
                </c:pt>
                <c:pt idx="1141">
                  <c:v>-99</c:v>
                </c:pt>
                <c:pt idx="1142">
                  <c:v>-99</c:v>
                </c:pt>
                <c:pt idx="1143">
                  <c:v>-99</c:v>
                </c:pt>
                <c:pt idx="1144">
                  <c:v>-99</c:v>
                </c:pt>
                <c:pt idx="1145">
                  <c:v>-99</c:v>
                </c:pt>
                <c:pt idx="1146">
                  <c:v>-99</c:v>
                </c:pt>
                <c:pt idx="1147">
                  <c:v>-99</c:v>
                </c:pt>
                <c:pt idx="1148">
                  <c:v>-99</c:v>
                </c:pt>
                <c:pt idx="1149">
                  <c:v>-99</c:v>
                </c:pt>
                <c:pt idx="1150">
                  <c:v>-99</c:v>
                </c:pt>
                <c:pt idx="1151">
                  <c:v>-99</c:v>
                </c:pt>
                <c:pt idx="1152">
                  <c:v>-99</c:v>
                </c:pt>
                <c:pt idx="1153">
                  <c:v>-99</c:v>
                </c:pt>
                <c:pt idx="1154">
                  <c:v>-99</c:v>
                </c:pt>
                <c:pt idx="1155">
                  <c:v>-99</c:v>
                </c:pt>
                <c:pt idx="1156">
                  <c:v>-99</c:v>
                </c:pt>
                <c:pt idx="1157">
                  <c:v>-99</c:v>
                </c:pt>
                <c:pt idx="1158">
                  <c:v>-99</c:v>
                </c:pt>
                <c:pt idx="1159">
                  <c:v>-99</c:v>
                </c:pt>
                <c:pt idx="1160">
                  <c:v>-99</c:v>
                </c:pt>
                <c:pt idx="1161">
                  <c:v>-99</c:v>
                </c:pt>
                <c:pt idx="1162">
                  <c:v>-99</c:v>
                </c:pt>
                <c:pt idx="1163">
                  <c:v>-99</c:v>
                </c:pt>
                <c:pt idx="1164">
                  <c:v>-99</c:v>
                </c:pt>
                <c:pt idx="1165">
                  <c:v>-99</c:v>
                </c:pt>
                <c:pt idx="1166">
                  <c:v>-99</c:v>
                </c:pt>
                <c:pt idx="1167">
                  <c:v>-99</c:v>
                </c:pt>
                <c:pt idx="1168">
                  <c:v>-99</c:v>
                </c:pt>
                <c:pt idx="1169">
                  <c:v>-99</c:v>
                </c:pt>
                <c:pt idx="1170">
                  <c:v>-99</c:v>
                </c:pt>
                <c:pt idx="1171">
                  <c:v>-99</c:v>
                </c:pt>
                <c:pt idx="1172">
                  <c:v>-99</c:v>
                </c:pt>
                <c:pt idx="1173">
                  <c:v>-99</c:v>
                </c:pt>
                <c:pt idx="1174">
                  <c:v>-99</c:v>
                </c:pt>
                <c:pt idx="1175">
                  <c:v>-99</c:v>
                </c:pt>
                <c:pt idx="1176">
                  <c:v>-99</c:v>
                </c:pt>
                <c:pt idx="1177">
                  <c:v>-99</c:v>
                </c:pt>
                <c:pt idx="1178">
                  <c:v>-99</c:v>
                </c:pt>
                <c:pt idx="1179">
                  <c:v>-99</c:v>
                </c:pt>
                <c:pt idx="1180">
                  <c:v>-99</c:v>
                </c:pt>
                <c:pt idx="1181">
                  <c:v>-99</c:v>
                </c:pt>
                <c:pt idx="1182">
                  <c:v>-99</c:v>
                </c:pt>
                <c:pt idx="1183">
                  <c:v>-99</c:v>
                </c:pt>
                <c:pt idx="1184">
                  <c:v>-99</c:v>
                </c:pt>
                <c:pt idx="1185">
                  <c:v>-99</c:v>
                </c:pt>
                <c:pt idx="1186">
                  <c:v>-99</c:v>
                </c:pt>
                <c:pt idx="1187">
                  <c:v>-99</c:v>
                </c:pt>
                <c:pt idx="1188">
                  <c:v>-99</c:v>
                </c:pt>
                <c:pt idx="1189">
                  <c:v>-99</c:v>
                </c:pt>
                <c:pt idx="1190">
                  <c:v>-99</c:v>
                </c:pt>
                <c:pt idx="1191">
                  <c:v>-99</c:v>
                </c:pt>
                <c:pt idx="1192">
                  <c:v>-99</c:v>
                </c:pt>
                <c:pt idx="1193">
                  <c:v>-99</c:v>
                </c:pt>
                <c:pt idx="1194">
                  <c:v>-99</c:v>
                </c:pt>
                <c:pt idx="1195">
                  <c:v>-99</c:v>
                </c:pt>
                <c:pt idx="1196">
                  <c:v>-99</c:v>
                </c:pt>
                <c:pt idx="1197">
                  <c:v>-99</c:v>
                </c:pt>
                <c:pt idx="1198">
                  <c:v>-99</c:v>
                </c:pt>
                <c:pt idx="1199">
                  <c:v>-99</c:v>
                </c:pt>
                <c:pt idx="1200">
                  <c:v>-99</c:v>
                </c:pt>
                <c:pt idx="1201">
                  <c:v>-99</c:v>
                </c:pt>
                <c:pt idx="1202">
                  <c:v>-99</c:v>
                </c:pt>
                <c:pt idx="1203">
                  <c:v>-99</c:v>
                </c:pt>
                <c:pt idx="1204">
                  <c:v>-99</c:v>
                </c:pt>
              </c:numCache>
            </c:numRef>
          </c:xVal>
          <c:yVal>
            <c:numRef>
              <c:f>CONTROL!$BA$7:$BA$1211</c:f>
              <c:numCache>
                <c:formatCode>General</c:formatCode>
                <c:ptCount val="1205"/>
                <c:pt idx="0">
                  <c:v>-99</c:v>
                </c:pt>
                <c:pt idx="1">
                  <c:v>-99</c:v>
                </c:pt>
                <c:pt idx="2">
                  <c:v>-99</c:v>
                </c:pt>
                <c:pt idx="3">
                  <c:v>-99</c:v>
                </c:pt>
                <c:pt idx="4">
                  <c:v>-99</c:v>
                </c:pt>
                <c:pt idx="5">
                  <c:v>-99</c:v>
                </c:pt>
                <c:pt idx="6">
                  <c:v>-99</c:v>
                </c:pt>
                <c:pt idx="7">
                  <c:v>-99</c:v>
                </c:pt>
                <c:pt idx="8">
                  <c:v>-99</c:v>
                </c:pt>
                <c:pt idx="9">
                  <c:v>-99</c:v>
                </c:pt>
                <c:pt idx="10">
                  <c:v>-99</c:v>
                </c:pt>
                <c:pt idx="11">
                  <c:v>-99</c:v>
                </c:pt>
                <c:pt idx="12">
                  <c:v>-99</c:v>
                </c:pt>
                <c:pt idx="13">
                  <c:v>-99</c:v>
                </c:pt>
                <c:pt idx="14">
                  <c:v>-99</c:v>
                </c:pt>
                <c:pt idx="15">
                  <c:v>-99</c:v>
                </c:pt>
                <c:pt idx="16">
                  <c:v>-99</c:v>
                </c:pt>
                <c:pt idx="17">
                  <c:v>-99</c:v>
                </c:pt>
                <c:pt idx="18">
                  <c:v>-99</c:v>
                </c:pt>
                <c:pt idx="19">
                  <c:v>-99</c:v>
                </c:pt>
                <c:pt idx="20">
                  <c:v>-99</c:v>
                </c:pt>
                <c:pt idx="21">
                  <c:v>-99</c:v>
                </c:pt>
                <c:pt idx="22">
                  <c:v>-99</c:v>
                </c:pt>
                <c:pt idx="23">
                  <c:v>-99</c:v>
                </c:pt>
                <c:pt idx="24">
                  <c:v>-99</c:v>
                </c:pt>
                <c:pt idx="25">
                  <c:v>-99</c:v>
                </c:pt>
                <c:pt idx="26">
                  <c:v>-99</c:v>
                </c:pt>
                <c:pt idx="27">
                  <c:v>-99</c:v>
                </c:pt>
                <c:pt idx="28">
                  <c:v>-99</c:v>
                </c:pt>
                <c:pt idx="29">
                  <c:v>-99</c:v>
                </c:pt>
                <c:pt idx="30">
                  <c:v>-99</c:v>
                </c:pt>
                <c:pt idx="31">
                  <c:v>-99</c:v>
                </c:pt>
                <c:pt idx="32">
                  <c:v>-99</c:v>
                </c:pt>
                <c:pt idx="33">
                  <c:v>-99</c:v>
                </c:pt>
                <c:pt idx="34">
                  <c:v>-99</c:v>
                </c:pt>
                <c:pt idx="35">
                  <c:v>-99</c:v>
                </c:pt>
                <c:pt idx="36">
                  <c:v>-99</c:v>
                </c:pt>
                <c:pt idx="37">
                  <c:v>-99</c:v>
                </c:pt>
                <c:pt idx="38">
                  <c:v>-99</c:v>
                </c:pt>
                <c:pt idx="39">
                  <c:v>-99</c:v>
                </c:pt>
                <c:pt idx="40">
                  <c:v>-99</c:v>
                </c:pt>
                <c:pt idx="41">
                  <c:v>-99</c:v>
                </c:pt>
                <c:pt idx="42">
                  <c:v>-99</c:v>
                </c:pt>
                <c:pt idx="43">
                  <c:v>-99</c:v>
                </c:pt>
                <c:pt idx="44">
                  <c:v>-99</c:v>
                </c:pt>
                <c:pt idx="45">
                  <c:v>-99</c:v>
                </c:pt>
                <c:pt idx="46">
                  <c:v>-99</c:v>
                </c:pt>
                <c:pt idx="47">
                  <c:v>-99</c:v>
                </c:pt>
                <c:pt idx="48">
                  <c:v>-99</c:v>
                </c:pt>
                <c:pt idx="49">
                  <c:v>-99</c:v>
                </c:pt>
                <c:pt idx="50">
                  <c:v>-99</c:v>
                </c:pt>
                <c:pt idx="51">
                  <c:v>-99</c:v>
                </c:pt>
                <c:pt idx="52">
                  <c:v>-99</c:v>
                </c:pt>
                <c:pt idx="53">
                  <c:v>-99</c:v>
                </c:pt>
                <c:pt idx="54">
                  <c:v>-99</c:v>
                </c:pt>
                <c:pt idx="55">
                  <c:v>-99</c:v>
                </c:pt>
                <c:pt idx="56">
                  <c:v>-99</c:v>
                </c:pt>
                <c:pt idx="57">
                  <c:v>-99</c:v>
                </c:pt>
                <c:pt idx="58">
                  <c:v>-99</c:v>
                </c:pt>
                <c:pt idx="59">
                  <c:v>-99</c:v>
                </c:pt>
                <c:pt idx="60">
                  <c:v>-99</c:v>
                </c:pt>
                <c:pt idx="61">
                  <c:v>-99</c:v>
                </c:pt>
                <c:pt idx="62">
                  <c:v>-99</c:v>
                </c:pt>
                <c:pt idx="63">
                  <c:v>-99</c:v>
                </c:pt>
                <c:pt idx="64">
                  <c:v>-99</c:v>
                </c:pt>
                <c:pt idx="65">
                  <c:v>-99</c:v>
                </c:pt>
                <c:pt idx="66">
                  <c:v>-99</c:v>
                </c:pt>
                <c:pt idx="67">
                  <c:v>-99</c:v>
                </c:pt>
                <c:pt idx="68">
                  <c:v>-99</c:v>
                </c:pt>
                <c:pt idx="69">
                  <c:v>-99</c:v>
                </c:pt>
                <c:pt idx="70">
                  <c:v>-99</c:v>
                </c:pt>
                <c:pt idx="71">
                  <c:v>-99</c:v>
                </c:pt>
                <c:pt idx="72">
                  <c:v>-99</c:v>
                </c:pt>
                <c:pt idx="73">
                  <c:v>-99</c:v>
                </c:pt>
                <c:pt idx="74">
                  <c:v>-99</c:v>
                </c:pt>
                <c:pt idx="75">
                  <c:v>-99</c:v>
                </c:pt>
                <c:pt idx="76">
                  <c:v>-99</c:v>
                </c:pt>
                <c:pt idx="77">
                  <c:v>-99</c:v>
                </c:pt>
                <c:pt idx="78">
                  <c:v>-99</c:v>
                </c:pt>
                <c:pt idx="79">
                  <c:v>-99</c:v>
                </c:pt>
                <c:pt idx="80">
                  <c:v>-99</c:v>
                </c:pt>
                <c:pt idx="81">
                  <c:v>-99</c:v>
                </c:pt>
                <c:pt idx="82">
                  <c:v>-99</c:v>
                </c:pt>
                <c:pt idx="83">
                  <c:v>-99</c:v>
                </c:pt>
                <c:pt idx="84">
                  <c:v>-99</c:v>
                </c:pt>
                <c:pt idx="85">
                  <c:v>-99</c:v>
                </c:pt>
                <c:pt idx="86">
                  <c:v>-99</c:v>
                </c:pt>
                <c:pt idx="87">
                  <c:v>-99</c:v>
                </c:pt>
                <c:pt idx="88">
                  <c:v>-99</c:v>
                </c:pt>
                <c:pt idx="89">
                  <c:v>-99</c:v>
                </c:pt>
                <c:pt idx="90">
                  <c:v>-99</c:v>
                </c:pt>
                <c:pt idx="91">
                  <c:v>-99</c:v>
                </c:pt>
                <c:pt idx="92">
                  <c:v>-99</c:v>
                </c:pt>
                <c:pt idx="93">
                  <c:v>-99</c:v>
                </c:pt>
                <c:pt idx="94">
                  <c:v>-99</c:v>
                </c:pt>
                <c:pt idx="95">
                  <c:v>-99</c:v>
                </c:pt>
                <c:pt idx="96">
                  <c:v>-99</c:v>
                </c:pt>
                <c:pt idx="97">
                  <c:v>-99</c:v>
                </c:pt>
                <c:pt idx="98">
                  <c:v>-99</c:v>
                </c:pt>
                <c:pt idx="99">
                  <c:v>-99</c:v>
                </c:pt>
                <c:pt idx="100">
                  <c:v>-99</c:v>
                </c:pt>
                <c:pt idx="101">
                  <c:v>-99</c:v>
                </c:pt>
                <c:pt idx="102">
                  <c:v>-99</c:v>
                </c:pt>
                <c:pt idx="103">
                  <c:v>-99</c:v>
                </c:pt>
                <c:pt idx="104">
                  <c:v>-99</c:v>
                </c:pt>
                <c:pt idx="105">
                  <c:v>-99</c:v>
                </c:pt>
                <c:pt idx="106">
                  <c:v>-99</c:v>
                </c:pt>
                <c:pt idx="107">
                  <c:v>-99</c:v>
                </c:pt>
                <c:pt idx="108">
                  <c:v>-99</c:v>
                </c:pt>
                <c:pt idx="109">
                  <c:v>-99</c:v>
                </c:pt>
                <c:pt idx="110">
                  <c:v>-99</c:v>
                </c:pt>
                <c:pt idx="111">
                  <c:v>-99</c:v>
                </c:pt>
                <c:pt idx="112">
                  <c:v>-99</c:v>
                </c:pt>
                <c:pt idx="113">
                  <c:v>-99</c:v>
                </c:pt>
                <c:pt idx="114">
                  <c:v>-99</c:v>
                </c:pt>
                <c:pt idx="115">
                  <c:v>-99</c:v>
                </c:pt>
                <c:pt idx="116">
                  <c:v>-99</c:v>
                </c:pt>
                <c:pt idx="117">
                  <c:v>-99</c:v>
                </c:pt>
                <c:pt idx="118">
                  <c:v>-99</c:v>
                </c:pt>
                <c:pt idx="119">
                  <c:v>-99</c:v>
                </c:pt>
                <c:pt idx="120">
                  <c:v>-99</c:v>
                </c:pt>
                <c:pt idx="121">
                  <c:v>-99</c:v>
                </c:pt>
                <c:pt idx="122">
                  <c:v>-99</c:v>
                </c:pt>
                <c:pt idx="123">
                  <c:v>-99</c:v>
                </c:pt>
                <c:pt idx="124">
                  <c:v>-99</c:v>
                </c:pt>
                <c:pt idx="125">
                  <c:v>-99</c:v>
                </c:pt>
                <c:pt idx="126">
                  <c:v>-99</c:v>
                </c:pt>
                <c:pt idx="127">
                  <c:v>-99</c:v>
                </c:pt>
                <c:pt idx="128">
                  <c:v>-99</c:v>
                </c:pt>
                <c:pt idx="129">
                  <c:v>-99</c:v>
                </c:pt>
                <c:pt idx="130">
                  <c:v>-99</c:v>
                </c:pt>
                <c:pt idx="131">
                  <c:v>-99</c:v>
                </c:pt>
                <c:pt idx="132">
                  <c:v>-99</c:v>
                </c:pt>
                <c:pt idx="133">
                  <c:v>-99</c:v>
                </c:pt>
                <c:pt idx="134">
                  <c:v>-99</c:v>
                </c:pt>
                <c:pt idx="135">
                  <c:v>-99</c:v>
                </c:pt>
                <c:pt idx="136">
                  <c:v>-99</c:v>
                </c:pt>
                <c:pt idx="137">
                  <c:v>-99</c:v>
                </c:pt>
                <c:pt idx="138">
                  <c:v>-99</c:v>
                </c:pt>
                <c:pt idx="139">
                  <c:v>-99</c:v>
                </c:pt>
                <c:pt idx="140">
                  <c:v>-99</c:v>
                </c:pt>
                <c:pt idx="141">
                  <c:v>-99</c:v>
                </c:pt>
                <c:pt idx="142">
                  <c:v>-99</c:v>
                </c:pt>
                <c:pt idx="143">
                  <c:v>-99</c:v>
                </c:pt>
                <c:pt idx="144">
                  <c:v>-99</c:v>
                </c:pt>
                <c:pt idx="145">
                  <c:v>-99</c:v>
                </c:pt>
                <c:pt idx="146">
                  <c:v>-99</c:v>
                </c:pt>
                <c:pt idx="147">
                  <c:v>-99</c:v>
                </c:pt>
                <c:pt idx="148">
                  <c:v>-99</c:v>
                </c:pt>
                <c:pt idx="149">
                  <c:v>-99</c:v>
                </c:pt>
                <c:pt idx="150">
                  <c:v>-99</c:v>
                </c:pt>
                <c:pt idx="151">
                  <c:v>-99</c:v>
                </c:pt>
                <c:pt idx="152">
                  <c:v>-99</c:v>
                </c:pt>
                <c:pt idx="153">
                  <c:v>-99</c:v>
                </c:pt>
                <c:pt idx="154">
                  <c:v>-99</c:v>
                </c:pt>
                <c:pt idx="155">
                  <c:v>-99</c:v>
                </c:pt>
                <c:pt idx="156">
                  <c:v>-99</c:v>
                </c:pt>
                <c:pt idx="157">
                  <c:v>-99</c:v>
                </c:pt>
                <c:pt idx="158">
                  <c:v>-99</c:v>
                </c:pt>
                <c:pt idx="159">
                  <c:v>-99</c:v>
                </c:pt>
                <c:pt idx="160">
                  <c:v>-99</c:v>
                </c:pt>
                <c:pt idx="161">
                  <c:v>-99</c:v>
                </c:pt>
                <c:pt idx="162">
                  <c:v>-99</c:v>
                </c:pt>
                <c:pt idx="163">
                  <c:v>-99</c:v>
                </c:pt>
                <c:pt idx="164">
                  <c:v>-99</c:v>
                </c:pt>
                <c:pt idx="165">
                  <c:v>-99</c:v>
                </c:pt>
                <c:pt idx="166">
                  <c:v>-99</c:v>
                </c:pt>
                <c:pt idx="167">
                  <c:v>-99</c:v>
                </c:pt>
                <c:pt idx="168">
                  <c:v>-99</c:v>
                </c:pt>
                <c:pt idx="169">
                  <c:v>-99</c:v>
                </c:pt>
                <c:pt idx="170">
                  <c:v>-99</c:v>
                </c:pt>
                <c:pt idx="171">
                  <c:v>-99</c:v>
                </c:pt>
                <c:pt idx="172">
                  <c:v>-99</c:v>
                </c:pt>
                <c:pt idx="173">
                  <c:v>-99</c:v>
                </c:pt>
                <c:pt idx="174">
                  <c:v>-99</c:v>
                </c:pt>
                <c:pt idx="175">
                  <c:v>-99</c:v>
                </c:pt>
                <c:pt idx="176">
                  <c:v>-99</c:v>
                </c:pt>
                <c:pt idx="177">
                  <c:v>-99</c:v>
                </c:pt>
                <c:pt idx="178">
                  <c:v>-99</c:v>
                </c:pt>
                <c:pt idx="179">
                  <c:v>-99</c:v>
                </c:pt>
                <c:pt idx="180">
                  <c:v>-99</c:v>
                </c:pt>
                <c:pt idx="181">
                  <c:v>-99</c:v>
                </c:pt>
                <c:pt idx="182">
                  <c:v>-99</c:v>
                </c:pt>
                <c:pt idx="183">
                  <c:v>-99</c:v>
                </c:pt>
                <c:pt idx="184">
                  <c:v>-99</c:v>
                </c:pt>
                <c:pt idx="185">
                  <c:v>-99</c:v>
                </c:pt>
                <c:pt idx="186">
                  <c:v>-99</c:v>
                </c:pt>
                <c:pt idx="187">
                  <c:v>-99</c:v>
                </c:pt>
                <c:pt idx="188">
                  <c:v>-99</c:v>
                </c:pt>
                <c:pt idx="189">
                  <c:v>-99</c:v>
                </c:pt>
                <c:pt idx="190">
                  <c:v>-99</c:v>
                </c:pt>
                <c:pt idx="191">
                  <c:v>-99</c:v>
                </c:pt>
                <c:pt idx="192">
                  <c:v>-99</c:v>
                </c:pt>
                <c:pt idx="193">
                  <c:v>-99</c:v>
                </c:pt>
                <c:pt idx="194">
                  <c:v>-99</c:v>
                </c:pt>
                <c:pt idx="195">
                  <c:v>-99</c:v>
                </c:pt>
                <c:pt idx="196">
                  <c:v>-99</c:v>
                </c:pt>
                <c:pt idx="197">
                  <c:v>-99</c:v>
                </c:pt>
                <c:pt idx="198">
                  <c:v>-99</c:v>
                </c:pt>
                <c:pt idx="199">
                  <c:v>-99</c:v>
                </c:pt>
                <c:pt idx="200">
                  <c:v>-99</c:v>
                </c:pt>
                <c:pt idx="201">
                  <c:v>-99</c:v>
                </c:pt>
                <c:pt idx="202">
                  <c:v>-99</c:v>
                </c:pt>
                <c:pt idx="203">
                  <c:v>-99</c:v>
                </c:pt>
                <c:pt idx="204">
                  <c:v>-99</c:v>
                </c:pt>
                <c:pt idx="205">
                  <c:v>-99</c:v>
                </c:pt>
                <c:pt idx="206">
                  <c:v>-99</c:v>
                </c:pt>
                <c:pt idx="207">
                  <c:v>-99</c:v>
                </c:pt>
                <c:pt idx="208">
                  <c:v>-99</c:v>
                </c:pt>
                <c:pt idx="209">
                  <c:v>-99</c:v>
                </c:pt>
                <c:pt idx="210">
                  <c:v>-99</c:v>
                </c:pt>
                <c:pt idx="211">
                  <c:v>-99</c:v>
                </c:pt>
                <c:pt idx="212">
                  <c:v>-99</c:v>
                </c:pt>
                <c:pt idx="213">
                  <c:v>-99</c:v>
                </c:pt>
                <c:pt idx="214">
                  <c:v>-99</c:v>
                </c:pt>
                <c:pt idx="215">
                  <c:v>-99</c:v>
                </c:pt>
                <c:pt idx="216">
                  <c:v>-99</c:v>
                </c:pt>
                <c:pt idx="217">
                  <c:v>-99</c:v>
                </c:pt>
                <c:pt idx="218">
                  <c:v>-99</c:v>
                </c:pt>
                <c:pt idx="219">
                  <c:v>-99</c:v>
                </c:pt>
                <c:pt idx="220">
                  <c:v>-99</c:v>
                </c:pt>
                <c:pt idx="221">
                  <c:v>-99</c:v>
                </c:pt>
                <c:pt idx="222">
                  <c:v>-99</c:v>
                </c:pt>
                <c:pt idx="223">
                  <c:v>-99</c:v>
                </c:pt>
                <c:pt idx="224">
                  <c:v>-99</c:v>
                </c:pt>
                <c:pt idx="225">
                  <c:v>-99</c:v>
                </c:pt>
                <c:pt idx="226">
                  <c:v>-99</c:v>
                </c:pt>
                <c:pt idx="227">
                  <c:v>-99</c:v>
                </c:pt>
                <c:pt idx="228">
                  <c:v>-99</c:v>
                </c:pt>
                <c:pt idx="229">
                  <c:v>-99</c:v>
                </c:pt>
                <c:pt idx="230">
                  <c:v>-99</c:v>
                </c:pt>
                <c:pt idx="231">
                  <c:v>-99</c:v>
                </c:pt>
                <c:pt idx="232">
                  <c:v>-99</c:v>
                </c:pt>
                <c:pt idx="233">
                  <c:v>-99</c:v>
                </c:pt>
                <c:pt idx="234">
                  <c:v>-99</c:v>
                </c:pt>
                <c:pt idx="235">
                  <c:v>-99</c:v>
                </c:pt>
                <c:pt idx="236">
                  <c:v>-99</c:v>
                </c:pt>
                <c:pt idx="237">
                  <c:v>-99</c:v>
                </c:pt>
                <c:pt idx="238">
                  <c:v>-99</c:v>
                </c:pt>
                <c:pt idx="239">
                  <c:v>-99</c:v>
                </c:pt>
                <c:pt idx="240">
                  <c:v>-99</c:v>
                </c:pt>
                <c:pt idx="241">
                  <c:v>-99</c:v>
                </c:pt>
                <c:pt idx="242">
                  <c:v>-99</c:v>
                </c:pt>
                <c:pt idx="243">
                  <c:v>-99</c:v>
                </c:pt>
                <c:pt idx="244">
                  <c:v>-99</c:v>
                </c:pt>
                <c:pt idx="245">
                  <c:v>-99</c:v>
                </c:pt>
                <c:pt idx="246">
                  <c:v>-99</c:v>
                </c:pt>
                <c:pt idx="247">
                  <c:v>-99</c:v>
                </c:pt>
                <c:pt idx="248">
                  <c:v>-99</c:v>
                </c:pt>
                <c:pt idx="249">
                  <c:v>-99</c:v>
                </c:pt>
                <c:pt idx="250">
                  <c:v>-99</c:v>
                </c:pt>
                <c:pt idx="251">
                  <c:v>-99</c:v>
                </c:pt>
                <c:pt idx="252">
                  <c:v>-99</c:v>
                </c:pt>
                <c:pt idx="253">
                  <c:v>-99</c:v>
                </c:pt>
                <c:pt idx="254">
                  <c:v>-99</c:v>
                </c:pt>
                <c:pt idx="255">
                  <c:v>-99</c:v>
                </c:pt>
                <c:pt idx="256">
                  <c:v>-99</c:v>
                </c:pt>
                <c:pt idx="257">
                  <c:v>-99</c:v>
                </c:pt>
                <c:pt idx="258">
                  <c:v>-99</c:v>
                </c:pt>
                <c:pt idx="259">
                  <c:v>-99</c:v>
                </c:pt>
                <c:pt idx="260">
                  <c:v>-99</c:v>
                </c:pt>
                <c:pt idx="261">
                  <c:v>-99</c:v>
                </c:pt>
                <c:pt idx="262">
                  <c:v>-99</c:v>
                </c:pt>
                <c:pt idx="263">
                  <c:v>-99</c:v>
                </c:pt>
                <c:pt idx="264">
                  <c:v>-99</c:v>
                </c:pt>
                <c:pt idx="265">
                  <c:v>-99</c:v>
                </c:pt>
                <c:pt idx="266">
                  <c:v>-99</c:v>
                </c:pt>
                <c:pt idx="267">
                  <c:v>-99</c:v>
                </c:pt>
                <c:pt idx="268">
                  <c:v>-99</c:v>
                </c:pt>
                <c:pt idx="269">
                  <c:v>-99</c:v>
                </c:pt>
                <c:pt idx="270">
                  <c:v>-99</c:v>
                </c:pt>
                <c:pt idx="271">
                  <c:v>-99</c:v>
                </c:pt>
                <c:pt idx="272">
                  <c:v>-99</c:v>
                </c:pt>
                <c:pt idx="273">
                  <c:v>-99</c:v>
                </c:pt>
                <c:pt idx="274">
                  <c:v>-99</c:v>
                </c:pt>
                <c:pt idx="275">
                  <c:v>-99</c:v>
                </c:pt>
                <c:pt idx="276">
                  <c:v>-99</c:v>
                </c:pt>
                <c:pt idx="277">
                  <c:v>-99</c:v>
                </c:pt>
                <c:pt idx="278">
                  <c:v>-99</c:v>
                </c:pt>
                <c:pt idx="279">
                  <c:v>-99</c:v>
                </c:pt>
                <c:pt idx="280">
                  <c:v>-99</c:v>
                </c:pt>
                <c:pt idx="281">
                  <c:v>-99</c:v>
                </c:pt>
                <c:pt idx="282">
                  <c:v>-99</c:v>
                </c:pt>
                <c:pt idx="283">
                  <c:v>-99</c:v>
                </c:pt>
                <c:pt idx="284">
                  <c:v>-99</c:v>
                </c:pt>
                <c:pt idx="285">
                  <c:v>-99</c:v>
                </c:pt>
                <c:pt idx="286">
                  <c:v>-99</c:v>
                </c:pt>
                <c:pt idx="287">
                  <c:v>-99</c:v>
                </c:pt>
                <c:pt idx="288">
                  <c:v>-99</c:v>
                </c:pt>
                <c:pt idx="289">
                  <c:v>-99</c:v>
                </c:pt>
                <c:pt idx="290">
                  <c:v>-99</c:v>
                </c:pt>
                <c:pt idx="291">
                  <c:v>-99</c:v>
                </c:pt>
                <c:pt idx="292">
                  <c:v>-99</c:v>
                </c:pt>
                <c:pt idx="293">
                  <c:v>-99</c:v>
                </c:pt>
                <c:pt idx="294">
                  <c:v>-99</c:v>
                </c:pt>
                <c:pt idx="295">
                  <c:v>-99</c:v>
                </c:pt>
                <c:pt idx="296">
                  <c:v>-99</c:v>
                </c:pt>
                <c:pt idx="297">
                  <c:v>-99</c:v>
                </c:pt>
                <c:pt idx="298">
                  <c:v>-99</c:v>
                </c:pt>
                <c:pt idx="299">
                  <c:v>-99</c:v>
                </c:pt>
                <c:pt idx="300">
                  <c:v>-99</c:v>
                </c:pt>
                <c:pt idx="301">
                  <c:v>-99</c:v>
                </c:pt>
                <c:pt idx="302">
                  <c:v>-99</c:v>
                </c:pt>
                <c:pt idx="303">
                  <c:v>-99</c:v>
                </c:pt>
                <c:pt idx="304">
                  <c:v>-99</c:v>
                </c:pt>
                <c:pt idx="305">
                  <c:v>-99</c:v>
                </c:pt>
                <c:pt idx="306">
                  <c:v>-99</c:v>
                </c:pt>
                <c:pt idx="307">
                  <c:v>-99</c:v>
                </c:pt>
                <c:pt idx="308">
                  <c:v>-99</c:v>
                </c:pt>
                <c:pt idx="309">
                  <c:v>-99</c:v>
                </c:pt>
                <c:pt idx="310">
                  <c:v>-99</c:v>
                </c:pt>
                <c:pt idx="311">
                  <c:v>-99</c:v>
                </c:pt>
                <c:pt idx="312">
                  <c:v>-99</c:v>
                </c:pt>
                <c:pt idx="313">
                  <c:v>-99</c:v>
                </c:pt>
                <c:pt idx="314">
                  <c:v>-99</c:v>
                </c:pt>
                <c:pt idx="315">
                  <c:v>-99</c:v>
                </c:pt>
                <c:pt idx="316">
                  <c:v>-99</c:v>
                </c:pt>
                <c:pt idx="317">
                  <c:v>-99</c:v>
                </c:pt>
                <c:pt idx="318">
                  <c:v>-99</c:v>
                </c:pt>
                <c:pt idx="319">
                  <c:v>-99</c:v>
                </c:pt>
                <c:pt idx="320">
                  <c:v>-99</c:v>
                </c:pt>
                <c:pt idx="321">
                  <c:v>-99</c:v>
                </c:pt>
                <c:pt idx="322">
                  <c:v>-99</c:v>
                </c:pt>
                <c:pt idx="323">
                  <c:v>-99</c:v>
                </c:pt>
                <c:pt idx="324">
                  <c:v>-99</c:v>
                </c:pt>
                <c:pt idx="325">
                  <c:v>-99</c:v>
                </c:pt>
                <c:pt idx="326">
                  <c:v>-99</c:v>
                </c:pt>
                <c:pt idx="327">
                  <c:v>-99</c:v>
                </c:pt>
                <c:pt idx="328">
                  <c:v>-99</c:v>
                </c:pt>
                <c:pt idx="329">
                  <c:v>-99</c:v>
                </c:pt>
                <c:pt idx="330">
                  <c:v>-99</c:v>
                </c:pt>
                <c:pt idx="331">
                  <c:v>-99</c:v>
                </c:pt>
                <c:pt idx="332">
                  <c:v>-99</c:v>
                </c:pt>
                <c:pt idx="333">
                  <c:v>-99</c:v>
                </c:pt>
                <c:pt idx="334">
                  <c:v>-99</c:v>
                </c:pt>
                <c:pt idx="335">
                  <c:v>-99</c:v>
                </c:pt>
                <c:pt idx="336">
                  <c:v>-99</c:v>
                </c:pt>
                <c:pt idx="337">
                  <c:v>-99</c:v>
                </c:pt>
                <c:pt idx="338">
                  <c:v>-99</c:v>
                </c:pt>
                <c:pt idx="339">
                  <c:v>-99</c:v>
                </c:pt>
                <c:pt idx="340">
                  <c:v>-99</c:v>
                </c:pt>
                <c:pt idx="341">
                  <c:v>-99</c:v>
                </c:pt>
                <c:pt idx="342">
                  <c:v>-99</c:v>
                </c:pt>
                <c:pt idx="343">
                  <c:v>-99</c:v>
                </c:pt>
                <c:pt idx="344">
                  <c:v>-99</c:v>
                </c:pt>
                <c:pt idx="345">
                  <c:v>-99</c:v>
                </c:pt>
                <c:pt idx="346">
                  <c:v>-99</c:v>
                </c:pt>
                <c:pt idx="347">
                  <c:v>-99</c:v>
                </c:pt>
                <c:pt idx="348">
                  <c:v>-99</c:v>
                </c:pt>
                <c:pt idx="349">
                  <c:v>-99</c:v>
                </c:pt>
                <c:pt idx="350">
                  <c:v>-99</c:v>
                </c:pt>
                <c:pt idx="351">
                  <c:v>-99</c:v>
                </c:pt>
                <c:pt idx="352">
                  <c:v>-99</c:v>
                </c:pt>
                <c:pt idx="353">
                  <c:v>-99</c:v>
                </c:pt>
                <c:pt idx="354">
                  <c:v>-99</c:v>
                </c:pt>
                <c:pt idx="355">
                  <c:v>-99</c:v>
                </c:pt>
                <c:pt idx="356">
                  <c:v>-99</c:v>
                </c:pt>
                <c:pt idx="357">
                  <c:v>-99</c:v>
                </c:pt>
                <c:pt idx="358">
                  <c:v>-99</c:v>
                </c:pt>
                <c:pt idx="359">
                  <c:v>-99</c:v>
                </c:pt>
                <c:pt idx="360">
                  <c:v>-99</c:v>
                </c:pt>
                <c:pt idx="361">
                  <c:v>-99</c:v>
                </c:pt>
                <c:pt idx="362">
                  <c:v>-99</c:v>
                </c:pt>
                <c:pt idx="363">
                  <c:v>-99</c:v>
                </c:pt>
                <c:pt idx="364">
                  <c:v>-99</c:v>
                </c:pt>
                <c:pt idx="365">
                  <c:v>-99</c:v>
                </c:pt>
                <c:pt idx="366">
                  <c:v>-99</c:v>
                </c:pt>
                <c:pt idx="367">
                  <c:v>-99</c:v>
                </c:pt>
                <c:pt idx="368">
                  <c:v>-99</c:v>
                </c:pt>
                <c:pt idx="369">
                  <c:v>-99</c:v>
                </c:pt>
                <c:pt idx="370">
                  <c:v>-99</c:v>
                </c:pt>
                <c:pt idx="371">
                  <c:v>-99</c:v>
                </c:pt>
                <c:pt idx="372">
                  <c:v>-99</c:v>
                </c:pt>
                <c:pt idx="373">
                  <c:v>-99</c:v>
                </c:pt>
                <c:pt idx="374">
                  <c:v>-99</c:v>
                </c:pt>
                <c:pt idx="375">
                  <c:v>-99</c:v>
                </c:pt>
                <c:pt idx="376">
                  <c:v>-99</c:v>
                </c:pt>
                <c:pt idx="377">
                  <c:v>-99</c:v>
                </c:pt>
                <c:pt idx="378">
                  <c:v>-99</c:v>
                </c:pt>
                <c:pt idx="379">
                  <c:v>-99</c:v>
                </c:pt>
                <c:pt idx="380">
                  <c:v>-99</c:v>
                </c:pt>
                <c:pt idx="381">
                  <c:v>-99</c:v>
                </c:pt>
                <c:pt idx="382">
                  <c:v>-99</c:v>
                </c:pt>
                <c:pt idx="383">
                  <c:v>-99</c:v>
                </c:pt>
                <c:pt idx="384">
                  <c:v>-99</c:v>
                </c:pt>
                <c:pt idx="385">
                  <c:v>-99</c:v>
                </c:pt>
                <c:pt idx="386">
                  <c:v>-99</c:v>
                </c:pt>
                <c:pt idx="387">
                  <c:v>-99</c:v>
                </c:pt>
                <c:pt idx="388">
                  <c:v>-99</c:v>
                </c:pt>
                <c:pt idx="389">
                  <c:v>-99</c:v>
                </c:pt>
                <c:pt idx="390">
                  <c:v>-99</c:v>
                </c:pt>
                <c:pt idx="391">
                  <c:v>-99</c:v>
                </c:pt>
                <c:pt idx="392">
                  <c:v>-99</c:v>
                </c:pt>
                <c:pt idx="393">
                  <c:v>-99</c:v>
                </c:pt>
                <c:pt idx="394">
                  <c:v>-99</c:v>
                </c:pt>
                <c:pt idx="395">
                  <c:v>-99</c:v>
                </c:pt>
                <c:pt idx="396">
                  <c:v>-99</c:v>
                </c:pt>
                <c:pt idx="397">
                  <c:v>-99</c:v>
                </c:pt>
                <c:pt idx="398">
                  <c:v>-99</c:v>
                </c:pt>
                <c:pt idx="399">
                  <c:v>-99</c:v>
                </c:pt>
                <c:pt idx="400">
                  <c:v>-99</c:v>
                </c:pt>
                <c:pt idx="401">
                  <c:v>-99</c:v>
                </c:pt>
                <c:pt idx="402">
                  <c:v>-99</c:v>
                </c:pt>
                <c:pt idx="403">
                  <c:v>-99</c:v>
                </c:pt>
                <c:pt idx="404">
                  <c:v>-99</c:v>
                </c:pt>
                <c:pt idx="405">
                  <c:v>-99</c:v>
                </c:pt>
                <c:pt idx="406">
                  <c:v>-99</c:v>
                </c:pt>
                <c:pt idx="407">
                  <c:v>-99</c:v>
                </c:pt>
                <c:pt idx="408">
                  <c:v>-99</c:v>
                </c:pt>
                <c:pt idx="409">
                  <c:v>-99</c:v>
                </c:pt>
                <c:pt idx="410">
                  <c:v>-99</c:v>
                </c:pt>
                <c:pt idx="411">
                  <c:v>-99</c:v>
                </c:pt>
                <c:pt idx="412">
                  <c:v>-99</c:v>
                </c:pt>
                <c:pt idx="413">
                  <c:v>-99</c:v>
                </c:pt>
                <c:pt idx="414">
                  <c:v>-99</c:v>
                </c:pt>
                <c:pt idx="415">
                  <c:v>-99</c:v>
                </c:pt>
                <c:pt idx="416">
                  <c:v>-99</c:v>
                </c:pt>
                <c:pt idx="417">
                  <c:v>-99</c:v>
                </c:pt>
                <c:pt idx="418">
                  <c:v>-99</c:v>
                </c:pt>
                <c:pt idx="419">
                  <c:v>-99</c:v>
                </c:pt>
                <c:pt idx="420">
                  <c:v>-99</c:v>
                </c:pt>
                <c:pt idx="421">
                  <c:v>-99</c:v>
                </c:pt>
                <c:pt idx="422">
                  <c:v>-99</c:v>
                </c:pt>
                <c:pt idx="423">
                  <c:v>-99</c:v>
                </c:pt>
                <c:pt idx="424">
                  <c:v>-99</c:v>
                </c:pt>
                <c:pt idx="425">
                  <c:v>-99</c:v>
                </c:pt>
                <c:pt idx="426">
                  <c:v>-99</c:v>
                </c:pt>
                <c:pt idx="427">
                  <c:v>-99</c:v>
                </c:pt>
                <c:pt idx="428">
                  <c:v>-99</c:v>
                </c:pt>
                <c:pt idx="429">
                  <c:v>-99</c:v>
                </c:pt>
                <c:pt idx="430">
                  <c:v>-99</c:v>
                </c:pt>
                <c:pt idx="431">
                  <c:v>-99</c:v>
                </c:pt>
                <c:pt idx="432">
                  <c:v>-99</c:v>
                </c:pt>
                <c:pt idx="433">
                  <c:v>-99</c:v>
                </c:pt>
                <c:pt idx="434">
                  <c:v>-99</c:v>
                </c:pt>
                <c:pt idx="435">
                  <c:v>-99</c:v>
                </c:pt>
                <c:pt idx="436">
                  <c:v>-99</c:v>
                </c:pt>
                <c:pt idx="437">
                  <c:v>-99</c:v>
                </c:pt>
                <c:pt idx="438">
                  <c:v>-99</c:v>
                </c:pt>
                <c:pt idx="439">
                  <c:v>-99</c:v>
                </c:pt>
                <c:pt idx="440">
                  <c:v>-99</c:v>
                </c:pt>
                <c:pt idx="441">
                  <c:v>-99</c:v>
                </c:pt>
                <c:pt idx="442">
                  <c:v>-99</c:v>
                </c:pt>
                <c:pt idx="443">
                  <c:v>-99</c:v>
                </c:pt>
                <c:pt idx="444">
                  <c:v>-99</c:v>
                </c:pt>
                <c:pt idx="445">
                  <c:v>-99</c:v>
                </c:pt>
                <c:pt idx="446">
                  <c:v>-99</c:v>
                </c:pt>
                <c:pt idx="447">
                  <c:v>-99</c:v>
                </c:pt>
                <c:pt idx="448">
                  <c:v>-99</c:v>
                </c:pt>
                <c:pt idx="449">
                  <c:v>-99</c:v>
                </c:pt>
                <c:pt idx="450">
                  <c:v>-99</c:v>
                </c:pt>
                <c:pt idx="451">
                  <c:v>-99</c:v>
                </c:pt>
                <c:pt idx="452">
                  <c:v>-99</c:v>
                </c:pt>
                <c:pt idx="453">
                  <c:v>-99</c:v>
                </c:pt>
                <c:pt idx="454">
                  <c:v>-99</c:v>
                </c:pt>
                <c:pt idx="455">
                  <c:v>-99</c:v>
                </c:pt>
                <c:pt idx="456">
                  <c:v>-99</c:v>
                </c:pt>
                <c:pt idx="457">
                  <c:v>-99</c:v>
                </c:pt>
                <c:pt idx="458">
                  <c:v>-99</c:v>
                </c:pt>
                <c:pt idx="459">
                  <c:v>-99</c:v>
                </c:pt>
                <c:pt idx="460">
                  <c:v>-99</c:v>
                </c:pt>
                <c:pt idx="461">
                  <c:v>-99</c:v>
                </c:pt>
                <c:pt idx="462">
                  <c:v>-99</c:v>
                </c:pt>
                <c:pt idx="463">
                  <c:v>-99</c:v>
                </c:pt>
                <c:pt idx="464">
                  <c:v>-99</c:v>
                </c:pt>
                <c:pt idx="465">
                  <c:v>-99</c:v>
                </c:pt>
                <c:pt idx="466">
                  <c:v>-99</c:v>
                </c:pt>
                <c:pt idx="467">
                  <c:v>-99</c:v>
                </c:pt>
                <c:pt idx="468">
                  <c:v>-99</c:v>
                </c:pt>
                <c:pt idx="469">
                  <c:v>-99</c:v>
                </c:pt>
                <c:pt idx="470">
                  <c:v>-99</c:v>
                </c:pt>
                <c:pt idx="471">
                  <c:v>-99</c:v>
                </c:pt>
                <c:pt idx="472">
                  <c:v>-99</c:v>
                </c:pt>
                <c:pt idx="473">
                  <c:v>-99</c:v>
                </c:pt>
                <c:pt idx="474">
                  <c:v>-99</c:v>
                </c:pt>
                <c:pt idx="475">
                  <c:v>-99</c:v>
                </c:pt>
                <c:pt idx="476">
                  <c:v>-99</c:v>
                </c:pt>
                <c:pt idx="477">
                  <c:v>-99</c:v>
                </c:pt>
                <c:pt idx="478">
                  <c:v>-99</c:v>
                </c:pt>
                <c:pt idx="479">
                  <c:v>-99</c:v>
                </c:pt>
                <c:pt idx="480">
                  <c:v>-99</c:v>
                </c:pt>
                <c:pt idx="481">
                  <c:v>-99</c:v>
                </c:pt>
                <c:pt idx="482">
                  <c:v>-99</c:v>
                </c:pt>
                <c:pt idx="483">
                  <c:v>-99</c:v>
                </c:pt>
                <c:pt idx="484">
                  <c:v>-99</c:v>
                </c:pt>
                <c:pt idx="485">
                  <c:v>-99</c:v>
                </c:pt>
                <c:pt idx="486">
                  <c:v>-99</c:v>
                </c:pt>
                <c:pt idx="487">
                  <c:v>-99</c:v>
                </c:pt>
                <c:pt idx="488">
                  <c:v>-99</c:v>
                </c:pt>
                <c:pt idx="489">
                  <c:v>-99</c:v>
                </c:pt>
                <c:pt idx="490">
                  <c:v>-99</c:v>
                </c:pt>
                <c:pt idx="491">
                  <c:v>-99</c:v>
                </c:pt>
                <c:pt idx="492">
                  <c:v>-99</c:v>
                </c:pt>
                <c:pt idx="493">
                  <c:v>-99</c:v>
                </c:pt>
                <c:pt idx="494">
                  <c:v>-99</c:v>
                </c:pt>
                <c:pt idx="495">
                  <c:v>-99</c:v>
                </c:pt>
                <c:pt idx="496">
                  <c:v>-99</c:v>
                </c:pt>
                <c:pt idx="497">
                  <c:v>-99</c:v>
                </c:pt>
                <c:pt idx="498">
                  <c:v>-99</c:v>
                </c:pt>
                <c:pt idx="499">
                  <c:v>-99</c:v>
                </c:pt>
                <c:pt idx="500">
                  <c:v>-99</c:v>
                </c:pt>
                <c:pt idx="501">
                  <c:v>-99</c:v>
                </c:pt>
                <c:pt idx="502">
                  <c:v>-99</c:v>
                </c:pt>
                <c:pt idx="503">
                  <c:v>-99</c:v>
                </c:pt>
                <c:pt idx="504">
                  <c:v>-99</c:v>
                </c:pt>
                <c:pt idx="505">
                  <c:v>-99</c:v>
                </c:pt>
                <c:pt idx="506">
                  <c:v>-99</c:v>
                </c:pt>
                <c:pt idx="507">
                  <c:v>-99</c:v>
                </c:pt>
                <c:pt idx="508">
                  <c:v>-99</c:v>
                </c:pt>
                <c:pt idx="509">
                  <c:v>-99</c:v>
                </c:pt>
                <c:pt idx="510">
                  <c:v>-99</c:v>
                </c:pt>
                <c:pt idx="511">
                  <c:v>-99</c:v>
                </c:pt>
                <c:pt idx="512">
                  <c:v>-99</c:v>
                </c:pt>
                <c:pt idx="513">
                  <c:v>-99</c:v>
                </c:pt>
                <c:pt idx="514">
                  <c:v>-99</c:v>
                </c:pt>
                <c:pt idx="515">
                  <c:v>-99</c:v>
                </c:pt>
                <c:pt idx="516">
                  <c:v>-99</c:v>
                </c:pt>
                <c:pt idx="517">
                  <c:v>-99</c:v>
                </c:pt>
                <c:pt idx="518">
                  <c:v>-99</c:v>
                </c:pt>
                <c:pt idx="519">
                  <c:v>-99</c:v>
                </c:pt>
                <c:pt idx="520">
                  <c:v>-99</c:v>
                </c:pt>
                <c:pt idx="521">
                  <c:v>-99</c:v>
                </c:pt>
                <c:pt idx="522">
                  <c:v>-99</c:v>
                </c:pt>
                <c:pt idx="523">
                  <c:v>-99</c:v>
                </c:pt>
                <c:pt idx="524">
                  <c:v>-99</c:v>
                </c:pt>
                <c:pt idx="525">
                  <c:v>-99</c:v>
                </c:pt>
                <c:pt idx="526">
                  <c:v>-99</c:v>
                </c:pt>
                <c:pt idx="527">
                  <c:v>-99</c:v>
                </c:pt>
                <c:pt idx="528">
                  <c:v>-99</c:v>
                </c:pt>
                <c:pt idx="529">
                  <c:v>-99</c:v>
                </c:pt>
                <c:pt idx="530">
                  <c:v>-99</c:v>
                </c:pt>
                <c:pt idx="531">
                  <c:v>-99</c:v>
                </c:pt>
                <c:pt idx="532">
                  <c:v>-99</c:v>
                </c:pt>
                <c:pt idx="533">
                  <c:v>-99</c:v>
                </c:pt>
                <c:pt idx="534">
                  <c:v>-99</c:v>
                </c:pt>
                <c:pt idx="535">
                  <c:v>-99</c:v>
                </c:pt>
                <c:pt idx="536">
                  <c:v>-99</c:v>
                </c:pt>
                <c:pt idx="537">
                  <c:v>-99</c:v>
                </c:pt>
                <c:pt idx="538">
                  <c:v>-99</c:v>
                </c:pt>
                <c:pt idx="539">
                  <c:v>-99</c:v>
                </c:pt>
                <c:pt idx="540">
                  <c:v>-99</c:v>
                </c:pt>
                <c:pt idx="541">
                  <c:v>-99</c:v>
                </c:pt>
                <c:pt idx="542">
                  <c:v>-99</c:v>
                </c:pt>
                <c:pt idx="543">
                  <c:v>-99</c:v>
                </c:pt>
                <c:pt idx="544">
                  <c:v>-99</c:v>
                </c:pt>
                <c:pt idx="545">
                  <c:v>-99</c:v>
                </c:pt>
                <c:pt idx="546">
                  <c:v>-99</c:v>
                </c:pt>
                <c:pt idx="547">
                  <c:v>-99</c:v>
                </c:pt>
                <c:pt idx="548">
                  <c:v>-99</c:v>
                </c:pt>
                <c:pt idx="549">
                  <c:v>-99</c:v>
                </c:pt>
                <c:pt idx="550">
                  <c:v>-99</c:v>
                </c:pt>
                <c:pt idx="551">
                  <c:v>-99</c:v>
                </c:pt>
                <c:pt idx="552">
                  <c:v>-99</c:v>
                </c:pt>
                <c:pt idx="553">
                  <c:v>-99</c:v>
                </c:pt>
                <c:pt idx="554">
                  <c:v>-99</c:v>
                </c:pt>
                <c:pt idx="555">
                  <c:v>-99</c:v>
                </c:pt>
                <c:pt idx="556">
                  <c:v>-99</c:v>
                </c:pt>
                <c:pt idx="557">
                  <c:v>-99</c:v>
                </c:pt>
                <c:pt idx="558">
                  <c:v>-99</c:v>
                </c:pt>
                <c:pt idx="559">
                  <c:v>-99</c:v>
                </c:pt>
                <c:pt idx="560">
                  <c:v>-99</c:v>
                </c:pt>
                <c:pt idx="561">
                  <c:v>-99</c:v>
                </c:pt>
                <c:pt idx="562">
                  <c:v>-99</c:v>
                </c:pt>
                <c:pt idx="563">
                  <c:v>-99</c:v>
                </c:pt>
                <c:pt idx="564">
                  <c:v>-99</c:v>
                </c:pt>
                <c:pt idx="565">
                  <c:v>-99</c:v>
                </c:pt>
                <c:pt idx="566">
                  <c:v>-99</c:v>
                </c:pt>
                <c:pt idx="567">
                  <c:v>-99</c:v>
                </c:pt>
                <c:pt idx="568">
                  <c:v>-99</c:v>
                </c:pt>
                <c:pt idx="569">
                  <c:v>-99</c:v>
                </c:pt>
                <c:pt idx="570">
                  <c:v>-99</c:v>
                </c:pt>
                <c:pt idx="571">
                  <c:v>-99</c:v>
                </c:pt>
                <c:pt idx="572">
                  <c:v>-99</c:v>
                </c:pt>
                <c:pt idx="573">
                  <c:v>-99</c:v>
                </c:pt>
                <c:pt idx="574">
                  <c:v>-99</c:v>
                </c:pt>
                <c:pt idx="575">
                  <c:v>-99</c:v>
                </c:pt>
                <c:pt idx="576">
                  <c:v>-99</c:v>
                </c:pt>
                <c:pt idx="577">
                  <c:v>-99</c:v>
                </c:pt>
                <c:pt idx="578">
                  <c:v>-99</c:v>
                </c:pt>
                <c:pt idx="579">
                  <c:v>-99</c:v>
                </c:pt>
                <c:pt idx="580">
                  <c:v>-99</c:v>
                </c:pt>
                <c:pt idx="581">
                  <c:v>-99</c:v>
                </c:pt>
                <c:pt idx="582">
                  <c:v>-99</c:v>
                </c:pt>
                <c:pt idx="583">
                  <c:v>-99</c:v>
                </c:pt>
                <c:pt idx="584">
                  <c:v>-99</c:v>
                </c:pt>
                <c:pt idx="585">
                  <c:v>-99</c:v>
                </c:pt>
                <c:pt idx="586">
                  <c:v>-99</c:v>
                </c:pt>
                <c:pt idx="587">
                  <c:v>-99</c:v>
                </c:pt>
                <c:pt idx="588">
                  <c:v>-99</c:v>
                </c:pt>
                <c:pt idx="589">
                  <c:v>-99</c:v>
                </c:pt>
                <c:pt idx="590">
                  <c:v>-99</c:v>
                </c:pt>
                <c:pt idx="591">
                  <c:v>-99</c:v>
                </c:pt>
                <c:pt idx="592">
                  <c:v>-99</c:v>
                </c:pt>
                <c:pt idx="593">
                  <c:v>-99</c:v>
                </c:pt>
                <c:pt idx="594">
                  <c:v>-99</c:v>
                </c:pt>
                <c:pt idx="595">
                  <c:v>-99</c:v>
                </c:pt>
                <c:pt idx="596">
                  <c:v>-99</c:v>
                </c:pt>
                <c:pt idx="597">
                  <c:v>-99</c:v>
                </c:pt>
                <c:pt idx="598">
                  <c:v>-99</c:v>
                </c:pt>
                <c:pt idx="599">
                  <c:v>-99</c:v>
                </c:pt>
                <c:pt idx="600">
                  <c:v>-99</c:v>
                </c:pt>
                <c:pt idx="601">
                  <c:v>-99</c:v>
                </c:pt>
                <c:pt idx="602">
                  <c:v>-99</c:v>
                </c:pt>
                <c:pt idx="603">
                  <c:v>-99</c:v>
                </c:pt>
                <c:pt idx="604">
                  <c:v>-99</c:v>
                </c:pt>
                <c:pt idx="605">
                  <c:v>-99</c:v>
                </c:pt>
                <c:pt idx="606">
                  <c:v>-99</c:v>
                </c:pt>
                <c:pt idx="607">
                  <c:v>-99</c:v>
                </c:pt>
                <c:pt idx="608">
                  <c:v>-99</c:v>
                </c:pt>
                <c:pt idx="609">
                  <c:v>-99</c:v>
                </c:pt>
                <c:pt idx="610">
                  <c:v>-99</c:v>
                </c:pt>
                <c:pt idx="611">
                  <c:v>-99</c:v>
                </c:pt>
                <c:pt idx="612">
                  <c:v>-99</c:v>
                </c:pt>
                <c:pt idx="613">
                  <c:v>-99</c:v>
                </c:pt>
                <c:pt idx="614">
                  <c:v>-99</c:v>
                </c:pt>
                <c:pt idx="615">
                  <c:v>-99</c:v>
                </c:pt>
                <c:pt idx="616">
                  <c:v>-99</c:v>
                </c:pt>
                <c:pt idx="617">
                  <c:v>-99</c:v>
                </c:pt>
                <c:pt idx="618">
                  <c:v>-99</c:v>
                </c:pt>
                <c:pt idx="619">
                  <c:v>-99</c:v>
                </c:pt>
                <c:pt idx="620">
                  <c:v>-99</c:v>
                </c:pt>
                <c:pt idx="621">
                  <c:v>-99</c:v>
                </c:pt>
                <c:pt idx="622">
                  <c:v>-99</c:v>
                </c:pt>
                <c:pt idx="623">
                  <c:v>-99</c:v>
                </c:pt>
                <c:pt idx="624">
                  <c:v>-99</c:v>
                </c:pt>
                <c:pt idx="625">
                  <c:v>-99</c:v>
                </c:pt>
                <c:pt idx="626">
                  <c:v>-99</c:v>
                </c:pt>
                <c:pt idx="627">
                  <c:v>-99</c:v>
                </c:pt>
                <c:pt idx="628">
                  <c:v>-99</c:v>
                </c:pt>
                <c:pt idx="629">
                  <c:v>-99</c:v>
                </c:pt>
                <c:pt idx="630">
                  <c:v>-99</c:v>
                </c:pt>
                <c:pt idx="631">
                  <c:v>-99</c:v>
                </c:pt>
                <c:pt idx="632">
                  <c:v>-99</c:v>
                </c:pt>
                <c:pt idx="633">
                  <c:v>-99</c:v>
                </c:pt>
                <c:pt idx="634">
                  <c:v>-99</c:v>
                </c:pt>
                <c:pt idx="635">
                  <c:v>-99</c:v>
                </c:pt>
                <c:pt idx="636">
                  <c:v>-99</c:v>
                </c:pt>
                <c:pt idx="637">
                  <c:v>-99</c:v>
                </c:pt>
                <c:pt idx="638">
                  <c:v>-99</c:v>
                </c:pt>
                <c:pt idx="639">
                  <c:v>-99</c:v>
                </c:pt>
                <c:pt idx="640">
                  <c:v>-99</c:v>
                </c:pt>
                <c:pt idx="641">
                  <c:v>-99</c:v>
                </c:pt>
                <c:pt idx="642">
                  <c:v>-99</c:v>
                </c:pt>
                <c:pt idx="643">
                  <c:v>-99</c:v>
                </c:pt>
                <c:pt idx="644">
                  <c:v>-99</c:v>
                </c:pt>
                <c:pt idx="645">
                  <c:v>-99</c:v>
                </c:pt>
                <c:pt idx="646">
                  <c:v>-99</c:v>
                </c:pt>
                <c:pt idx="647">
                  <c:v>-99</c:v>
                </c:pt>
                <c:pt idx="648">
                  <c:v>-99</c:v>
                </c:pt>
                <c:pt idx="649">
                  <c:v>-99</c:v>
                </c:pt>
                <c:pt idx="650">
                  <c:v>-99</c:v>
                </c:pt>
                <c:pt idx="651">
                  <c:v>-99</c:v>
                </c:pt>
                <c:pt idx="652">
                  <c:v>-99</c:v>
                </c:pt>
                <c:pt idx="653">
                  <c:v>-99</c:v>
                </c:pt>
                <c:pt idx="654">
                  <c:v>-99</c:v>
                </c:pt>
                <c:pt idx="655">
                  <c:v>-99</c:v>
                </c:pt>
                <c:pt idx="656">
                  <c:v>-99</c:v>
                </c:pt>
                <c:pt idx="657">
                  <c:v>-99</c:v>
                </c:pt>
                <c:pt idx="658">
                  <c:v>-99</c:v>
                </c:pt>
                <c:pt idx="659">
                  <c:v>-99</c:v>
                </c:pt>
                <c:pt idx="660">
                  <c:v>-99</c:v>
                </c:pt>
                <c:pt idx="661">
                  <c:v>-99</c:v>
                </c:pt>
                <c:pt idx="662">
                  <c:v>-99</c:v>
                </c:pt>
                <c:pt idx="663">
                  <c:v>-99</c:v>
                </c:pt>
                <c:pt idx="664">
                  <c:v>-99</c:v>
                </c:pt>
                <c:pt idx="665">
                  <c:v>-99</c:v>
                </c:pt>
                <c:pt idx="666">
                  <c:v>-99</c:v>
                </c:pt>
                <c:pt idx="667">
                  <c:v>-99</c:v>
                </c:pt>
                <c:pt idx="668">
                  <c:v>-99</c:v>
                </c:pt>
                <c:pt idx="669">
                  <c:v>-99</c:v>
                </c:pt>
                <c:pt idx="670">
                  <c:v>-99</c:v>
                </c:pt>
                <c:pt idx="671">
                  <c:v>-99</c:v>
                </c:pt>
                <c:pt idx="672">
                  <c:v>-99</c:v>
                </c:pt>
                <c:pt idx="673">
                  <c:v>-99</c:v>
                </c:pt>
                <c:pt idx="674">
                  <c:v>-99</c:v>
                </c:pt>
                <c:pt idx="675">
                  <c:v>-99</c:v>
                </c:pt>
                <c:pt idx="676">
                  <c:v>-99</c:v>
                </c:pt>
                <c:pt idx="677">
                  <c:v>-99</c:v>
                </c:pt>
                <c:pt idx="678">
                  <c:v>-99</c:v>
                </c:pt>
                <c:pt idx="679">
                  <c:v>-99</c:v>
                </c:pt>
                <c:pt idx="680">
                  <c:v>-99</c:v>
                </c:pt>
                <c:pt idx="681">
                  <c:v>-99</c:v>
                </c:pt>
                <c:pt idx="682">
                  <c:v>-99</c:v>
                </c:pt>
                <c:pt idx="683">
                  <c:v>-99</c:v>
                </c:pt>
                <c:pt idx="684">
                  <c:v>-99</c:v>
                </c:pt>
                <c:pt idx="685">
                  <c:v>-99</c:v>
                </c:pt>
                <c:pt idx="686">
                  <c:v>-99</c:v>
                </c:pt>
                <c:pt idx="687">
                  <c:v>-99</c:v>
                </c:pt>
                <c:pt idx="688">
                  <c:v>-99</c:v>
                </c:pt>
                <c:pt idx="689">
                  <c:v>-99</c:v>
                </c:pt>
                <c:pt idx="690">
                  <c:v>-99</c:v>
                </c:pt>
                <c:pt idx="691">
                  <c:v>-99</c:v>
                </c:pt>
                <c:pt idx="692">
                  <c:v>-99</c:v>
                </c:pt>
                <c:pt idx="693">
                  <c:v>-99</c:v>
                </c:pt>
                <c:pt idx="694">
                  <c:v>-99</c:v>
                </c:pt>
                <c:pt idx="695">
                  <c:v>-99</c:v>
                </c:pt>
                <c:pt idx="696">
                  <c:v>-99</c:v>
                </c:pt>
                <c:pt idx="697">
                  <c:v>-99</c:v>
                </c:pt>
                <c:pt idx="698">
                  <c:v>-99</c:v>
                </c:pt>
                <c:pt idx="699">
                  <c:v>-99</c:v>
                </c:pt>
                <c:pt idx="700">
                  <c:v>-99</c:v>
                </c:pt>
                <c:pt idx="701">
                  <c:v>-99</c:v>
                </c:pt>
                <c:pt idx="702">
                  <c:v>-99</c:v>
                </c:pt>
                <c:pt idx="703">
                  <c:v>-99</c:v>
                </c:pt>
                <c:pt idx="704">
                  <c:v>-99</c:v>
                </c:pt>
                <c:pt idx="705">
                  <c:v>-99</c:v>
                </c:pt>
                <c:pt idx="706">
                  <c:v>-99</c:v>
                </c:pt>
                <c:pt idx="707">
                  <c:v>-99</c:v>
                </c:pt>
                <c:pt idx="708">
                  <c:v>-99</c:v>
                </c:pt>
                <c:pt idx="709">
                  <c:v>-99</c:v>
                </c:pt>
                <c:pt idx="710">
                  <c:v>-99</c:v>
                </c:pt>
                <c:pt idx="711">
                  <c:v>-99</c:v>
                </c:pt>
                <c:pt idx="712">
                  <c:v>-99</c:v>
                </c:pt>
                <c:pt idx="713">
                  <c:v>-99</c:v>
                </c:pt>
                <c:pt idx="714">
                  <c:v>-99</c:v>
                </c:pt>
                <c:pt idx="715">
                  <c:v>-99</c:v>
                </c:pt>
                <c:pt idx="716">
                  <c:v>-99</c:v>
                </c:pt>
                <c:pt idx="717">
                  <c:v>-99</c:v>
                </c:pt>
                <c:pt idx="718">
                  <c:v>-99</c:v>
                </c:pt>
                <c:pt idx="719">
                  <c:v>-99</c:v>
                </c:pt>
                <c:pt idx="720">
                  <c:v>-99</c:v>
                </c:pt>
                <c:pt idx="721">
                  <c:v>-99</c:v>
                </c:pt>
                <c:pt idx="722">
                  <c:v>-99</c:v>
                </c:pt>
                <c:pt idx="723">
                  <c:v>-99</c:v>
                </c:pt>
                <c:pt idx="724">
                  <c:v>-99</c:v>
                </c:pt>
                <c:pt idx="725">
                  <c:v>-99</c:v>
                </c:pt>
                <c:pt idx="726">
                  <c:v>-99</c:v>
                </c:pt>
                <c:pt idx="727">
                  <c:v>-99</c:v>
                </c:pt>
                <c:pt idx="728">
                  <c:v>-99</c:v>
                </c:pt>
                <c:pt idx="729">
                  <c:v>-99</c:v>
                </c:pt>
                <c:pt idx="730">
                  <c:v>-99</c:v>
                </c:pt>
                <c:pt idx="731">
                  <c:v>-99</c:v>
                </c:pt>
                <c:pt idx="732">
                  <c:v>-99</c:v>
                </c:pt>
                <c:pt idx="733">
                  <c:v>-99</c:v>
                </c:pt>
                <c:pt idx="734">
                  <c:v>-99</c:v>
                </c:pt>
                <c:pt idx="735">
                  <c:v>-99</c:v>
                </c:pt>
                <c:pt idx="736">
                  <c:v>-99</c:v>
                </c:pt>
                <c:pt idx="737">
                  <c:v>-99</c:v>
                </c:pt>
                <c:pt idx="738">
                  <c:v>-99</c:v>
                </c:pt>
                <c:pt idx="739">
                  <c:v>-99</c:v>
                </c:pt>
                <c:pt idx="740">
                  <c:v>-99</c:v>
                </c:pt>
                <c:pt idx="741">
                  <c:v>-99</c:v>
                </c:pt>
                <c:pt idx="742">
                  <c:v>-99</c:v>
                </c:pt>
                <c:pt idx="743">
                  <c:v>-99</c:v>
                </c:pt>
                <c:pt idx="744">
                  <c:v>-99</c:v>
                </c:pt>
                <c:pt idx="745">
                  <c:v>-99</c:v>
                </c:pt>
                <c:pt idx="746">
                  <c:v>-99</c:v>
                </c:pt>
                <c:pt idx="747">
                  <c:v>-99</c:v>
                </c:pt>
                <c:pt idx="748">
                  <c:v>-99</c:v>
                </c:pt>
                <c:pt idx="749">
                  <c:v>-99</c:v>
                </c:pt>
                <c:pt idx="750">
                  <c:v>-99</c:v>
                </c:pt>
                <c:pt idx="751">
                  <c:v>-99</c:v>
                </c:pt>
                <c:pt idx="752">
                  <c:v>-99</c:v>
                </c:pt>
                <c:pt idx="753">
                  <c:v>-99</c:v>
                </c:pt>
                <c:pt idx="754">
                  <c:v>-99</c:v>
                </c:pt>
                <c:pt idx="755">
                  <c:v>-99</c:v>
                </c:pt>
                <c:pt idx="756">
                  <c:v>-99</c:v>
                </c:pt>
                <c:pt idx="757">
                  <c:v>-99</c:v>
                </c:pt>
                <c:pt idx="758">
                  <c:v>-99</c:v>
                </c:pt>
                <c:pt idx="759">
                  <c:v>-99</c:v>
                </c:pt>
                <c:pt idx="760">
                  <c:v>-99</c:v>
                </c:pt>
                <c:pt idx="761">
                  <c:v>-99</c:v>
                </c:pt>
                <c:pt idx="762">
                  <c:v>-99</c:v>
                </c:pt>
                <c:pt idx="763">
                  <c:v>-99</c:v>
                </c:pt>
                <c:pt idx="764">
                  <c:v>-99</c:v>
                </c:pt>
                <c:pt idx="765">
                  <c:v>-99</c:v>
                </c:pt>
                <c:pt idx="766">
                  <c:v>-99</c:v>
                </c:pt>
                <c:pt idx="767">
                  <c:v>-99</c:v>
                </c:pt>
                <c:pt idx="768">
                  <c:v>-99</c:v>
                </c:pt>
                <c:pt idx="769">
                  <c:v>-99</c:v>
                </c:pt>
                <c:pt idx="770">
                  <c:v>-99</c:v>
                </c:pt>
                <c:pt idx="771">
                  <c:v>-99</c:v>
                </c:pt>
                <c:pt idx="772">
                  <c:v>-99</c:v>
                </c:pt>
                <c:pt idx="773">
                  <c:v>-99</c:v>
                </c:pt>
                <c:pt idx="774">
                  <c:v>-99</c:v>
                </c:pt>
                <c:pt idx="775">
                  <c:v>-99</c:v>
                </c:pt>
                <c:pt idx="776">
                  <c:v>-99</c:v>
                </c:pt>
                <c:pt idx="777">
                  <c:v>-99</c:v>
                </c:pt>
                <c:pt idx="778">
                  <c:v>-99</c:v>
                </c:pt>
                <c:pt idx="779">
                  <c:v>-99</c:v>
                </c:pt>
                <c:pt idx="780">
                  <c:v>-99</c:v>
                </c:pt>
                <c:pt idx="781">
                  <c:v>-99</c:v>
                </c:pt>
                <c:pt idx="782">
                  <c:v>-99</c:v>
                </c:pt>
                <c:pt idx="783">
                  <c:v>-99</c:v>
                </c:pt>
                <c:pt idx="784">
                  <c:v>-99</c:v>
                </c:pt>
                <c:pt idx="785">
                  <c:v>-99</c:v>
                </c:pt>
                <c:pt idx="786">
                  <c:v>-99</c:v>
                </c:pt>
                <c:pt idx="787">
                  <c:v>-99</c:v>
                </c:pt>
                <c:pt idx="788">
                  <c:v>-99</c:v>
                </c:pt>
                <c:pt idx="789">
                  <c:v>-99</c:v>
                </c:pt>
                <c:pt idx="790">
                  <c:v>-99</c:v>
                </c:pt>
                <c:pt idx="791">
                  <c:v>-99</c:v>
                </c:pt>
                <c:pt idx="792">
                  <c:v>-99</c:v>
                </c:pt>
                <c:pt idx="793">
                  <c:v>-99</c:v>
                </c:pt>
                <c:pt idx="794">
                  <c:v>-99</c:v>
                </c:pt>
                <c:pt idx="795">
                  <c:v>-99</c:v>
                </c:pt>
                <c:pt idx="796">
                  <c:v>-99</c:v>
                </c:pt>
                <c:pt idx="797">
                  <c:v>-99</c:v>
                </c:pt>
                <c:pt idx="798">
                  <c:v>-99</c:v>
                </c:pt>
                <c:pt idx="799">
                  <c:v>-99</c:v>
                </c:pt>
                <c:pt idx="800">
                  <c:v>-99</c:v>
                </c:pt>
                <c:pt idx="801">
                  <c:v>-99</c:v>
                </c:pt>
                <c:pt idx="802">
                  <c:v>-99</c:v>
                </c:pt>
                <c:pt idx="803">
                  <c:v>-99</c:v>
                </c:pt>
                <c:pt idx="804">
                  <c:v>-99</c:v>
                </c:pt>
                <c:pt idx="805">
                  <c:v>-99</c:v>
                </c:pt>
                <c:pt idx="806">
                  <c:v>-99</c:v>
                </c:pt>
                <c:pt idx="807">
                  <c:v>-99</c:v>
                </c:pt>
                <c:pt idx="808">
                  <c:v>-99</c:v>
                </c:pt>
                <c:pt idx="809">
                  <c:v>-99</c:v>
                </c:pt>
                <c:pt idx="810">
                  <c:v>-99</c:v>
                </c:pt>
                <c:pt idx="811">
                  <c:v>-99</c:v>
                </c:pt>
                <c:pt idx="812">
                  <c:v>-99</c:v>
                </c:pt>
                <c:pt idx="813">
                  <c:v>-99</c:v>
                </c:pt>
                <c:pt idx="814">
                  <c:v>-99</c:v>
                </c:pt>
                <c:pt idx="815">
                  <c:v>-99</c:v>
                </c:pt>
                <c:pt idx="816">
                  <c:v>-99</c:v>
                </c:pt>
                <c:pt idx="817">
                  <c:v>-99</c:v>
                </c:pt>
                <c:pt idx="818">
                  <c:v>-99</c:v>
                </c:pt>
                <c:pt idx="819">
                  <c:v>-99</c:v>
                </c:pt>
                <c:pt idx="820">
                  <c:v>-99</c:v>
                </c:pt>
                <c:pt idx="821">
                  <c:v>-99</c:v>
                </c:pt>
                <c:pt idx="822">
                  <c:v>-99</c:v>
                </c:pt>
                <c:pt idx="823">
                  <c:v>-99</c:v>
                </c:pt>
                <c:pt idx="824">
                  <c:v>-99</c:v>
                </c:pt>
                <c:pt idx="825">
                  <c:v>-99</c:v>
                </c:pt>
                <c:pt idx="826">
                  <c:v>-99</c:v>
                </c:pt>
                <c:pt idx="827">
                  <c:v>-99</c:v>
                </c:pt>
                <c:pt idx="828">
                  <c:v>-99</c:v>
                </c:pt>
                <c:pt idx="829">
                  <c:v>-99</c:v>
                </c:pt>
                <c:pt idx="830">
                  <c:v>-99</c:v>
                </c:pt>
                <c:pt idx="831">
                  <c:v>-99</c:v>
                </c:pt>
                <c:pt idx="832">
                  <c:v>-99</c:v>
                </c:pt>
                <c:pt idx="833">
                  <c:v>-99</c:v>
                </c:pt>
                <c:pt idx="834">
                  <c:v>-99</c:v>
                </c:pt>
                <c:pt idx="835">
                  <c:v>-99</c:v>
                </c:pt>
                <c:pt idx="836">
                  <c:v>-99</c:v>
                </c:pt>
                <c:pt idx="837">
                  <c:v>-99</c:v>
                </c:pt>
                <c:pt idx="838">
                  <c:v>-99</c:v>
                </c:pt>
                <c:pt idx="839">
                  <c:v>-99</c:v>
                </c:pt>
                <c:pt idx="840">
                  <c:v>-99</c:v>
                </c:pt>
                <c:pt idx="841">
                  <c:v>-99</c:v>
                </c:pt>
                <c:pt idx="842">
                  <c:v>-99</c:v>
                </c:pt>
                <c:pt idx="843">
                  <c:v>-99</c:v>
                </c:pt>
                <c:pt idx="844">
                  <c:v>-99</c:v>
                </c:pt>
                <c:pt idx="845">
                  <c:v>-99</c:v>
                </c:pt>
                <c:pt idx="846">
                  <c:v>-99</c:v>
                </c:pt>
                <c:pt idx="847">
                  <c:v>-99</c:v>
                </c:pt>
                <c:pt idx="848">
                  <c:v>-99</c:v>
                </c:pt>
                <c:pt idx="849">
                  <c:v>-99</c:v>
                </c:pt>
                <c:pt idx="850">
                  <c:v>-99</c:v>
                </c:pt>
                <c:pt idx="851">
                  <c:v>-99</c:v>
                </c:pt>
                <c:pt idx="852">
                  <c:v>-99</c:v>
                </c:pt>
                <c:pt idx="853">
                  <c:v>-99</c:v>
                </c:pt>
                <c:pt idx="854">
                  <c:v>-99</c:v>
                </c:pt>
                <c:pt idx="855">
                  <c:v>-99</c:v>
                </c:pt>
                <c:pt idx="856">
                  <c:v>-99</c:v>
                </c:pt>
                <c:pt idx="857">
                  <c:v>-99</c:v>
                </c:pt>
                <c:pt idx="858">
                  <c:v>-99</c:v>
                </c:pt>
                <c:pt idx="859">
                  <c:v>-99</c:v>
                </c:pt>
                <c:pt idx="860">
                  <c:v>-99</c:v>
                </c:pt>
                <c:pt idx="861">
                  <c:v>-99</c:v>
                </c:pt>
                <c:pt idx="862">
                  <c:v>-99</c:v>
                </c:pt>
                <c:pt idx="863">
                  <c:v>-99</c:v>
                </c:pt>
                <c:pt idx="864">
                  <c:v>-99</c:v>
                </c:pt>
                <c:pt idx="865">
                  <c:v>-99</c:v>
                </c:pt>
                <c:pt idx="866">
                  <c:v>-99</c:v>
                </c:pt>
                <c:pt idx="867">
                  <c:v>-99</c:v>
                </c:pt>
                <c:pt idx="868">
                  <c:v>-99</c:v>
                </c:pt>
                <c:pt idx="869">
                  <c:v>-99</c:v>
                </c:pt>
                <c:pt idx="870">
                  <c:v>-99</c:v>
                </c:pt>
                <c:pt idx="871">
                  <c:v>-99</c:v>
                </c:pt>
                <c:pt idx="872">
                  <c:v>-99</c:v>
                </c:pt>
                <c:pt idx="873">
                  <c:v>-99</c:v>
                </c:pt>
                <c:pt idx="874">
                  <c:v>-99</c:v>
                </c:pt>
                <c:pt idx="875">
                  <c:v>-99</c:v>
                </c:pt>
                <c:pt idx="876">
                  <c:v>-99</c:v>
                </c:pt>
                <c:pt idx="877">
                  <c:v>-99</c:v>
                </c:pt>
                <c:pt idx="878">
                  <c:v>-99</c:v>
                </c:pt>
                <c:pt idx="879">
                  <c:v>-99</c:v>
                </c:pt>
                <c:pt idx="880">
                  <c:v>-99</c:v>
                </c:pt>
                <c:pt idx="881">
                  <c:v>-99</c:v>
                </c:pt>
                <c:pt idx="882">
                  <c:v>-99</c:v>
                </c:pt>
                <c:pt idx="883">
                  <c:v>-99</c:v>
                </c:pt>
                <c:pt idx="884">
                  <c:v>-99</c:v>
                </c:pt>
                <c:pt idx="885">
                  <c:v>-99</c:v>
                </c:pt>
                <c:pt idx="886">
                  <c:v>-99</c:v>
                </c:pt>
                <c:pt idx="887">
                  <c:v>-99</c:v>
                </c:pt>
                <c:pt idx="888">
                  <c:v>-99</c:v>
                </c:pt>
                <c:pt idx="889">
                  <c:v>-99</c:v>
                </c:pt>
                <c:pt idx="890">
                  <c:v>-99</c:v>
                </c:pt>
                <c:pt idx="891">
                  <c:v>-99</c:v>
                </c:pt>
                <c:pt idx="892">
                  <c:v>-99</c:v>
                </c:pt>
                <c:pt idx="893">
                  <c:v>-99</c:v>
                </c:pt>
                <c:pt idx="894">
                  <c:v>-99</c:v>
                </c:pt>
                <c:pt idx="895">
                  <c:v>-99</c:v>
                </c:pt>
                <c:pt idx="896">
                  <c:v>-99</c:v>
                </c:pt>
                <c:pt idx="897">
                  <c:v>-99</c:v>
                </c:pt>
                <c:pt idx="898">
                  <c:v>-99</c:v>
                </c:pt>
                <c:pt idx="899">
                  <c:v>-99</c:v>
                </c:pt>
                <c:pt idx="900">
                  <c:v>-99</c:v>
                </c:pt>
                <c:pt idx="901">
                  <c:v>-99</c:v>
                </c:pt>
                <c:pt idx="902">
                  <c:v>-99</c:v>
                </c:pt>
                <c:pt idx="903">
                  <c:v>-99</c:v>
                </c:pt>
                <c:pt idx="904">
                  <c:v>-99</c:v>
                </c:pt>
                <c:pt idx="905">
                  <c:v>-99</c:v>
                </c:pt>
                <c:pt idx="906">
                  <c:v>-99</c:v>
                </c:pt>
                <c:pt idx="907">
                  <c:v>-99</c:v>
                </c:pt>
                <c:pt idx="908">
                  <c:v>-99</c:v>
                </c:pt>
                <c:pt idx="909">
                  <c:v>-99</c:v>
                </c:pt>
                <c:pt idx="910">
                  <c:v>-99</c:v>
                </c:pt>
                <c:pt idx="911">
                  <c:v>-99</c:v>
                </c:pt>
                <c:pt idx="912">
                  <c:v>-99</c:v>
                </c:pt>
                <c:pt idx="913">
                  <c:v>-99</c:v>
                </c:pt>
                <c:pt idx="914">
                  <c:v>-99</c:v>
                </c:pt>
                <c:pt idx="915">
                  <c:v>-99</c:v>
                </c:pt>
                <c:pt idx="916">
                  <c:v>-99</c:v>
                </c:pt>
                <c:pt idx="917">
                  <c:v>-99</c:v>
                </c:pt>
                <c:pt idx="918">
                  <c:v>-99</c:v>
                </c:pt>
                <c:pt idx="919">
                  <c:v>-99</c:v>
                </c:pt>
                <c:pt idx="920">
                  <c:v>-99</c:v>
                </c:pt>
                <c:pt idx="921">
                  <c:v>-99</c:v>
                </c:pt>
                <c:pt idx="922">
                  <c:v>-99</c:v>
                </c:pt>
                <c:pt idx="923">
                  <c:v>-99</c:v>
                </c:pt>
                <c:pt idx="924">
                  <c:v>-99</c:v>
                </c:pt>
                <c:pt idx="925">
                  <c:v>-99</c:v>
                </c:pt>
                <c:pt idx="926">
                  <c:v>-99</c:v>
                </c:pt>
                <c:pt idx="927">
                  <c:v>-99</c:v>
                </c:pt>
                <c:pt idx="928">
                  <c:v>-99</c:v>
                </c:pt>
                <c:pt idx="929">
                  <c:v>-99</c:v>
                </c:pt>
                <c:pt idx="930">
                  <c:v>-99</c:v>
                </c:pt>
                <c:pt idx="931">
                  <c:v>-99</c:v>
                </c:pt>
                <c:pt idx="932">
                  <c:v>-99</c:v>
                </c:pt>
                <c:pt idx="933">
                  <c:v>-99</c:v>
                </c:pt>
                <c:pt idx="934">
                  <c:v>-99</c:v>
                </c:pt>
                <c:pt idx="935">
                  <c:v>-99</c:v>
                </c:pt>
                <c:pt idx="936">
                  <c:v>-99</c:v>
                </c:pt>
                <c:pt idx="937">
                  <c:v>-99</c:v>
                </c:pt>
                <c:pt idx="938">
                  <c:v>-99</c:v>
                </c:pt>
                <c:pt idx="939">
                  <c:v>-99</c:v>
                </c:pt>
                <c:pt idx="940">
                  <c:v>-99</c:v>
                </c:pt>
                <c:pt idx="941">
                  <c:v>-99</c:v>
                </c:pt>
                <c:pt idx="942">
                  <c:v>-99</c:v>
                </c:pt>
                <c:pt idx="943">
                  <c:v>-99</c:v>
                </c:pt>
                <c:pt idx="944">
                  <c:v>-99</c:v>
                </c:pt>
                <c:pt idx="945">
                  <c:v>-99</c:v>
                </c:pt>
                <c:pt idx="946">
                  <c:v>-99</c:v>
                </c:pt>
                <c:pt idx="947">
                  <c:v>-99</c:v>
                </c:pt>
                <c:pt idx="948">
                  <c:v>-99</c:v>
                </c:pt>
                <c:pt idx="949">
                  <c:v>-99</c:v>
                </c:pt>
                <c:pt idx="950">
                  <c:v>-99</c:v>
                </c:pt>
                <c:pt idx="951">
                  <c:v>-99</c:v>
                </c:pt>
                <c:pt idx="952">
                  <c:v>-99</c:v>
                </c:pt>
                <c:pt idx="953">
                  <c:v>-99</c:v>
                </c:pt>
                <c:pt idx="954">
                  <c:v>-99</c:v>
                </c:pt>
                <c:pt idx="955">
                  <c:v>-99</c:v>
                </c:pt>
                <c:pt idx="956">
                  <c:v>-99</c:v>
                </c:pt>
                <c:pt idx="957">
                  <c:v>-99</c:v>
                </c:pt>
                <c:pt idx="958">
                  <c:v>-99</c:v>
                </c:pt>
                <c:pt idx="959">
                  <c:v>-99</c:v>
                </c:pt>
                <c:pt idx="960">
                  <c:v>-99</c:v>
                </c:pt>
                <c:pt idx="961">
                  <c:v>-99</c:v>
                </c:pt>
                <c:pt idx="962">
                  <c:v>-99</c:v>
                </c:pt>
                <c:pt idx="963">
                  <c:v>-99</c:v>
                </c:pt>
                <c:pt idx="964">
                  <c:v>-99</c:v>
                </c:pt>
                <c:pt idx="965">
                  <c:v>-99</c:v>
                </c:pt>
                <c:pt idx="966">
                  <c:v>-99</c:v>
                </c:pt>
                <c:pt idx="967">
                  <c:v>-99</c:v>
                </c:pt>
                <c:pt idx="968">
                  <c:v>-99</c:v>
                </c:pt>
                <c:pt idx="969">
                  <c:v>-99</c:v>
                </c:pt>
                <c:pt idx="970">
                  <c:v>-99</c:v>
                </c:pt>
                <c:pt idx="971">
                  <c:v>-99</c:v>
                </c:pt>
                <c:pt idx="972">
                  <c:v>-99</c:v>
                </c:pt>
                <c:pt idx="973">
                  <c:v>-99</c:v>
                </c:pt>
                <c:pt idx="974">
                  <c:v>-99</c:v>
                </c:pt>
                <c:pt idx="975">
                  <c:v>-99</c:v>
                </c:pt>
                <c:pt idx="976">
                  <c:v>-99</c:v>
                </c:pt>
                <c:pt idx="977">
                  <c:v>-99</c:v>
                </c:pt>
                <c:pt idx="978">
                  <c:v>-99</c:v>
                </c:pt>
                <c:pt idx="979">
                  <c:v>-99</c:v>
                </c:pt>
                <c:pt idx="980">
                  <c:v>-99</c:v>
                </c:pt>
                <c:pt idx="981">
                  <c:v>-99</c:v>
                </c:pt>
                <c:pt idx="982">
                  <c:v>-99</c:v>
                </c:pt>
                <c:pt idx="983">
                  <c:v>-99</c:v>
                </c:pt>
                <c:pt idx="984">
                  <c:v>-99</c:v>
                </c:pt>
                <c:pt idx="985">
                  <c:v>-99</c:v>
                </c:pt>
                <c:pt idx="986">
                  <c:v>-99</c:v>
                </c:pt>
                <c:pt idx="987">
                  <c:v>-99</c:v>
                </c:pt>
                <c:pt idx="988">
                  <c:v>-99</c:v>
                </c:pt>
                <c:pt idx="989">
                  <c:v>-99</c:v>
                </c:pt>
                <c:pt idx="990">
                  <c:v>-99</c:v>
                </c:pt>
                <c:pt idx="991">
                  <c:v>-99</c:v>
                </c:pt>
                <c:pt idx="992">
                  <c:v>-99</c:v>
                </c:pt>
                <c:pt idx="993">
                  <c:v>-99</c:v>
                </c:pt>
                <c:pt idx="994">
                  <c:v>-99</c:v>
                </c:pt>
                <c:pt idx="995">
                  <c:v>-99</c:v>
                </c:pt>
                <c:pt idx="996">
                  <c:v>-99</c:v>
                </c:pt>
                <c:pt idx="997">
                  <c:v>-99</c:v>
                </c:pt>
                <c:pt idx="998">
                  <c:v>-99</c:v>
                </c:pt>
                <c:pt idx="999">
                  <c:v>-99</c:v>
                </c:pt>
                <c:pt idx="1000">
                  <c:v>-99</c:v>
                </c:pt>
                <c:pt idx="1001">
                  <c:v>-99</c:v>
                </c:pt>
                <c:pt idx="1002">
                  <c:v>-99</c:v>
                </c:pt>
                <c:pt idx="1003">
                  <c:v>-99</c:v>
                </c:pt>
                <c:pt idx="1004">
                  <c:v>-99</c:v>
                </c:pt>
                <c:pt idx="1005">
                  <c:v>-99</c:v>
                </c:pt>
                <c:pt idx="1006">
                  <c:v>-99</c:v>
                </c:pt>
                <c:pt idx="1007">
                  <c:v>-99</c:v>
                </c:pt>
                <c:pt idx="1008">
                  <c:v>-99</c:v>
                </c:pt>
                <c:pt idx="1009">
                  <c:v>-99</c:v>
                </c:pt>
                <c:pt idx="1010">
                  <c:v>-99</c:v>
                </c:pt>
                <c:pt idx="1011">
                  <c:v>-99</c:v>
                </c:pt>
                <c:pt idx="1012">
                  <c:v>-99</c:v>
                </c:pt>
                <c:pt idx="1013">
                  <c:v>-99</c:v>
                </c:pt>
                <c:pt idx="1014">
                  <c:v>-99</c:v>
                </c:pt>
                <c:pt idx="1015">
                  <c:v>-99</c:v>
                </c:pt>
                <c:pt idx="1016">
                  <c:v>-99</c:v>
                </c:pt>
                <c:pt idx="1017">
                  <c:v>-99</c:v>
                </c:pt>
                <c:pt idx="1018">
                  <c:v>-99</c:v>
                </c:pt>
                <c:pt idx="1019">
                  <c:v>-99</c:v>
                </c:pt>
                <c:pt idx="1020">
                  <c:v>-99</c:v>
                </c:pt>
                <c:pt idx="1021">
                  <c:v>-99</c:v>
                </c:pt>
                <c:pt idx="1022">
                  <c:v>-99</c:v>
                </c:pt>
                <c:pt idx="1023">
                  <c:v>-99</c:v>
                </c:pt>
                <c:pt idx="1024">
                  <c:v>-99</c:v>
                </c:pt>
                <c:pt idx="1025">
                  <c:v>-99</c:v>
                </c:pt>
                <c:pt idx="1026">
                  <c:v>-99</c:v>
                </c:pt>
                <c:pt idx="1027">
                  <c:v>-99</c:v>
                </c:pt>
                <c:pt idx="1028">
                  <c:v>-99</c:v>
                </c:pt>
                <c:pt idx="1029">
                  <c:v>-99</c:v>
                </c:pt>
                <c:pt idx="1030">
                  <c:v>-99</c:v>
                </c:pt>
                <c:pt idx="1031">
                  <c:v>-99</c:v>
                </c:pt>
                <c:pt idx="1032">
                  <c:v>-99</c:v>
                </c:pt>
                <c:pt idx="1033">
                  <c:v>-99</c:v>
                </c:pt>
                <c:pt idx="1034">
                  <c:v>-99</c:v>
                </c:pt>
                <c:pt idx="1035">
                  <c:v>-99</c:v>
                </c:pt>
                <c:pt idx="1036">
                  <c:v>-99</c:v>
                </c:pt>
                <c:pt idx="1037">
                  <c:v>-99</c:v>
                </c:pt>
                <c:pt idx="1038">
                  <c:v>-99</c:v>
                </c:pt>
                <c:pt idx="1039">
                  <c:v>-99</c:v>
                </c:pt>
                <c:pt idx="1040">
                  <c:v>-99</c:v>
                </c:pt>
                <c:pt idx="1041">
                  <c:v>-99</c:v>
                </c:pt>
                <c:pt idx="1042">
                  <c:v>-99</c:v>
                </c:pt>
                <c:pt idx="1043">
                  <c:v>-99</c:v>
                </c:pt>
                <c:pt idx="1044">
                  <c:v>-99</c:v>
                </c:pt>
                <c:pt idx="1045">
                  <c:v>-99</c:v>
                </c:pt>
                <c:pt idx="1046">
                  <c:v>-99</c:v>
                </c:pt>
                <c:pt idx="1047">
                  <c:v>-99</c:v>
                </c:pt>
                <c:pt idx="1048">
                  <c:v>-99</c:v>
                </c:pt>
                <c:pt idx="1049">
                  <c:v>-99</c:v>
                </c:pt>
                <c:pt idx="1050">
                  <c:v>-99</c:v>
                </c:pt>
                <c:pt idx="1051">
                  <c:v>-99</c:v>
                </c:pt>
                <c:pt idx="1052">
                  <c:v>-99</c:v>
                </c:pt>
                <c:pt idx="1053">
                  <c:v>-99</c:v>
                </c:pt>
                <c:pt idx="1054">
                  <c:v>-99</c:v>
                </c:pt>
                <c:pt idx="1055">
                  <c:v>-99</c:v>
                </c:pt>
                <c:pt idx="1056">
                  <c:v>-99</c:v>
                </c:pt>
                <c:pt idx="1057">
                  <c:v>-99</c:v>
                </c:pt>
                <c:pt idx="1058">
                  <c:v>-99</c:v>
                </c:pt>
                <c:pt idx="1059">
                  <c:v>-99</c:v>
                </c:pt>
                <c:pt idx="1060">
                  <c:v>-99</c:v>
                </c:pt>
                <c:pt idx="1061">
                  <c:v>-99</c:v>
                </c:pt>
                <c:pt idx="1062">
                  <c:v>-99</c:v>
                </c:pt>
                <c:pt idx="1063">
                  <c:v>-99</c:v>
                </c:pt>
                <c:pt idx="1064">
                  <c:v>-99</c:v>
                </c:pt>
                <c:pt idx="1065">
                  <c:v>-99</c:v>
                </c:pt>
                <c:pt idx="1066">
                  <c:v>-99</c:v>
                </c:pt>
                <c:pt idx="1067">
                  <c:v>-99</c:v>
                </c:pt>
                <c:pt idx="1068">
                  <c:v>-99</c:v>
                </c:pt>
                <c:pt idx="1069">
                  <c:v>-99</c:v>
                </c:pt>
                <c:pt idx="1070">
                  <c:v>-99</c:v>
                </c:pt>
                <c:pt idx="1071">
                  <c:v>-99</c:v>
                </c:pt>
                <c:pt idx="1072">
                  <c:v>-99</c:v>
                </c:pt>
                <c:pt idx="1073">
                  <c:v>-99</c:v>
                </c:pt>
                <c:pt idx="1074">
                  <c:v>-99</c:v>
                </c:pt>
                <c:pt idx="1075">
                  <c:v>-99</c:v>
                </c:pt>
                <c:pt idx="1076">
                  <c:v>-99</c:v>
                </c:pt>
                <c:pt idx="1077">
                  <c:v>-99</c:v>
                </c:pt>
                <c:pt idx="1078">
                  <c:v>-99</c:v>
                </c:pt>
                <c:pt idx="1079">
                  <c:v>-99</c:v>
                </c:pt>
                <c:pt idx="1080">
                  <c:v>-99</c:v>
                </c:pt>
                <c:pt idx="1081">
                  <c:v>-99</c:v>
                </c:pt>
                <c:pt idx="1082">
                  <c:v>-99</c:v>
                </c:pt>
                <c:pt idx="1083">
                  <c:v>-99</c:v>
                </c:pt>
                <c:pt idx="1084">
                  <c:v>-99</c:v>
                </c:pt>
                <c:pt idx="1085">
                  <c:v>-99</c:v>
                </c:pt>
                <c:pt idx="1086">
                  <c:v>-99</c:v>
                </c:pt>
                <c:pt idx="1087">
                  <c:v>-99</c:v>
                </c:pt>
                <c:pt idx="1088">
                  <c:v>-99</c:v>
                </c:pt>
                <c:pt idx="1089">
                  <c:v>-99</c:v>
                </c:pt>
                <c:pt idx="1090">
                  <c:v>-99</c:v>
                </c:pt>
                <c:pt idx="1091">
                  <c:v>-99</c:v>
                </c:pt>
                <c:pt idx="1092">
                  <c:v>-99</c:v>
                </c:pt>
                <c:pt idx="1093">
                  <c:v>-99</c:v>
                </c:pt>
                <c:pt idx="1094">
                  <c:v>-99</c:v>
                </c:pt>
                <c:pt idx="1095">
                  <c:v>-99</c:v>
                </c:pt>
                <c:pt idx="1096">
                  <c:v>-99</c:v>
                </c:pt>
                <c:pt idx="1097">
                  <c:v>-99</c:v>
                </c:pt>
                <c:pt idx="1098">
                  <c:v>-99</c:v>
                </c:pt>
                <c:pt idx="1099">
                  <c:v>-99</c:v>
                </c:pt>
                <c:pt idx="1100">
                  <c:v>-99</c:v>
                </c:pt>
                <c:pt idx="1101">
                  <c:v>-99</c:v>
                </c:pt>
                <c:pt idx="1102">
                  <c:v>-99</c:v>
                </c:pt>
                <c:pt idx="1103">
                  <c:v>-99</c:v>
                </c:pt>
                <c:pt idx="1104">
                  <c:v>-99</c:v>
                </c:pt>
                <c:pt idx="1105">
                  <c:v>-99</c:v>
                </c:pt>
                <c:pt idx="1106">
                  <c:v>-99</c:v>
                </c:pt>
                <c:pt idx="1107">
                  <c:v>-99</c:v>
                </c:pt>
                <c:pt idx="1108">
                  <c:v>-99</c:v>
                </c:pt>
                <c:pt idx="1109">
                  <c:v>-99</c:v>
                </c:pt>
                <c:pt idx="1110">
                  <c:v>-99</c:v>
                </c:pt>
                <c:pt idx="1111">
                  <c:v>-99</c:v>
                </c:pt>
                <c:pt idx="1112">
                  <c:v>-99</c:v>
                </c:pt>
                <c:pt idx="1113">
                  <c:v>-99</c:v>
                </c:pt>
                <c:pt idx="1114">
                  <c:v>-99</c:v>
                </c:pt>
                <c:pt idx="1115">
                  <c:v>-99</c:v>
                </c:pt>
                <c:pt idx="1116">
                  <c:v>-99</c:v>
                </c:pt>
                <c:pt idx="1117">
                  <c:v>-99</c:v>
                </c:pt>
                <c:pt idx="1118">
                  <c:v>-99</c:v>
                </c:pt>
                <c:pt idx="1119">
                  <c:v>-99</c:v>
                </c:pt>
                <c:pt idx="1120">
                  <c:v>-99</c:v>
                </c:pt>
                <c:pt idx="1121">
                  <c:v>-99</c:v>
                </c:pt>
                <c:pt idx="1122">
                  <c:v>-99</c:v>
                </c:pt>
                <c:pt idx="1123">
                  <c:v>-99</c:v>
                </c:pt>
                <c:pt idx="1124">
                  <c:v>-99</c:v>
                </c:pt>
                <c:pt idx="1125">
                  <c:v>-99</c:v>
                </c:pt>
                <c:pt idx="1126">
                  <c:v>-99</c:v>
                </c:pt>
                <c:pt idx="1127">
                  <c:v>-99</c:v>
                </c:pt>
                <c:pt idx="1128">
                  <c:v>-99</c:v>
                </c:pt>
                <c:pt idx="1129">
                  <c:v>-99</c:v>
                </c:pt>
                <c:pt idx="1130">
                  <c:v>-99</c:v>
                </c:pt>
                <c:pt idx="1131">
                  <c:v>-99</c:v>
                </c:pt>
                <c:pt idx="1132">
                  <c:v>-99</c:v>
                </c:pt>
                <c:pt idx="1133">
                  <c:v>-99</c:v>
                </c:pt>
                <c:pt idx="1134">
                  <c:v>-99</c:v>
                </c:pt>
                <c:pt idx="1135">
                  <c:v>-99</c:v>
                </c:pt>
                <c:pt idx="1136">
                  <c:v>-99</c:v>
                </c:pt>
                <c:pt idx="1137">
                  <c:v>-99</c:v>
                </c:pt>
                <c:pt idx="1138">
                  <c:v>-99</c:v>
                </c:pt>
                <c:pt idx="1139">
                  <c:v>-99</c:v>
                </c:pt>
                <c:pt idx="1140">
                  <c:v>-99</c:v>
                </c:pt>
                <c:pt idx="1141">
                  <c:v>-99</c:v>
                </c:pt>
                <c:pt idx="1142">
                  <c:v>-99</c:v>
                </c:pt>
                <c:pt idx="1143">
                  <c:v>-99</c:v>
                </c:pt>
                <c:pt idx="1144">
                  <c:v>-99</c:v>
                </c:pt>
                <c:pt idx="1145">
                  <c:v>-99</c:v>
                </c:pt>
                <c:pt idx="1146">
                  <c:v>-99</c:v>
                </c:pt>
                <c:pt idx="1147">
                  <c:v>-99</c:v>
                </c:pt>
                <c:pt idx="1148">
                  <c:v>-99</c:v>
                </c:pt>
                <c:pt idx="1149">
                  <c:v>-99</c:v>
                </c:pt>
                <c:pt idx="1150">
                  <c:v>-99</c:v>
                </c:pt>
                <c:pt idx="1151">
                  <c:v>-99</c:v>
                </c:pt>
                <c:pt idx="1152">
                  <c:v>-99</c:v>
                </c:pt>
                <c:pt idx="1153">
                  <c:v>-99</c:v>
                </c:pt>
                <c:pt idx="1154">
                  <c:v>-99</c:v>
                </c:pt>
                <c:pt idx="1155">
                  <c:v>-99</c:v>
                </c:pt>
                <c:pt idx="1156">
                  <c:v>-99</c:v>
                </c:pt>
                <c:pt idx="1157">
                  <c:v>-99</c:v>
                </c:pt>
                <c:pt idx="1158">
                  <c:v>-99</c:v>
                </c:pt>
                <c:pt idx="1159">
                  <c:v>-99</c:v>
                </c:pt>
                <c:pt idx="1160">
                  <c:v>-99</c:v>
                </c:pt>
                <c:pt idx="1161">
                  <c:v>-99</c:v>
                </c:pt>
                <c:pt idx="1162">
                  <c:v>-99</c:v>
                </c:pt>
                <c:pt idx="1163">
                  <c:v>-99</c:v>
                </c:pt>
                <c:pt idx="1164">
                  <c:v>-99</c:v>
                </c:pt>
                <c:pt idx="1165">
                  <c:v>-99</c:v>
                </c:pt>
                <c:pt idx="1166">
                  <c:v>-99</c:v>
                </c:pt>
                <c:pt idx="1167">
                  <c:v>-99</c:v>
                </c:pt>
                <c:pt idx="1168">
                  <c:v>-99</c:v>
                </c:pt>
                <c:pt idx="1169">
                  <c:v>-99</c:v>
                </c:pt>
                <c:pt idx="1170">
                  <c:v>-99</c:v>
                </c:pt>
                <c:pt idx="1171">
                  <c:v>-99</c:v>
                </c:pt>
                <c:pt idx="1172">
                  <c:v>-99</c:v>
                </c:pt>
                <c:pt idx="1173">
                  <c:v>-99</c:v>
                </c:pt>
                <c:pt idx="1174">
                  <c:v>-99</c:v>
                </c:pt>
                <c:pt idx="1175">
                  <c:v>-99</c:v>
                </c:pt>
                <c:pt idx="1176">
                  <c:v>-99</c:v>
                </c:pt>
                <c:pt idx="1177">
                  <c:v>-99</c:v>
                </c:pt>
                <c:pt idx="1178">
                  <c:v>-99</c:v>
                </c:pt>
                <c:pt idx="1179">
                  <c:v>-99</c:v>
                </c:pt>
                <c:pt idx="1180">
                  <c:v>-99</c:v>
                </c:pt>
                <c:pt idx="1181">
                  <c:v>-99</c:v>
                </c:pt>
                <c:pt idx="1182">
                  <c:v>-99</c:v>
                </c:pt>
                <c:pt idx="1183">
                  <c:v>-99</c:v>
                </c:pt>
                <c:pt idx="1184">
                  <c:v>-99</c:v>
                </c:pt>
                <c:pt idx="1185">
                  <c:v>-99</c:v>
                </c:pt>
                <c:pt idx="1186">
                  <c:v>-99</c:v>
                </c:pt>
                <c:pt idx="1187">
                  <c:v>-99</c:v>
                </c:pt>
                <c:pt idx="1188">
                  <c:v>-99</c:v>
                </c:pt>
                <c:pt idx="1189">
                  <c:v>-99</c:v>
                </c:pt>
                <c:pt idx="1190">
                  <c:v>-99</c:v>
                </c:pt>
                <c:pt idx="1191">
                  <c:v>-99</c:v>
                </c:pt>
                <c:pt idx="1192">
                  <c:v>-99</c:v>
                </c:pt>
                <c:pt idx="1193">
                  <c:v>-99</c:v>
                </c:pt>
                <c:pt idx="1194">
                  <c:v>-99</c:v>
                </c:pt>
                <c:pt idx="1195">
                  <c:v>-99</c:v>
                </c:pt>
                <c:pt idx="1196">
                  <c:v>-99</c:v>
                </c:pt>
                <c:pt idx="1197">
                  <c:v>-99</c:v>
                </c:pt>
                <c:pt idx="1198">
                  <c:v>-99</c:v>
                </c:pt>
                <c:pt idx="1199">
                  <c:v>-99</c:v>
                </c:pt>
                <c:pt idx="1200">
                  <c:v>-99</c:v>
                </c:pt>
                <c:pt idx="1201">
                  <c:v>-99</c:v>
                </c:pt>
                <c:pt idx="1202">
                  <c:v>-99</c:v>
                </c:pt>
                <c:pt idx="1203">
                  <c:v>-99</c:v>
                </c:pt>
                <c:pt idx="1204">
                  <c:v>-99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792E-4FCA-9F57-7A1135A39A5D}"/>
            </c:ext>
          </c:extLst>
        </c:ser>
        <c:ser>
          <c:idx val="6"/>
          <c:order val="5"/>
          <c:tx>
            <c:strRef>
              <c:f>CONTROL!$BB$6</c:f>
              <c:strCache>
                <c:ptCount val="1"/>
              </c:strCache>
            </c:strRef>
          </c:tx>
          <c:spPr>
            <a:ln w="12700" cap="rnd">
              <a:noFill/>
              <a:prstDash val="solid"/>
              <a:round/>
            </a:ln>
            <a:effectLst/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c:spPr>
          <c:marker>
            <c:symbol val="plus"/>
            <c:size val="6"/>
            <c:spPr>
              <a:noFill/>
              <a:ln w="3175">
                <a:solidFill>
                  <a:srgbClr val="FF00FF"/>
                </a:solidFill>
                <a:prstDash val="solid"/>
              </a:ln>
              <a:effectLst/>
            </c:spPr>
          </c:marker>
          <c:xVal>
            <c:numRef>
              <c:f>CONTROL!$AU$7:$AU$1211</c:f>
              <c:numCache>
                <c:formatCode>General</c:formatCode>
                <c:ptCount val="1205"/>
                <c:pt idx="0">
                  <c:v>0.47273894115146042</c:v>
                </c:pt>
                <c:pt idx="1">
                  <c:v>0.49216547929907367</c:v>
                </c:pt>
                <c:pt idx="2">
                  <c:v>0.32353148748368132</c:v>
                </c:pt>
                <c:pt idx="3">
                  <c:v>0.31490687554789898</c:v>
                </c:pt>
                <c:pt idx="4">
                  <c:v>0.53400911565670528</c:v>
                </c:pt>
                <c:pt idx="5">
                  <c:v>0.401336894379619</c:v>
                </c:pt>
                <c:pt idx="6">
                  <c:v>0.28693474126342161</c:v>
                </c:pt>
                <c:pt idx="7">
                  <c:v>0.25826731368788908</c:v>
                </c:pt>
                <c:pt idx="8">
                  <c:v>0.14804487600967775</c:v>
                </c:pt>
                <c:pt idx="9">
                  <c:v>0.59763343889623077</c:v>
                </c:pt>
                <c:pt idx="10">
                  <c:v>0.40782593788365767</c:v>
                </c:pt>
                <c:pt idx="11">
                  <c:v>0.35207599338862322</c:v>
                </c:pt>
                <c:pt idx="12">
                  <c:v>0.25386405133134526</c:v>
                </c:pt>
                <c:pt idx="13">
                  <c:v>0.56805768339411633</c:v>
                </c:pt>
                <c:pt idx="14">
                  <c:v>0.62873220826112974</c:v>
                </c:pt>
                <c:pt idx="15">
                  <c:v>0.53593056740600087</c:v>
                </c:pt>
                <c:pt idx="16">
                  <c:v>0.50798336061344318</c:v>
                </c:pt>
                <c:pt idx="17">
                  <c:v>0.32225243969020628</c:v>
                </c:pt>
                <c:pt idx="18">
                  <c:v>0.32526704387761329</c:v>
                </c:pt>
                <c:pt idx="19">
                  <c:v>0.81383205762553079</c:v>
                </c:pt>
                <c:pt idx="20">
                  <c:v>0.48838005637638321</c:v>
                </c:pt>
                <c:pt idx="21">
                  <c:v>0.33601443485269977</c:v>
                </c:pt>
                <c:pt idx="22">
                  <c:v>0.39712264650510243</c:v>
                </c:pt>
                <c:pt idx="23">
                  <c:v>0.36571793747997366</c:v>
                </c:pt>
                <c:pt idx="24">
                  <c:v>1.9042519661955242</c:v>
                </c:pt>
                <c:pt idx="25">
                  <c:v>1.5296252024801862</c:v>
                </c:pt>
                <c:pt idx="26">
                  <c:v>1.4421959544340961</c:v>
                </c:pt>
                <c:pt idx="27">
                  <c:v>1.6319001892382621</c:v>
                </c:pt>
                <c:pt idx="28">
                  <c:v>1.6316080226808025</c:v>
                </c:pt>
                <c:pt idx="29">
                  <c:v>1.8811117723952211</c:v>
                </c:pt>
                <c:pt idx="30">
                  <c:v>1.6191943431736886</c:v>
                </c:pt>
                <c:pt idx="31">
                  <c:v>1.6843719105157422</c:v>
                </c:pt>
                <c:pt idx="32">
                  <c:v>1.3670998162423731</c:v>
                </c:pt>
                <c:pt idx="33">
                  <c:v>1.5419546233123334</c:v>
                </c:pt>
                <c:pt idx="34">
                  <c:v>1.6282264719323727</c:v>
                </c:pt>
                <c:pt idx="35">
                  <c:v>1.544269751647203</c:v>
                </c:pt>
                <c:pt idx="36">
                  <c:v>1.4787269385789046</c:v>
                </c:pt>
                <c:pt idx="37">
                  <c:v>1.4287916436686232</c:v>
                </c:pt>
                <c:pt idx="38">
                  <c:v>1.9001312022506027</c:v>
                </c:pt>
                <c:pt idx="39">
                  <c:v>1.8665283968592716</c:v>
                </c:pt>
                <c:pt idx="40">
                  <c:v>1.8624445553501203</c:v>
                </c:pt>
                <c:pt idx="41">
                  <c:v>1.4751670142230946</c:v>
                </c:pt>
                <c:pt idx="42">
                  <c:v>1.4749749772991934</c:v>
                </c:pt>
                <c:pt idx="43">
                  <c:v>2.1154990338522088</c:v>
                </c:pt>
                <c:pt idx="44">
                  <c:v>1.7395141735848998</c:v>
                </c:pt>
                <c:pt idx="45">
                  <c:v>1.5357089556439329</c:v>
                </c:pt>
                <c:pt idx="46">
                  <c:v>1.8539830570594851</c:v>
                </c:pt>
                <c:pt idx="47">
                  <c:v>1.6496264468812996</c:v>
                </c:pt>
                <c:pt idx="48">
                  <c:v>1.1594013356190236</c:v>
                </c:pt>
                <c:pt idx="49">
                  <c:v>1.0081003209001613</c:v>
                </c:pt>
                <c:pt idx="50">
                  <c:v>0.82978178351598131</c:v>
                </c:pt>
                <c:pt idx="51">
                  <c:v>0.95936228057651829</c:v>
                </c:pt>
                <c:pt idx="52">
                  <c:v>1.070164748456031</c:v>
                </c:pt>
                <c:pt idx="53">
                  <c:v>1.1052105492926105</c:v>
                </c:pt>
                <c:pt idx="54">
                  <c:v>0.89679270602456129</c:v>
                </c:pt>
                <c:pt idx="55">
                  <c:v>1.020809297994371</c:v>
                </c:pt>
                <c:pt idx="56">
                  <c:v>0.72507224697738271</c:v>
                </c:pt>
                <c:pt idx="57">
                  <c:v>1.0592715325777466</c:v>
                </c:pt>
                <c:pt idx="58">
                  <c:v>1.0109091755112578</c:v>
                </c:pt>
                <c:pt idx="59">
                  <c:v>0.88501958391585245</c:v>
                </c:pt>
                <c:pt idx="60">
                  <c:v>0.84466612302522459</c:v>
                </c:pt>
                <c:pt idx="61">
                  <c:v>0.96564674532523309</c:v>
                </c:pt>
                <c:pt idx="62">
                  <c:v>1.2770290646191773</c:v>
                </c:pt>
                <c:pt idx="63">
                  <c:v>1.2121073540355722</c:v>
                </c:pt>
                <c:pt idx="64">
                  <c:v>1.1940421919858846</c:v>
                </c:pt>
                <c:pt idx="65">
                  <c:v>0.8158680401846623</c:v>
                </c:pt>
                <c:pt idx="66">
                  <c:v>0.81593141040800043</c:v>
                </c:pt>
                <c:pt idx="67">
                  <c:v>1.4658117934446249</c:v>
                </c:pt>
                <c:pt idx="68">
                  <c:v>1.1137549365839656</c:v>
                </c:pt>
                <c:pt idx="69">
                  <c:v>0.89568271436316182</c:v>
                </c:pt>
                <c:pt idx="70">
                  <c:v>1.1009411019423472</c:v>
                </c:pt>
                <c:pt idx="71">
                  <c:v>0.98673737772188863</c:v>
                </c:pt>
                <c:pt idx="72">
                  <c:v>-99</c:v>
                </c:pt>
                <c:pt idx="73">
                  <c:v>-99</c:v>
                </c:pt>
                <c:pt idx="74">
                  <c:v>-99</c:v>
                </c:pt>
                <c:pt idx="75">
                  <c:v>-99</c:v>
                </c:pt>
                <c:pt idx="76">
                  <c:v>-99</c:v>
                </c:pt>
                <c:pt idx="77">
                  <c:v>-99</c:v>
                </c:pt>
                <c:pt idx="78">
                  <c:v>-99</c:v>
                </c:pt>
                <c:pt idx="79">
                  <c:v>-99</c:v>
                </c:pt>
                <c:pt idx="80">
                  <c:v>-99</c:v>
                </c:pt>
                <c:pt idx="81">
                  <c:v>-99</c:v>
                </c:pt>
                <c:pt idx="82">
                  <c:v>-99</c:v>
                </c:pt>
                <c:pt idx="83">
                  <c:v>-99</c:v>
                </c:pt>
                <c:pt idx="84">
                  <c:v>-99</c:v>
                </c:pt>
                <c:pt idx="85">
                  <c:v>-99</c:v>
                </c:pt>
                <c:pt idx="86">
                  <c:v>-99</c:v>
                </c:pt>
                <c:pt idx="87">
                  <c:v>-99</c:v>
                </c:pt>
                <c:pt idx="88">
                  <c:v>-99</c:v>
                </c:pt>
                <c:pt idx="89">
                  <c:v>-99</c:v>
                </c:pt>
                <c:pt idx="90">
                  <c:v>-99</c:v>
                </c:pt>
                <c:pt idx="91">
                  <c:v>-99</c:v>
                </c:pt>
                <c:pt idx="92">
                  <c:v>-99</c:v>
                </c:pt>
                <c:pt idx="93">
                  <c:v>-99</c:v>
                </c:pt>
                <c:pt idx="94">
                  <c:v>-99</c:v>
                </c:pt>
                <c:pt idx="95">
                  <c:v>-99</c:v>
                </c:pt>
                <c:pt idx="96">
                  <c:v>-99</c:v>
                </c:pt>
                <c:pt idx="97">
                  <c:v>-99</c:v>
                </c:pt>
                <c:pt idx="98">
                  <c:v>-99</c:v>
                </c:pt>
                <c:pt idx="99">
                  <c:v>-99</c:v>
                </c:pt>
                <c:pt idx="100">
                  <c:v>-99</c:v>
                </c:pt>
                <c:pt idx="101">
                  <c:v>-99</c:v>
                </c:pt>
                <c:pt idx="102">
                  <c:v>-99</c:v>
                </c:pt>
                <c:pt idx="103">
                  <c:v>-99</c:v>
                </c:pt>
                <c:pt idx="104">
                  <c:v>-99</c:v>
                </c:pt>
                <c:pt idx="105">
                  <c:v>-99</c:v>
                </c:pt>
                <c:pt idx="106">
                  <c:v>-99</c:v>
                </c:pt>
                <c:pt idx="107">
                  <c:v>-99</c:v>
                </c:pt>
                <c:pt idx="108">
                  <c:v>-99</c:v>
                </c:pt>
                <c:pt idx="109">
                  <c:v>-99</c:v>
                </c:pt>
                <c:pt idx="110">
                  <c:v>-99</c:v>
                </c:pt>
                <c:pt idx="111">
                  <c:v>-99</c:v>
                </c:pt>
                <c:pt idx="112">
                  <c:v>-99</c:v>
                </c:pt>
                <c:pt idx="113">
                  <c:v>-99</c:v>
                </c:pt>
                <c:pt idx="114">
                  <c:v>-99</c:v>
                </c:pt>
                <c:pt idx="115">
                  <c:v>-99</c:v>
                </c:pt>
                <c:pt idx="116">
                  <c:v>-99</c:v>
                </c:pt>
                <c:pt idx="117">
                  <c:v>-99</c:v>
                </c:pt>
                <c:pt idx="118">
                  <c:v>-99</c:v>
                </c:pt>
                <c:pt idx="119">
                  <c:v>-99</c:v>
                </c:pt>
                <c:pt idx="120">
                  <c:v>-99</c:v>
                </c:pt>
                <c:pt idx="121">
                  <c:v>-99</c:v>
                </c:pt>
                <c:pt idx="122">
                  <c:v>-99</c:v>
                </c:pt>
                <c:pt idx="123">
                  <c:v>-99</c:v>
                </c:pt>
                <c:pt idx="124">
                  <c:v>-99</c:v>
                </c:pt>
                <c:pt idx="125">
                  <c:v>-99</c:v>
                </c:pt>
                <c:pt idx="126">
                  <c:v>-99</c:v>
                </c:pt>
                <c:pt idx="127">
                  <c:v>-99</c:v>
                </c:pt>
                <c:pt idx="128">
                  <c:v>-99</c:v>
                </c:pt>
                <c:pt idx="129">
                  <c:v>-99</c:v>
                </c:pt>
                <c:pt idx="130">
                  <c:v>-99</c:v>
                </c:pt>
                <c:pt idx="131">
                  <c:v>-99</c:v>
                </c:pt>
                <c:pt idx="132">
                  <c:v>-99</c:v>
                </c:pt>
                <c:pt idx="133">
                  <c:v>-99</c:v>
                </c:pt>
                <c:pt idx="134">
                  <c:v>-99</c:v>
                </c:pt>
                <c:pt idx="135">
                  <c:v>-99</c:v>
                </c:pt>
                <c:pt idx="136">
                  <c:v>-99</c:v>
                </c:pt>
                <c:pt idx="137">
                  <c:v>-99</c:v>
                </c:pt>
                <c:pt idx="138">
                  <c:v>-99</c:v>
                </c:pt>
                <c:pt idx="139">
                  <c:v>-99</c:v>
                </c:pt>
                <c:pt idx="140">
                  <c:v>-99</c:v>
                </c:pt>
                <c:pt idx="141">
                  <c:v>-99</c:v>
                </c:pt>
                <c:pt idx="142">
                  <c:v>-99</c:v>
                </c:pt>
                <c:pt idx="143">
                  <c:v>-99</c:v>
                </c:pt>
                <c:pt idx="144">
                  <c:v>-99</c:v>
                </c:pt>
                <c:pt idx="145">
                  <c:v>-99</c:v>
                </c:pt>
                <c:pt idx="146">
                  <c:v>-99</c:v>
                </c:pt>
                <c:pt idx="147">
                  <c:v>-99</c:v>
                </c:pt>
                <c:pt idx="148">
                  <c:v>-99</c:v>
                </c:pt>
                <c:pt idx="149">
                  <c:v>-99</c:v>
                </c:pt>
                <c:pt idx="150">
                  <c:v>-99</c:v>
                </c:pt>
                <c:pt idx="151">
                  <c:v>-99</c:v>
                </c:pt>
                <c:pt idx="152">
                  <c:v>-99</c:v>
                </c:pt>
                <c:pt idx="153">
                  <c:v>-99</c:v>
                </c:pt>
                <c:pt idx="154">
                  <c:v>-99</c:v>
                </c:pt>
                <c:pt idx="155">
                  <c:v>-99</c:v>
                </c:pt>
                <c:pt idx="156">
                  <c:v>-99</c:v>
                </c:pt>
                <c:pt idx="157">
                  <c:v>-99</c:v>
                </c:pt>
                <c:pt idx="158">
                  <c:v>-99</c:v>
                </c:pt>
                <c:pt idx="159">
                  <c:v>-99</c:v>
                </c:pt>
                <c:pt idx="160">
                  <c:v>-99</c:v>
                </c:pt>
                <c:pt idx="161">
                  <c:v>-99</c:v>
                </c:pt>
                <c:pt idx="162">
                  <c:v>-99</c:v>
                </c:pt>
                <c:pt idx="163">
                  <c:v>-99</c:v>
                </c:pt>
                <c:pt idx="164">
                  <c:v>-99</c:v>
                </c:pt>
                <c:pt idx="165">
                  <c:v>-99</c:v>
                </c:pt>
                <c:pt idx="166">
                  <c:v>-99</c:v>
                </c:pt>
                <c:pt idx="167">
                  <c:v>-99</c:v>
                </c:pt>
                <c:pt idx="168">
                  <c:v>-99</c:v>
                </c:pt>
                <c:pt idx="169">
                  <c:v>-99</c:v>
                </c:pt>
                <c:pt idx="170">
                  <c:v>-99</c:v>
                </c:pt>
                <c:pt idx="171">
                  <c:v>-99</c:v>
                </c:pt>
                <c:pt idx="172">
                  <c:v>-99</c:v>
                </c:pt>
                <c:pt idx="173">
                  <c:v>-99</c:v>
                </c:pt>
                <c:pt idx="174">
                  <c:v>-99</c:v>
                </c:pt>
                <c:pt idx="175">
                  <c:v>-99</c:v>
                </c:pt>
                <c:pt idx="176">
                  <c:v>-99</c:v>
                </c:pt>
                <c:pt idx="177">
                  <c:v>-99</c:v>
                </c:pt>
                <c:pt idx="178">
                  <c:v>-99</c:v>
                </c:pt>
                <c:pt idx="179">
                  <c:v>-99</c:v>
                </c:pt>
                <c:pt idx="180">
                  <c:v>-99</c:v>
                </c:pt>
                <c:pt idx="181">
                  <c:v>-99</c:v>
                </c:pt>
                <c:pt idx="182">
                  <c:v>-99</c:v>
                </c:pt>
                <c:pt idx="183">
                  <c:v>-99</c:v>
                </c:pt>
                <c:pt idx="184">
                  <c:v>-99</c:v>
                </c:pt>
                <c:pt idx="185">
                  <c:v>-99</c:v>
                </c:pt>
                <c:pt idx="186">
                  <c:v>-99</c:v>
                </c:pt>
                <c:pt idx="187">
                  <c:v>-99</c:v>
                </c:pt>
                <c:pt idx="188">
                  <c:v>-99</c:v>
                </c:pt>
                <c:pt idx="189">
                  <c:v>-99</c:v>
                </c:pt>
                <c:pt idx="190">
                  <c:v>-99</c:v>
                </c:pt>
                <c:pt idx="191">
                  <c:v>-99</c:v>
                </c:pt>
                <c:pt idx="192">
                  <c:v>-99</c:v>
                </c:pt>
                <c:pt idx="193">
                  <c:v>-99</c:v>
                </c:pt>
                <c:pt idx="194">
                  <c:v>-99</c:v>
                </c:pt>
                <c:pt idx="195">
                  <c:v>-99</c:v>
                </c:pt>
                <c:pt idx="196">
                  <c:v>-99</c:v>
                </c:pt>
                <c:pt idx="197">
                  <c:v>-99</c:v>
                </c:pt>
                <c:pt idx="198">
                  <c:v>-99</c:v>
                </c:pt>
                <c:pt idx="199">
                  <c:v>-99</c:v>
                </c:pt>
                <c:pt idx="200">
                  <c:v>-99</c:v>
                </c:pt>
                <c:pt idx="201">
                  <c:v>-99</c:v>
                </c:pt>
                <c:pt idx="202">
                  <c:v>-99</c:v>
                </c:pt>
                <c:pt idx="203">
                  <c:v>-99</c:v>
                </c:pt>
                <c:pt idx="204">
                  <c:v>-99</c:v>
                </c:pt>
                <c:pt idx="205">
                  <c:v>-99</c:v>
                </c:pt>
                <c:pt idx="206">
                  <c:v>-99</c:v>
                </c:pt>
                <c:pt idx="207">
                  <c:v>-99</c:v>
                </c:pt>
                <c:pt idx="208">
                  <c:v>-99</c:v>
                </c:pt>
                <c:pt idx="209">
                  <c:v>-99</c:v>
                </c:pt>
                <c:pt idx="210">
                  <c:v>-99</c:v>
                </c:pt>
                <c:pt idx="211">
                  <c:v>-99</c:v>
                </c:pt>
                <c:pt idx="212">
                  <c:v>-99</c:v>
                </c:pt>
                <c:pt idx="213">
                  <c:v>-99</c:v>
                </c:pt>
                <c:pt idx="214">
                  <c:v>-99</c:v>
                </c:pt>
                <c:pt idx="215">
                  <c:v>-99</c:v>
                </c:pt>
                <c:pt idx="216">
                  <c:v>-99</c:v>
                </c:pt>
                <c:pt idx="217">
                  <c:v>-99</c:v>
                </c:pt>
                <c:pt idx="218">
                  <c:v>-99</c:v>
                </c:pt>
                <c:pt idx="219">
                  <c:v>-99</c:v>
                </c:pt>
                <c:pt idx="220">
                  <c:v>-99</c:v>
                </c:pt>
                <c:pt idx="221">
                  <c:v>-99</c:v>
                </c:pt>
                <c:pt idx="222">
                  <c:v>-99</c:v>
                </c:pt>
                <c:pt idx="223">
                  <c:v>-99</c:v>
                </c:pt>
                <c:pt idx="224">
                  <c:v>-99</c:v>
                </c:pt>
                <c:pt idx="225">
                  <c:v>-99</c:v>
                </c:pt>
                <c:pt idx="226">
                  <c:v>-99</c:v>
                </c:pt>
                <c:pt idx="227">
                  <c:v>-99</c:v>
                </c:pt>
                <c:pt idx="228">
                  <c:v>-99</c:v>
                </c:pt>
                <c:pt idx="229">
                  <c:v>-99</c:v>
                </c:pt>
                <c:pt idx="230">
                  <c:v>-99</c:v>
                </c:pt>
                <c:pt idx="231">
                  <c:v>-99</c:v>
                </c:pt>
                <c:pt idx="232">
                  <c:v>-99</c:v>
                </c:pt>
                <c:pt idx="233">
                  <c:v>-99</c:v>
                </c:pt>
                <c:pt idx="234">
                  <c:v>-99</c:v>
                </c:pt>
                <c:pt idx="235">
                  <c:v>-99</c:v>
                </c:pt>
                <c:pt idx="236">
                  <c:v>-99</c:v>
                </c:pt>
                <c:pt idx="237">
                  <c:v>-99</c:v>
                </c:pt>
                <c:pt idx="238">
                  <c:v>-99</c:v>
                </c:pt>
                <c:pt idx="239">
                  <c:v>-99</c:v>
                </c:pt>
                <c:pt idx="240">
                  <c:v>-99</c:v>
                </c:pt>
                <c:pt idx="241">
                  <c:v>-99</c:v>
                </c:pt>
                <c:pt idx="242">
                  <c:v>-99</c:v>
                </c:pt>
                <c:pt idx="243">
                  <c:v>-99</c:v>
                </c:pt>
                <c:pt idx="244">
                  <c:v>-99</c:v>
                </c:pt>
                <c:pt idx="245">
                  <c:v>-99</c:v>
                </c:pt>
                <c:pt idx="246">
                  <c:v>-99</c:v>
                </c:pt>
                <c:pt idx="247">
                  <c:v>-99</c:v>
                </c:pt>
                <c:pt idx="248">
                  <c:v>-99</c:v>
                </c:pt>
                <c:pt idx="249">
                  <c:v>-99</c:v>
                </c:pt>
                <c:pt idx="250">
                  <c:v>-99</c:v>
                </c:pt>
                <c:pt idx="251">
                  <c:v>-99</c:v>
                </c:pt>
                <c:pt idx="252">
                  <c:v>-99</c:v>
                </c:pt>
                <c:pt idx="253">
                  <c:v>-99</c:v>
                </c:pt>
                <c:pt idx="254">
                  <c:v>-99</c:v>
                </c:pt>
                <c:pt idx="255">
                  <c:v>-99</c:v>
                </c:pt>
                <c:pt idx="256">
                  <c:v>-99</c:v>
                </c:pt>
                <c:pt idx="257">
                  <c:v>-99</c:v>
                </c:pt>
                <c:pt idx="258">
                  <c:v>-99</c:v>
                </c:pt>
                <c:pt idx="259">
                  <c:v>-99</c:v>
                </c:pt>
                <c:pt idx="260">
                  <c:v>-99</c:v>
                </c:pt>
                <c:pt idx="261">
                  <c:v>-99</c:v>
                </c:pt>
                <c:pt idx="262">
                  <c:v>-99</c:v>
                </c:pt>
                <c:pt idx="263">
                  <c:v>-99</c:v>
                </c:pt>
                <c:pt idx="264">
                  <c:v>-99</c:v>
                </c:pt>
                <c:pt idx="265">
                  <c:v>-99</c:v>
                </c:pt>
                <c:pt idx="266">
                  <c:v>-99</c:v>
                </c:pt>
                <c:pt idx="267">
                  <c:v>-99</c:v>
                </c:pt>
                <c:pt idx="268">
                  <c:v>-99</c:v>
                </c:pt>
                <c:pt idx="269">
                  <c:v>-99</c:v>
                </c:pt>
                <c:pt idx="270">
                  <c:v>-99</c:v>
                </c:pt>
                <c:pt idx="271">
                  <c:v>-99</c:v>
                </c:pt>
                <c:pt idx="272">
                  <c:v>-99</c:v>
                </c:pt>
                <c:pt idx="273">
                  <c:v>-99</c:v>
                </c:pt>
                <c:pt idx="274">
                  <c:v>-99</c:v>
                </c:pt>
                <c:pt idx="275">
                  <c:v>-99</c:v>
                </c:pt>
                <c:pt idx="276">
                  <c:v>-99</c:v>
                </c:pt>
                <c:pt idx="277">
                  <c:v>-99</c:v>
                </c:pt>
                <c:pt idx="278">
                  <c:v>-99</c:v>
                </c:pt>
                <c:pt idx="279">
                  <c:v>-99</c:v>
                </c:pt>
                <c:pt idx="280">
                  <c:v>-99</c:v>
                </c:pt>
                <c:pt idx="281">
                  <c:v>-99</c:v>
                </c:pt>
                <c:pt idx="282">
                  <c:v>-99</c:v>
                </c:pt>
                <c:pt idx="283">
                  <c:v>-99</c:v>
                </c:pt>
                <c:pt idx="284">
                  <c:v>-99</c:v>
                </c:pt>
                <c:pt idx="285">
                  <c:v>-99</c:v>
                </c:pt>
                <c:pt idx="286">
                  <c:v>-99</c:v>
                </c:pt>
                <c:pt idx="287">
                  <c:v>-99</c:v>
                </c:pt>
                <c:pt idx="288">
                  <c:v>-99</c:v>
                </c:pt>
                <c:pt idx="289">
                  <c:v>-99</c:v>
                </c:pt>
                <c:pt idx="290">
                  <c:v>-99</c:v>
                </c:pt>
                <c:pt idx="291">
                  <c:v>-99</c:v>
                </c:pt>
                <c:pt idx="292">
                  <c:v>-99</c:v>
                </c:pt>
                <c:pt idx="293">
                  <c:v>-99</c:v>
                </c:pt>
                <c:pt idx="294">
                  <c:v>-99</c:v>
                </c:pt>
                <c:pt idx="295">
                  <c:v>-99</c:v>
                </c:pt>
                <c:pt idx="296">
                  <c:v>-99</c:v>
                </c:pt>
                <c:pt idx="297">
                  <c:v>-99</c:v>
                </c:pt>
                <c:pt idx="298">
                  <c:v>-99</c:v>
                </c:pt>
                <c:pt idx="299">
                  <c:v>-99</c:v>
                </c:pt>
                <c:pt idx="300">
                  <c:v>-99</c:v>
                </c:pt>
                <c:pt idx="301">
                  <c:v>-99</c:v>
                </c:pt>
                <c:pt idx="302">
                  <c:v>-99</c:v>
                </c:pt>
                <c:pt idx="303">
                  <c:v>-99</c:v>
                </c:pt>
                <c:pt idx="304">
                  <c:v>-99</c:v>
                </c:pt>
                <c:pt idx="305">
                  <c:v>-99</c:v>
                </c:pt>
                <c:pt idx="306">
                  <c:v>-99</c:v>
                </c:pt>
                <c:pt idx="307">
                  <c:v>-99</c:v>
                </c:pt>
                <c:pt idx="308">
                  <c:v>-99</c:v>
                </c:pt>
                <c:pt idx="309">
                  <c:v>-99</c:v>
                </c:pt>
                <c:pt idx="310">
                  <c:v>-99</c:v>
                </c:pt>
                <c:pt idx="311">
                  <c:v>-99</c:v>
                </c:pt>
                <c:pt idx="312">
                  <c:v>-99</c:v>
                </c:pt>
                <c:pt idx="313">
                  <c:v>-99</c:v>
                </c:pt>
                <c:pt idx="314">
                  <c:v>-99</c:v>
                </c:pt>
                <c:pt idx="315">
                  <c:v>-99</c:v>
                </c:pt>
                <c:pt idx="316">
                  <c:v>-99</c:v>
                </c:pt>
                <c:pt idx="317">
                  <c:v>-99</c:v>
                </c:pt>
                <c:pt idx="318">
                  <c:v>-99</c:v>
                </c:pt>
                <c:pt idx="319">
                  <c:v>-99</c:v>
                </c:pt>
                <c:pt idx="320">
                  <c:v>-99</c:v>
                </c:pt>
                <c:pt idx="321">
                  <c:v>-99</c:v>
                </c:pt>
                <c:pt idx="322">
                  <c:v>-99</c:v>
                </c:pt>
                <c:pt idx="323">
                  <c:v>-99</c:v>
                </c:pt>
                <c:pt idx="324">
                  <c:v>-99</c:v>
                </c:pt>
                <c:pt idx="325">
                  <c:v>-99</c:v>
                </c:pt>
                <c:pt idx="326">
                  <c:v>-99</c:v>
                </c:pt>
                <c:pt idx="327">
                  <c:v>-99</c:v>
                </c:pt>
                <c:pt idx="328">
                  <c:v>-99</c:v>
                </c:pt>
                <c:pt idx="329">
                  <c:v>-99</c:v>
                </c:pt>
                <c:pt idx="330">
                  <c:v>-99</c:v>
                </c:pt>
                <c:pt idx="331">
                  <c:v>-99</c:v>
                </c:pt>
                <c:pt idx="332">
                  <c:v>-99</c:v>
                </c:pt>
                <c:pt idx="333">
                  <c:v>-99</c:v>
                </c:pt>
                <c:pt idx="334">
                  <c:v>-99</c:v>
                </c:pt>
                <c:pt idx="335">
                  <c:v>-99</c:v>
                </c:pt>
                <c:pt idx="336">
                  <c:v>-99</c:v>
                </c:pt>
                <c:pt idx="337">
                  <c:v>-99</c:v>
                </c:pt>
                <c:pt idx="338">
                  <c:v>-99</c:v>
                </c:pt>
                <c:pt idx="339">
                  <c:v>-99</c:v>
                </c:pt>
                <c:pt idx="340">
                  <c:v>-99</c:v>
                </c:pt>
                <c:pt idx="341">
                  <c:v>-99</c:v>
                </c:pt>
                <c:pt idx="342">
                  <c:v>-99</c:v>
                </c:pt>
                <c:pt idx="343">
                  <c:v>-99</c:v>
                </c:pt>
                <c:pt idx="344">
                  <c:v>-99</c:v>
                </c:pt>
                <c:pt idx="345">
                  <c:v>-99</c:v>
                </c:pt>
                <c:pt idx="346">
                  <c:v>-99</c:v>
                </c:pt>
                <c:pt idx="347">
                  <c:v>-99</c:v>
                </c:pt>
                <c:pt idx="348">
                  <c:v>-99</c:v>
                </c:pt>
                <c:pt idx="349">
                  <c:v>-99</c:v>
                </c:pt>
                <c:pt idx="350">
                  <c:v>-99</c:v>
                </c:pt>
                <c:pt idx="351">
                  <c:v>-99</c:v>
                </c:pt>
                <c:pt idx="352">
                  <c:v>-99</c:v>
                </c:pt>
                <c:pt idx="353">
                  <c:v>-99</c:v>
                </c:pt>
                <c:pt idx="354">
                  <c:v>-99</c:v>
                </c:pt>
                <c:pt idx="355">
                  <c:v>-99</c:v>
                </c:pt>
                <c:pt idx="356">
                  <c:v>-99</c:v>
                </c:pt>
                <c:pt idx="357">
                  <c:v>-99</c:v>
                </c:pt>
                <c:pt idx="358">
                  <c:v>-99</c:v>
                </c:pt>
                <c:pt idx="359">
                  <c:v>-99</c:v>
                </c:pt>
                <c:pt idx="360">
                  <c:v>-99</c:v>
                </c:pt>
                <c:pt idx="361">
                  <c:v>-99</c:v>
                </c:pt>
                <c:pt idx="362">
                  <c:v>-99</c:v>
                </c:pt>
                <c:pt idx="363">
                  <c:v>-99</c:v>
                </c:pt>
                <c:pt idx="364">
                  <c:v>-99</c:v>
                </c:pt>
                <c:pt idx="365">
                  <c:v>-99</c:v>
                </c:pt>
                <c:pt idx="366">
                  <c:v>-99</c:v>
                </c:pt>
                <c:pt idx="367">
                  <c:v>-99</c:v>
                </c:pt>
                <c:pt idx="368">
                  <c:v>-99</c:v>
                </c:pt>
                <c:pt idx="369">
                  <c:v>-99</c:v>
                </c:pt>
                <c:pt idx="370">
                  <c:v>-99</c:v>
                </c:pt>
                <c:pt idx="371">
                  <c:v>-99</c:v>
                </c:pt>
                <c:pt idx="372">
                  <c:v>-99</c:v>
                </c:pt>
                <c:pt idx="373">
                  <c:v>-99</c:v>
                </c:pt>
                <c:pt idx="374">
                  <c:v>-99</c:v>
                </c:pt>
                <c:pt idx="375">
                  <c:v>-99</c:v>
                </c:pt>
                <c:pt idx="376">
                  <c:v>-99</c:v>
                </c:pt>
                <c:pt idx="377">
                  <c:v>-99</c:v>
                </c:pt>
                <c:pt idx="378">
                  <c:v>-99</c:v>
                </c:pt>
                <c:pt idx="379">
                  <c:v>-99</c:v>
                </c:pt>
                <c:pt idx="380">
                  <c:v>-99</c:v>
                </c:pt>
                <c:pt idx="381">
                  <c:v>-99</c:v>
                </c:pt>
                <c:pt idx="382">
                  <c:v>-99</c:v>
                </c:pt>
                <c:pt idx="383">
                  <c:v>-99</c:v>
                </c:pt>
                <c:pt idx="384">
                  <c:v>-99</c:v>
                </c:pt>
                <c:pt idx="385">
                  <c:v>-99</c:v>
                </c:pt>
                <c:pt idx="386">
                  <c:v>-99</c:v>
                </c:pt>
                <c:pt idx="387">
                  <c:v>-99</c:v>
                </c:pt>
                <c:pt idx="388">
                  <c:v>-99</c:v>
                </c:pt>
                <c:pt idx="389">
                  <c:v>-99</c:v>
                </c:pt>
                <c:pt idx="390">
                  <c:v>-99</c:v>
                </c:pt>
                <c:pt idx="391">
                  <c:v>-99</c:v>
                </c:pt>
                <c:pt idx="392">
                  <c:v>-99</c:v>
                </c:pt>
                <c:pt idx="393">
                  <c:v>-99</c:v>
                </c:pt>
                <c:pt idx="394">
                  <c:v>-99</c:v>
                </c:pt>
                <c:pt idx="395">
                  <c:v>-99</c:v>
                </c:pt>
                <c:pt idx="396">
                  <c:v>-99</c:v>
                </c:pt>
                <c:pt idx="397">
                  <c:v>-99</c:v>
                </c:pt>
                <c:pt idx="398">
                  <c:v>-99</c:v>
                </c:pt>
                <c:pt idx="399">
                  <c:v>-99</c:v>
                </c:pt>
                <c:pt idx="400">
                  <c:v>-99</c:v>
                </c:pt>
                <c:pt idx="401">
                  <c:v>-99</c:v>
                </c:pt>
                <c:pt idx="402">
                  <c:v>-99</c:v>
                </c:pt>
                <c:pt idx="403">
                  <c:v>-99</c:v>
                </c:pt>
                <c:pt idx="404">
                  <c:v>-99</c:v>
                </c:pt>
                <c:pt idx="405">
                  <c:v>-99</c:v>
                </c:pt>
                <c:pt idx="406">
                  <c:v>-99</c:v>
                </c:pt>
                <c:pt idx="407">
                  <c:v>-99</c:v>
                </c:pt>
                <c:pt idx="408">
                  <c:v>-99</c:v>
                </c:pt>
                <c:pt idx="409">
                  <c:v>-99</c:v>
                </c:pt>
                <c:pt idx="410">
                  <c:v>-99</c:v>
                </c:pt>
                <c:pt idx="411">
                  <c:v>-99</c:v>
                </c:pt>
                <c:pt idx="412">
                  <c:v>-99</c:v>
                </c:pt>
                <c:pt idx="413">
                  <c:v>-99</c:v>
                </c:pt>
                <c:pt idx="414">
                  <c:v>-99</c:v>
                </c:pt>
                <c:pt idx="415">
                  <c:v>-99</c:v>
                </c:pt>
                <c:pt idx="416">
                  <c:v>-99</c:v>
                </c:pt>
                <c:pt idx="417">
                  <c:v>-99</c:v>
                </c:pt>
                <c:pt idx="418">
                  <c:v>-99</c:v>
                </c:pt>
                <c:pt idx="419">
                  <c:v>-99</c:v>
                </c:pt>
                <c:pt idx="420">
                  <c:v>-99</c:v>
                </c:pt>
                <c:pt idx="421">
                  <c:v>-99</c:v>
                </c:pt>
                <c:pt idx="422">
                  <c:v>-99</c:v>
                </c:pt>
                <c:pt idx="423">
                  <c:v>-99</c:v>
                </c:pt>
                <c:pt idx="424">
                  <c:v>-99</c:v>
                </c:pt>
                <c:pt idx="425">
                  <c:v>-99</c:v>
                </c:pt>
                <c:pt idx="426">
                  <c:v>-99</c:v>
                </c:pt>
                <c:pt idx="427">
                  <c:v>-99</c:v>
                </c:pt>
                <c:pt idx="428">
                  <c:v>-99</c:v>
                </c:pt>
                <c:pt idx="429">
                  <c:v>-99</c:v>
                </c:pt>
                <c:pt idx="430">
                  <c:v>-99</c:v>
                </c:pt>
                <c:pt idx="431">
                  <c:v>-99</c:v>
                </c:pt>
                <c:pt idx="432">
                  <c:v>-99</c:v>
                </c:pt>
                <c:pt idx="433">
                  <c:v>-99</c:v>
                </c:pt>
                <c:pt idx="434">
                  <c:v>-99</c:v>
                </c:pt>
                <c:pt idx="435">
                  <c:v>-99</c:v>
                </c:pt>
                <c:pt idx="436">
                  <c:v>-99</c:v>
                </c:pt>
                <c:pt idx="437">
                  <c:v>-99</c:v>
                </c:pt>
                <c:pt idx="438">
                  <c:v>-99</c:v>
                </c:pt>
                <c:pt idx="439">
                  <c:v>-99</c:v>
                </c:pt>
                <c:pt idx="440">
                  <c:v>-99</c:v>
                </c:pt>
                <c:pt idx="441">
                  <c:v>-99</c:v>
                </c:pt>
                <c:pt idx="442">
                  <c:v>-99</c:v>
                </c:pt>
                <c:pt idx="443">
                  <c:v>-99</c:v>
                </c:pt>
                <c:pt idx="444">
                  <c:v>-99</c:v>
                </c:pt>
                <c:pt idx="445">
                  <c:v>-99</c:v>
                </c:pt>
                <c:pt idx="446">
                  <c:v>-99</c:v>
                </c:pt>
                <c:pt idx="447">
                  <c:v>-99</c:v>
                </c:pt>
                <c:pt idx="448">
                  <c:v>-99</c:v>
                </c:pt>
                <c:pt idx="449">
                  <c:v>-99</c:v>
                </c:pt>
                <c:pt idx="450">
                  <c:v>-99</c:v>
                </c:pt>
                <c:pt idx="451">
                  <c:v>-99</c:v>
                </c:pt>
                <c:pt idx="452">
                  <c:v>-99</c:v>
                </c:pt>
                <c:pt idx="453">
                  <c:v>-99</c:v>
                </c:pt>
                <c:pt idx="454">
                  <c:v>-99</c:v>
                </c:pt>
                <c:pt idx="455">
                  <c:v>-99</c:v>
                </c:pt>
                <c:pt idx="456">
                  <c:v>-99</c:v>
                </c:pt>
                <c:pt idx="457">
                  <c:v>-99</c:v>
                </c:pt>
                <c:pt idx="458">
                  <c:v>-99</c:v>
                </c:pt>
                <c:pt idx="459">
                  <c:v>-99</c:v>
                </c:pt>
                <c:pt idx="460">
                  <c:v>-99</c:v>
                </c:pt>
                <c:pt idx="461">
                  <c:v>-99</c:v>
                </c:pt>
                <c:pt idx="462">
                  <c:v>-99</c:v>
                </c:pt>
                <c:pt idx="463">
                  <c:v>-99</c:v>
                </c:pt>
                <c:pt idx="464">
                  <c:v>-99</c:v>
                </c:pt>
                <c:pt idx="465">
                  <c:v>-99</c:v>
                </c:pt>
                <c:pt idx="466">
                  <c:v>-99</c:v>
                </c:pt>
                <c:pt idx="467">
                  <c:v>-99</c:v>
                </c:pt>
                <c:pt idx="468">
                  <c:v>-99</c:v>
                </c:pt>
                <c:pt idx="469">
                  <c:v>-99</c:v>
                </c:pt>
                <c:pt idx="470">
                  <c:v>-99</c:v>
                </c:pt>
                <c:pt idx="471">
                  <c:v>-99</c:v>
                </c:pt>
                <c:pt idx="472">
                  <c:v>-99</c:v>
                </c:pt>
                <c:pt idx="473">
                  <c:v>-99</c:v>
                </c:pt>
                <c:pt idx="474">
                  <c:v>-99</c:v>
                </c:pt>
                <c:pt idx="475">
                  <c:v>-99</c:v>
                </c:pt>
                <c:pt idx="476">
                  <c:v>-99</c:v>
                </c:pt>
                <c:pt idx="477">
                  <c:v>-99</c:v>
                </c:pt>
                <c:pt idx="478">
                  <c:v>-99</c:v>
                </c:pt>
                <c:pt idx="479">
                  <c:v>-99</c:v>
                </c:pt>
                <c:pt idx="480">
                  <c:v>-99</c:v>
                </c:pt>
                <c:pt idx="481">
                  <c:v>-99</c:v>
                </c:pt>
                <c:pt idx="482">
                  <c:v>-99</c:v>
                </c:pt>
                <c:pt idx="483">
                  <c:v>-99</c:v>
                </c:pt>
                <c:pt idx="484">
                  <c:v>-99</c:v>
                </c:pt>
                <c:pt idx="485">
                  <c:v>-99</c:v>
                </c:pt>
                <c:pt idx="486">
                  <c:v>-99</c:v>
                </c:pt>
                <c:pt idx="487">
                  <c:v>-99</c:v>
                </c:pt>
                <c:pt idx="488">
                  <c:v>-99</c:v>
                </c:pt>
                <c:pt idx="489">
                  <c:v>-99</c:v>
                </c:pt>
                <c:pt idx="490">
                  <c:v>-99</c:v>
                </c:pt>
                <c:pt idx="491">
                  <c:v>-99</c:v>
                </c:pt>
                <c:pt idx="492">
                  <c:v>-99</c:v>
                </c:pt>
                <c:pt idx="493">
                  <c:v>-99</c:v>
                </c:pt>
                <c:pt idx="494">
                  <c:v>-99</c:v>
                </c:pt>
                <c:pt idx="495">
                  <c:v>-99</c:v>
                </c:pt>
                <c:pt idx="496">
                  <c:v>-99</c:v>
                </c:pt>
                <c:pt idx="497">
                  <c:v>-99</c:v>
                </c:pt>
                <c:pt idx="498">
                  <c:v>-99</c:v>
                </c:pt>
                <c:pt idx="499">
                  <c:v>-99</c:v>
                </c:pt>
                <c:pt idx="500">
                  <c:v>-99</c:v>
                </c:pt>
                <c:pt idx="501">
                  <c:v>-99</c:v>
                </c:pt>
                <c:pt idx="502">
                  <c:v>-99</c:v>
                </c:pt>
                <c:pt idx="503">
                  <c:v>-99</c:v>
                </c:pt>
                <c:pt idx="504">
                  <c:v>-99</c:v>
                </c:pt>
                <c:pt idx="505">
                  <c:v>-99</c:v>
                </c:pt>
                <c:pt idx="506">
                  <c:v>-99</c:v>
                </c:pt>
                <c:pt idx="507">
                  <c:v>-99</c:v>
                </c:pt>
                <c:pt idx="508">
                  <c:v>-99</c:v>
                </c:pt>
                <c:pt idx="509">
                  <c:v>-99</c:v>
                </c:pt>
                <c:pt idx="510">
                  <c:v>-99</c:v>
                </c:pt>
                <c:pt idx="511">
                  <c:v>-99</c:v>
                </c:pt>
                <c:pt idx="512">
                  <c:v>-99</c:v>
                </c:pt>
                <c:pt idx="513">
                  <c:v>-99</c:v>
                </c:pt>
                <c:pt idx="514">
                  <c:v>-99</c:v>
                </c:pt>
                <c:pt idx="515">
                  <c:v>-99</c:v>
                </c:pt>
                <c:pt idx="516">
                  <c:v>-99</c:v>
                </c:pt>
                <c:pt idx="517">
                  <c:v>-99</c:v>
                </c:pt>
                <c:pt idx="518">
                  <c:v>-99</c:v>
                </c:pt>
                <c:pt idx="519">
                  <c:v>-99</c:v>
                </c:pt>
                <c:pt idx="520">
                  <c:v>-99</c:v>
                </c:pt>
                <c:pt idx="521">
                  <c:v>-99</c:v>
                </c:pt>
                <c:pt idx="522">
                  <c:v>-99</c:v>
                </c:pt>
                <c:pt idx="523">
                  <c:v>-99</c:v>
                </c:pt>
                <c:pt idx="524">
                  <c:v>-99</c:v>
                </c:pt>
                <c:pt idx="525">
                  <c:v>-99</c:v>
                </c:pt>
                <c:pt idx="526">
                  <c:v>-99</c:v>
                </c:pt>
                <c:pt idx="527">
                  <c:v>-99</c:v>
                </c:pt>
                <c:pt idx="528">
                  <c:v>-99</c:v>
                </c:pt>
                <c:pt idx="529">
                  <c:v>-99</c:v>
                </c:pt>
                <c:pt idx="530">
                  <c:v>-99</c:v>
                </c:pt>
                <c:pt idx="531">
                  <c:v>-99</c:v>
                </c:pt>
                <c:pt idx="532">
                  <c:v>-99</c:v>
                </c:pt>
                <c:pt idx="533">
                  <c:v>-99</c:v>
                </c:pt>
                <c:pt idx="534">
                  <c:v>-99</c:v>
                </c:pt>
                <c:pt idx="535">
                  <c:v>-99</c:v>
                </c:pt>
                <c:pt idx="536">
                  <c:v>-99</c:v>
                </c:pt>
                <c:pt idx="537">
                  <c:v>-99</c:v>
                </c:pt>
                <c:pt idx="538">
                  <c:v>-99</c:v>
                </c:pt>
                <c:pt idx="539">
                  <c:v>-99</c:v>
                </c:pt>
                <c:pt idx="540">
                  <c:v>-99</c:v>
                </c:pt>
                <c:pt idx="541">
                  <c:v>-99</c:v>
                </c:pt>
                <c:pt idx="542">
                  <c:v>-99</c:v>
                </c:pt>
                <c:pt idx="543">
                  <c:v>-99</c:v>
                </c:pt>
                <c:pt idx="544">
                  <c:v>-99</c:v>
                </c:pt>
                <c:pt idx="545">
                  <c:v>-99</c:v>
                </c:pt>
                <c:pt idx="546">
                  <c:v>-99</c:v>
                </c:pt>
                <c:pt idx="547">
                  <c:v>-99</c:v>
                </c:pt>
                <c:pt idx="548">
                  <c:v>-99</c:v>
                </c:pt>
                <c:pt idx="549">
                  <c:v>-99</c:v>
                </c:pt>
                <c:pt idx="550">
                  <c:v>-99</c:v>
                </c:pt>
                <c:pt idx="551">
                  <c:v>-99</c:v>
                </c:pt>
                <c:pt idx="552">
                  <c:v>-99</c:v>
                </c:pt>
                <c:pt idx="553">
                  <c:v>-99</c:v>
                </c:pt>
                <c:pt idx="554">
                  <c:v>-99</c:v>
                </c:pt>
                <c:pt idx="555">
                  <c:v>-99</c:v>
                </c:pt>
                <c:pt idx="556">
                  <c:v>-99</c:v>
                </c:pt>
                <c:pt idx="557">
                  <c:v>-99</c:v>
                </c:pt>
                <c:pt idx="558">
                  <c:v>-99</c:v>
                </c:pt>
                <c:pt idx="559">
                  <c:v>-99</c:v>
                </c:pt>
                <c:pt idx="560">
                  <c:v>-99</c:v>
                </c:pt>
                <c:pt idx="561">
                  <c:v>-99</c:v>
                </c:pt>
                <c:pt idx="562">
                  <c:v>-99</c:v>
                </c:pt>
                <c:pt idx="563">
                  <c:v>-99</c:v>
                </c:pt>
                <c:pt idx="564">
                  <c:v>-99</c:v>
                </c:pt>
                <c:pt idx="565">
                  <c:v>-99</c:v>
                </c:pt>
                <c:pt idx="566">
                  <c:v>-99</c:v>
                </c:pt>
                <c:pt idx="567">
                  <c:v>-99</c:v>
                </c:pt>
                <c:pt idx="568">
                  <c:v>-99</c:v>
                </c:pt>
                <c:pt idx="569">
                  <c:v>-99</c:v>
                </c:pt>
                <c:pt idx="570">
                  <c:v>-99</c:v>
                </c:pt>
                <c:pt idx="571">
                  <c:v>-99</c:v>
                </c:pt>
                <c:pt idx="572">
                  <c:v>-99</c:v>
                </c:pt>
                <c:pt idx="573">
                  <c:v>-99</c:v>
                </c:pt>
                <c:pt idx="574">
                  <c:v>-99</c:v>
                </c:pt>
                <c:pt idx="575">
                  <c:v>-99</c:v>
                </c:pt>
                <c:pt idx="576">
                  <c:v>-99</c:v>
                </c:pt>
                <c:pt idx="577">
                  <c:v>-99</c:v>
                </c:pt>
                <c:pt idx="578">
                  <c:v>-99</c:v>
                </c:pt>
                <c:pt idx="579">
                  <c:v>-99</c:v>
                </c:pt>
                <c:pt idx="580">
                  <c:v>-99</c:v>
                </c:pt>
                <c:pt idx="581">
                  <c:v>-99</c:v>
                </c:pt>
                <c:pt idx="582">
                  <c:v>-99</c:v>
                </c:pt>
                <c:pt idx="583">
                  <c:v>-99</c:v>
                </c:pt>
                <c:pt idx="584">
                  <c:v>-99</c:v>
                </c:pt>
                <c:pt idx="585">
                  <c:v>-99</c:v>
                </c:pt>
                <c:pt idx="586">
                  <c:v>-99</c:v>
                </c:pt>
                <c:pt idx="587">
                  <c:v>-99</c:v>
                </c:pt>
                <c:pt idx="588">
                  <c:v>-99</c:v>
                </c:pt>
                <c:pt idx="589">
                  <c:v>-99</c:v>
                </c:pt>
                <c:pt idx="590">
                  <c:v>-99</c:v>
                </c:pt>
                <c:pt idx="591">
                  <c:v>-99</c:v>
                </c:pt>
                <c:pt idx="592">
                  <c:v>-99</c:v>
                </c:pt>
                <c:pt idx="593">
                  <c:v>-99</c:v>
                </c:pt>
                <c:pt idx="594">
                  <c:v>-99</c:v>
                </c:pt>
                <c:pt idx="595">
                  <c:v>-99</c:v>
                </c:pt>
                <c:pt idx="596">
                  <c:v>-99</c:v>
                </c:pt>
                <c:pt idx="597">
                  <c:v>-99</c:v>
                </c:pt>
                <c:pt idx="598">
                  <c:v>-99</c:v>
                </c:pt>
                <c:pt idx="599">
                  <c:v>-99</c:v>
                </c:pt>
                <c:pt idx="600">
                  <c:v>-99</c:v>
                </c:pt>
                <c:pt idx="601">
                  <c:v>-99</c:v>
                </c:pt>
                <c:pt idx="602">
                  <c:v>-99</c:v>
                </c:pt>
                <c:pt idx="603">
                  <c:v>-99</c:v>
                </c:pt>
                <c:pt idx="604">
                  <c:v>-99</c:v>
                </c:pt>
                <c:pt idx="605">
                  <c:v>-99</c:v>
                </c:pt>
                <c:pt idx="606">
                  <c:v>-99</c:v>
                </c:pt>
                <c:pt idx="607">
                  <c:v>-99</c:v>
                </c:pt>
                <c:pt idx="608">
                  <c:v>-99</c:v>
                </c:pt>
                <c:pt idx="609">
                  <c:v>-99</c:v>
                </c:pt>
                <c:pt idx="610">
                  <c:v>-99</c:v>
                </c:pt>
                <c:pt idx="611">
                  <c:v>-99</c:v>
                </c:pt>
                <c:pt idx="612">
                  <c:v>-99</c:v>
                </c:pt>
                <c:pt idx="613">
                  <c:v>-99</c:v>
                </c:pt>
                <c:pt idx="614">
                  <c:v>-99</c:v>
                </c:pt>
                <c:pt idx="615">
                  <c:v>-99</c:v>
                </c:pt>
                <c:pt idx="616">
                  <c:v>-99</c:v>
                </c:pt>
                <c:pt idx="617">
                  <c:v>-99</c:v>
                </c:pt>
                <c:pt idx="618">
                  <c:v>-99</c:v>
                </c:pt>
                <c:pt idx="619">
                  <c:v>-99</c:v>
                </c:pt>
                <c:pt idx="620">
                  <c:v>-99</c:v>
                </c:pt>
                <c:pt idx="621">
                  <c:v>-99</c:v>
                </c:pt>
                <c:pt idx="622">
                  <c:v>-99</c:v>
                </c:pt>
                <c:pt idx="623">
                  <c:v>-99</c:v>
                </c:pt>
                <c:pt idx="624">
                  <c:v>-99</c:v>
                </c:pt>
                <c:pt idx="625">
                  <c:v>-99</c:v>
                </c:pt>
                <c:pt idx="626">
                  <c:v>-99</c:v>
                </c:pt>
                <c:pt idx="627">
                  <c:v>-99</c:v>
                </c:pt>
                <c:pt idx="628">
                  <c:v>-99</c:v>
                </c:pt>
                <c:pt idx="629">
                  <c:v>-99</c:v>
                </c:pt>
                <c:pt idx="630">
                  <c:v>-99</c:v>
                </c:pt>
                <c:pt idx="631">
                  <c:v>-99</c:v>
                </c:pt>
                <c:pt idx="632">
                  <c:v>-99</c:v>
                </c:pt>
                <c:pt idx="633">
                  <c:v>-99</c:v>
                </c:pt>
                <c:pt idx="634">
                  <c:v>-99</c:v>
                </c:pt>
                <c:pt idx="635">
                  <c:v>-99</c:v>
                </c:pt>
                <c:pt idx="636">
                  <c:v>-99</c:v>
                </c:pt>
                <c:pt idx="637">
                  <c:v>-99</c:v>
                </c:pt>
                <c:pt idx="638">
                  <c:v>-99</c:v>
                </c:pt>
                <c:pt idx="639">
                  <c:v>-99</c:v>
                </c:pt>
                <c:pt idx="640">
                  <c:v>-99</c:v>
                </c:pt>
                <c:pt idx="641">
                  <c:v>-99</c:v>
                </c:pt>
                <c:pt idx="642">
                  <c:v>-99</c:v>
                </c:pt>
                <c:pt idx="643">
                  <c:v>-99</c:v>
                </c:pt>
                <c:pt idx="644">
                  <c:v>-99</c:v>
                </c:pt>
                <c:pt idx="645">
                  <c:v>-99</c:v>
                </c:pt>
                <c:pt idx="646">
                  <c:v>-99</c:v>
                </c:pt>
                <c:pt idx="647">
                  <c:v>-99</c:v>
                </c:pt>
                <c:pt idx="648">
                  <c:v>-99</c:v>
                </c:pt>
                <c:pt idx="649">
                  <c:v>-99</c:v>
                </c:pt>
                <c:pt idx="650">
                  <c:v>-99</c:v>
                </c:pt>
                <c:pt idx="651">
                  <c:v>-99</c:v>
                </c:pt>
                <c:pt idx="652">
                  <c:v>-99</c:v>
                </c:pt>
                <c:pt idx="653">
                  <c:v>-99</c:v>
                </c:pt>
                <c:pt idx="654">
                  <c:v>-99</c:v>
                </c:pt>
                <c:pt idx="655">
                  <c:v>-99</c:v>
                </c:pt>
                <c:pt idx="656">
                  <c:v>-99</c:v>
                </c:pt>
                <c:pt idx="657">
                  <c:v>-99</c:v>
                </c:pt>
                <c:pt idx="658">
                  <c:v>-99</c:v>
                </c:pt>
                <c:pt idx="659">
                  <c:v>-99</c:v>
                </c:pt>
                <c:pt idx="660">
                  <c:v>-99</c:v>
                </c:pt>
                <c:pt idx="661">
                  <c:v>-99</c:v>
                </c:pt>
                <c:pt idx="662">
                  <c:v>-99</c:v>
                </c:pt>
                <c:pt idx="663">
                  <c:v>-99</c:v>
                </c:pt>
                <c:pt idx="664">
                  <c:v>-99</c:v>
                </c:pt>
                <c:pt idx="665">
                  <c:v>-99</c:v>
                </c:pt>
                <c:pt idx="666">
                  <c:v>-99</c:v>
                </c:pt>
                <c:pt idx="667">
                  <c:v>-99</c:v>
                </c:pt>
                <c:pt idx="668">
                  <c:v>-99</c:v>
                </c:pt>
                <c:pt idx="669">
                  <c:v>-99</c:v>
                </c:pt>
                <c:pt idx="670">
                  <c:v>-99</c:v>
                </c:pt>
                <c:pt idx="671">
                  <c:v>-99</c:v>
                </c:pt>
                <c:pt idx="672">
                  <c:v>-99</c:v>
                </c:pt>
                <c:pt idx="673">
                  <c:v>-99</c:v>
                </c:pt>
                <c:pt idx="674">
                  <c:v>-99</c:v>
                </c:pt>
                <c:pt idx="675">
                  <c:v>-99</c:v>
                </c:pt>
                <c:pt idx="676">
                  <c:v>-99</c:v>
                </c:pt>
                <c:pt idx="677">
                  <c:v>-99</c:v>
                </c:pt>
                <c:pt idx="678">
                  <c:v>-99</c:v>
                </c:pt>
                <c:pt idx="679">
                  <c:v>-99</c:v>
                </c:pt>
                <c:pt idx="680">
                  <c:v>-99</c:v>
                </c:pt>
                <c:pt idx="681">
                  <c:v>-99</c:v>
                </c:pt>
                <c:pt idx="682">
                  <c:v>-99</c:v>
                </c:pt>
                <c:pt idx="683">
                  <c:v>-99</c:v>
                </c:pt>
                <c:pt idx="684">
                  <c:v>-99</c:v>
                </c:pt>
                <c:pt idx="685">
                  <c:v>-99</c:v>
                </c:pt>
                <c:pt idx="686">
                  <c:v>-99</c:v>
                </c:pt>
                <c:pt idx="687">
                  <c:v>-99</c:v>
                </c:pt>
                <c:pt idx="688">
                  <c:v>-99</c:v>
                </c:pt>
                <c:pt idx="689">
                  <c:v>-99</c:v>
                </c:pt>
                <c:pt idx="690">
                  <c:v>-99</c:v>
                </c:pt>
                <c:pt idx="691">
                  <c:v>-99</c:v>
                </c:pt>
                <c:pt idx="692">
                  <c:v>-99</c:v>
                </c:pt>
                <c:pt idx="693">
                  <c:v>-99</c:v>
                </c:pt>
                <c:pt idx="694">
                  <c:v>-99</c:v>
                </c:pt>
                <c:pt idx="695">
                  <c:v>-99</c:v>
                </c:pt>
                <c:pt idx="696">
                  <c:v>-99</c:v>
                </c:pt>
                <c:pt idx="697">
                  <c:v>-99</c:v>
                </c:pt>
                <c:pt idx="698">
                  <c:v>-99</c:v>
                </c:pt>
                <c:pt idx="699">
                  <c:v>-99</c:v>
                </c:pt>
                <c:pt idx="700">
                  <c:v>-99</c:v>
                </c:pt>
                <c:pt idx="701">
                  <c:v>-99</c:v>
                </c:pt>
                <c:pt idx="702">
                  <c:v>-99</c:v>
                </c:pt>
                <c:pt idx="703">
                  <c:v>-99</c:v>
                </c:pt>
                <c:pt idx="704">
                  <c:v>-99</c:v>
                </c:pt>
                <c:pt idx="705">
                  <c:v>-99</c:v>
                </c:pt>
                <c:pt idx="706">
                  <c:v>-99</c:v>
                </c:pt>
                <c:pt idx="707">
                  <c:v>-99</c:v>
                </c:pt>
                <c:pt idx="708">
                  <c:v>-99</c:v>
                </c:pt>
                <c:pt idx="709">
                  <c:v>-99</c:v>
                </c:pt>
                <c:pt idx="710">
                  <c:v>-99</c:v>
                </c:pt>
                <c:pt idx="711">
                  <c:v>-99</c:v>
                </c:pt>
                <c:pt idx="712">
                  <c:v>-99</c:v>
                </c:pt>
                <c:pt idx="713">
                  <c:v>-99</c:v>
                </c:pt>
                <c:pt idx="714">
                  <c:v>-99</c:v>
                </c:pt>
                <c:pt idx="715">
                  <c:v>-99</c:v>
                </c:pt>
                <c:pt idx="716">
                  <c:v>-99</c:v>
                </c:pt>
                <c:pt idx="717">
                  <c:v>-99</c:v>
                </c:pt>
                <c:pt idx="718">
                  <c:v>-99</c:v>
                </c:pt>
                <c:pt idx="719">
                  <c:v>-99</c:v>
                </c:pt>
                <c:pt idx="720">
                  <c:v>-99</c:v>
                </c:pt>
                <c:pt idx="721">
                  <c:v>-99</c:v>
                </c:pt>
                <c:pt idx="722">
                  <c:v>-99</c:v>
                </c:pt>
                <c:pt idx="723">
                  <c:v>-99</c:v>
                </c:pt>
                <c:pt idx="724">
                  <c:v>-99</c:v>
                </c:pt>
                <c:pt idx="725">
                  <c:v>-99</c:v>
                </c:pt>
                <c:pt idx="726">
                  <c:v>-99</c:v>
                </c:pt>
                <c:pt idx="727">
                  <c:v>-99</c:v>
                </c:pt>
                <c:pt idx="728">
                  <c:v>-99</c:v>
                </c:pt>
                <c:pt idx="729">
                  <c:v>-99</c:v>
                </c:pt>
                <c:pt idx="730">
                  <c:v>-99</c:v>
                </c:pt>
                <c:pt idx="731">
                  <c:v>-99</c:v>
                </c:pt>
                <c:pt idx="732">
                  <c:v>-99</c:v>
                </c:pt>
                <c:pt idx="733">
                  <c:v>-99</c:v>
                </c:pt>
                <c:pt idx="734">
                  <c:v>-99</c:v>
                </c:pt>
                <c:pt idx="735">
                  <c:v>-99</c:v>
                </c:pt>
                <c:pt idx="736">
                  <c:v>-99</c:v>
                </c:pt>
                <c:pt idx="737">
                  <c:v>-99</c:v>
                </c:pt>
                <c:pt idx="738">
                  <c:v>-99</c:v>
                </c:pt>
                <c:pt idx="739">
                  <c:v>-99</c:v>
                </c:pt>
                <c:pt idx="740">
                  <c:v>-99</c:v>
                </c:pt>
                <c:pt idx="741">
                  <c:v>-99</c:v>
                </c:pt>
                <c:pt idx="742">
                  <c:v>-99</c:v>
                </c:pt>
                <c:pt idx="743">
                  <c:v>-99</c:v>
                </c:pt>
                <c:pt idx="744">
                  <c:v>-99</c:v>
                </c:pt>
                <c:pt idx="745">
                  <c:v>-99</c:v>
                </c:pt>
                <c:pt idx="746">
                  <c:v>-99</c:v>
                </c:pt>
                <c:pt idx="747">
                  <c:v>-99</c:v>
                </c:pt>
                <c:pt idx="748">
                  <c:v>-99</c:v>
                </c:pt>
                <c:pt idx="749">
                  <c:v>-99</c:v>
                </c:pt>
                <c:pt idx="750">
                  <c:v>-99</c:v>
                </c:pt>
                <c:pt idx="751">
                  <c:v>-99</c:v>
                </c:pt>
                <c:pt idx="752">
                  <c:v>-99</c:v>
                </c:pt>
                <c:pt idx="753">
                  <c:v>-99</c:v>
                </c:pt>
                <c:pt idx="754">
                  <c:v>-99</c:v>
                </c:pt>
                <c:pt idx="755">
                  <c:v>-99</c:v>
                </c:pt>
                <c:pt idx="756">
                  <c:v>-99</c:v>
                </c:pt>
                <c:pt idx="757">
                  <c:v>-99</c:v>
                </c:pt>
                <c:pt idx="758">
                  <c:v>-99</c:v>
                </c:pt>
                <c:pt idx="759">
                  <c:v>-99</c:v>
                </c:pt>
                <c:pt idx="760">
                  <c:v>-99</c:v>
                </c:pt>
                <c:pt idx="761">
                  <c:v>-99</c:v>
                </c:pt>
                <c:pt idx="762">
                  <c:v>-99</c:v>
                </c:pt>
                <c:pt idx="763">
                  <c:v>-99</c:v>
                </c:pt>
                <c:pt idx="764">
                  <c:v>-99</c:v>
                </c:pt>
                <c:pt idx="765">
                  <c:v>-99</c:v>
                </c:pt>
                <c:pt idx="766">
                  <c:v>-99</c:v>
                </c:pt>
                <c:pt idx="767">
                  <c:v>-99</c:v>
                </c:pt>
                <c:pt idx="768">
                  <c:v>-99</c:v>
                </c:pt>
                <c:pt idx="769">
                  <c:v>-99</c:v>
                </c:pt>
                <c:pt idx="770">
                  <c:v>-99</c:v>
                </c:pt>
                <c:pt idx="771">
                  <c:v>-99</c:v>
                </c:pt>
                <c:pt idx="772">
                  <c:v>-99</c:v>
                </c:pt>
                <c:pt idx="773">
                  <c:v>-99</c:v>
                </c:pt>
                <c:pt idx="774">
                  <c:v>-99</c:v>
                </c:pt>
                <c:pt idx="775">
                  <c:v>-99</c:v>
                </c:pt>
                <c:pt idx="776">
                  <c:v>-99</c:v>
                </c:pt>
                <c:pt idx="777">
                  <c:v>-99</c:v>
                </c:pt>
                <c:pt idx="778">
                  <c:v>-99</c:v>
                </c:pt>
                <c:pt idx="779">
                  <c:v>-99</c:v>
                </c:pt>
                <c:pt idx="780">
                  <c:v>-99</c:v>
                </c:pt>
                <c:pt idx="781">
                  <c:v>-99</c:v>
                </c:pt>
                <c:pt idx="782">
                  <c:v>-99</c:v>
                </c:pt>
                <c:pt idx="783">
                  <c:v>-99</c:v>
                </c:pt>
                <c:pt idx="784">
                  <c:v>-99</c:v>
                </c:pt>
                <c:pt idx="785">
                  <c:v>-99</c:v>
                </c:pt>
                <c:pt idx="786">
                  <c:v>-99</c:v>
                </c:pt>
                <c:pt idx="787">
                  <c:v>-99</c:v>
                </c:pt>
                <c:pt idx="788">
                  <c:v>-99</c:v>
                </c:pt>
                <c:pt idx="789">
                  <c:v>-99</c:v>
                </c:pt>
                <c:pt idx="790">
                  <c:v>-99</c:v>
                </c:pt>
                <c:pt idx="791">
                  <c:v>-99</c:v>
                </c:pt>
                <c:pt idx="792">
                  <c:v>-99</c:v>
                </c:pt>
                <c:pt idx="793">
                  <c:v>-99</c:v>
                </c:pt>
                <c:pt idx="794">
                  <c:v>-99</c:v>
                </c:pt>
                <c:pt idx="795">
                  <c:v>-99</c:v>
                </c:pt>
                <c:pt idx="796">
                  <c:v>-99</c:v>
                </c:pt>
                <c:pt idx="797">
                  <c:v>-99</c:v>
                </c:pt>
                <c:pt idx="798">
                  <c:v>-99</c:v>
                </c:pt>
                <c:pt idx="799">
                  <c:v>-99</c:v>
                </c:pt>
                <c:pt idx="800">
                  <c:v>-99</c:v>
                </c:pt>
                <c:pt idx="801">
                  <c:v>-99</c:v>
                </c:pt>
                <c:pt idx="802">
                  <c:v>-99</c:v>
                </c:pt>
                <c:pt idx="803">
                  <c:v>-99</c:v>
                </c:pt>
                <c:pt idx="804">
                  <c:v>-99</c:v>
                </c:pt>
                <c:pt idx="805">
                  <c:v>-99</c:v>
                </c:pt>
                <c:pt idx="806">
                  <c:v>-99</c:v>
                </c:pt>
                <c:pt idx="807">
                  <c:v>-99</c:v>
                </c:pt>
                <c:pt idx="808">
                  <c:v>-99</c:v>
                </c:pt>
                <c:pt idx="809">
                  <c:v>-99</c:v>
                </c:pt>
                <c:pt idx="810">
                  <c:v>-99</c:v>
                </c:pt>
                <c:pt idx="811">
                  <c:v>-99</c:v>
                </c:pt>
                <c:pt idx="812">
                  <c:v>-99</c:v>
                </c:pt>
                <c:pt idx="813">
                  <c:v>-99</c:v>
                </c:pt>
                <c:pt idx="814">
                  <c:v>-99</c:v>
                </c:pt>
                <c:pt idx="815">
                  <c:v>-99</c:v>
                </c:pt>
                <c:pt idx="816">
                  <c:v>-99</c:v>
                </c:pt>
                <c:pt idx="817">
                  <c:v>-99</c:v>
                </c:pt>
                <c:pt idx="818">
                  <c:v>-99</c:v>
                </c:pt>
                <c:pt idx="819">
                  <c:v>-99</c:v>
                </c:pt>
                <c:pt idx="820">
                  <c:v>-99</c:v>
                </c:pt>
                <c:pt idx="821">
                  <c:v>-99</c:v>
                </c:pt>
                <c:pt idx="822">
                  <c:v>-99</c:v>
                </c:pt>
                <c:pt idx="823">
                  <c:v>-99</c:v>
                </c:pt>
                <c:pt idx="824">
                  <c:v>-99</c:v>
                </c:pt>
                <c:pt idx="825">
                  <c:v>-99</c:v>
                </c:pt>
                <c:pt idx="826">
                  <c:v>-99</c:v>
                </c:pt>
                <c:pt idx="827">
                  <c:v>-99</c:v>
                </c:pt>
                <c:pt idx="828">
                  <c:v>-99</c:v>
                </c:pt>
                <c:pt idx="829">
                  <c:v>-99</c:v>
                </c:pt>
                <c:pt idx="830">
                  <c:v>-99</c:v>
                </c:pt>
                <c:pt idx="831">
                  <c:v>-99</c:v>
                </c:pt>
                <c:pt idx="832">
                  <c:v>-99</c:v>
                </c:pt>
                <c:pt idx="833">
                  <c:v>-99</c:v>
                </c:pt>
                <c:pt idx="834">
                  <c:v>-99</c:v>
                </c:pt>
                <c:pt idx="835">
                  <c:v>-99</c:v>
                </c:pt>
                <c:pt idx="836">
                  <c:v>-99</c:v>
                </c:pt>
                <c:pt idx="837">
                  <c:v>-99</c:v>
                </c:pt>
                <c:pt idx="838">
                  <c:v>-99</c:v>
                </c:pt>
                <c:pt idx="839">
                  <c:v>-99</c:v>
                </c:pt>
                <c:pt idx="840">
                  <c:v>-99</c:v>
                </c:pt>
                <c:pt idx="841">
                  <c:v>-99</c:v>
                </c:pt>
                <c:pt idx="842">
                  <c:v>-99</c:v>
                </c:pt>
                <c:pt idx="843">
                  <c:v>-99</c:v>
                </c:pt>
                <c:pt idx="844">
                  <c:v>-99</c:v>
                </c:pt>
                <c:pt idx="845">
                  <c:v>-99</c:v>
                </c:pt>
                <c:pt idx="846">
                  <c:v>-99</c:v>
                </c:pt>
                <c:pt idx="847">
                  <c:v>-99</c:v>
                </c:pt>
                <c:pt idx="848">
                  <c:v>-99</c:v>
                </c:pt>
                <c:pt idx="849">
                  <c:v>-99</c:v>
                </c:pt>
                <c:pt idx="850">
                  <c:v>-99</c:v>
                </c:pt>
                <c:pt idx="851">
                  <c:v>-99</c:v>
                </c:pt>
                <c:pt idx="852">
                  <c:v>-99</c:v>
                </c:pt>
                <c:pt idx="853">
                  <c:v>-99</c:v>
                </c:pt>
                <c:pt idx="854">
                  <c:v>-99</c:v>
                </c:pt>
                <c:pt idx="855">
                  <c:v>-99</c:v>
                </c:pt>
                <c:pt idx="856">
                  <c:v>-99</c:v>
                </c:pt>
                <c:pt idx="857">
                  <c:v>-99</c:v>
                </c:pt>
                <c:pt idx="858">
                  <c:v>-99</c:v>
                </c:pt>
                <c:pt idx="859">
                  <c:v>-99</c:v>
                </c:pt>
                <c:pt idx="860">
                  <c:v>-99</c:v>
                </c:pt>
                <c:pt idx="861">
                  <c:v>-99</c:v>
                </c:pt>
                <c:pt idx="862">
                  <c:v>-99</c:v>
                </c:pt>
                <c:pt idx="863">
                  <c:v>-99</c:v>
                </c:pt>
                <c:pt idx="864">
                  <c:v>-99</c:v>
                </c:pt>
                <c:pt idx="865">
                  <c:v>-99</c:v>
                </c:pt>
                <c:pt idx="866">
                  <c:v>-99</c:v>
                </c:pt>
                <c:pt idx="867">
                  <c:v>-99</c:v>
                </c:pt>
                <c:pt idx="868">
                  <c:v>-99</c:v>
                </c:pt>
                <c:pt idx="869">
                  <c:v>-99</c:v>
                </c:pt>
                <c:pt idx="870">
                  <c:v>-99</c:v>
                </c:pt>
                <c:pt idx="871">
                  <c:v>-99</c:v>
                </c:pt>
                <c:pt idx="872">
                  <c:v>-99</c:v>
                </c:pt>
                <c:pt idx="873">
                  <c:v>-99</c:v>
                </c:pt>
                <c:pt idx="874">
                  <c:v>-99</c:v>
                </c:pt>
                <c:pt idx="875">
                  <c:v>-99</c:v>
                </c:pt>
                <c:pt idx="876">
                  <c:v>-99</c:v>
                </c:pt>
                <c:pt idx="877">
                  <c:v>-99</c:v>
                </c:pt>
                <c:pt idx="878">
                  <c:v>-99</c:v>
                </c:pt>
                <c:pt idx="879">
                  <c:v>-99</c:v>
                </c:pt>
                <c:pt idx="880">
                  <c:v>-99</c:v>
                </c:pt>
                <c:pt idx="881">
                  <c:v>-99</c:v>
                </c:pt>
                <c:pt idx="882">
                  <c:v>-99</c:v>
                </c:pt>
                <c:pt idx="883">
                  <c:v>-99</c:v>
                </c:pt>
                <c:pt idx="884">
                  <c:v>-99</c:v>
                </c:pt>
                <c:pt idx="885">
                  <c:v>-99</c:v>
                </c:pt>
                <c:pt idx="886">
                  <c:v>-99</c:v>
                </c:pt>
                <c:pt idx="887">
                  <c:v>-99</c:v>
                </c:pt>
                <c:pt idx="888">
                  <c:v>-99</c:v>
                </c:pt>
                <c:pt idx="889">
                  <c:v>-99</c:v>
                </c:pt>
                <c:pt idx="890">
                  <c:v>-99</c:v>
                </c:pt>
                <c:pt idx="891">
                  <c:v>-99</c:v>
                </c:pt>
                <c:pt idx="892">
                  <c:v>-99</c:v>
                </c:pt>
                <c:pt idx="893">
                  <c:v>-99</c:v>
                </c:pt>
                <c:pt idx="894">
                  <c:v>-99</c:v>
                </c:pt>
                <c:pt idx="895">
                  <c:v>-99</c:v>
                </c:pt>
                <c:pt idx="896">
                  <c:v>-99</c:v>
                </c:pt>
                <c:pt idx="897">
                  <c:v>-99</c:v>
                </c:pt>
                <c:pt idx="898">
                  <c:v>-99</c:v>
                </c:pt>
                <c:pt idx="899">
                  <c:v>-99</c:v>
                </c:pt>
                <c:pt idx="900">
                  <c:v>-99</c:v>
                </c:pt>
                <c:pt idx="901">
                  <c:v>-99</c:v>
                </c:pt>
                <c:pt idx="902">
                  <c:v>-99</c:v>
                </c:pt>
                <c:pt idx="903">
                  <c:v>-99</c:v>
                </c:pt>
                <c:pt idx="904">
                  <c:v>-99</c:v>
                </c:pt>
                <c:pt idx="905">
                  <c:v>-99</c:v>
                </c:pt>
                <c:pt idx="906">
                  <c:v>-99</c:v>
                </c:pt>
                <c:pt idx="907">
                  <c:v>-99</c:v>
                </c:pt>
                <c:pt idx="908">
                  <c:v>-99</c:v>
                </c:pt>
                <c:pt idx="909">
                  <c:v>-99</c:v>
                </c:pt>
                <c:pt idx="910">
                  <c:v>-99</c:v>
                </c:pt>
                <c:pt idx="911">
                  <c:v>-99</c:v>
                </c:pt>
                <c:pt idx="912">
                  <c:v>-99</c:v>
                </c:pt>
                <c:pt idx="913">
                  <c:v>-99</c:v>
                </c:pt>
                <c:pt idx="914">
                  <c:v>-99</c:v>
                </c:pt>
                <c:pt idx="915">
                  <c:v>-99</c:v>
                </c:pt>
                <c:pt idx="916">
                  <c:v>-99</c:v>
                </c:pt>
                <c:pt idx="917">
                  <c:v>-99</c:v>
                </c:pt>
                <c:pt idx="918">
                  <c:v>-99</c:v>
                </c:pt>
                <c:pt idx="919">
                  <c:v>-99</c:v>
                </c:pt>
                <c:pt idx="920">
                  <c:v>-99</c:v>
                </c:pt>
                <c:pt idx="921">
                  <c:v>-99</c:v>
                </c:pt>
                <c:pt idx="922">
                  <c:v>-99</c:v>
                </c:pt>
                <c:pt idx="923">
                  <c:v>-99</c:v>
                </c:pt>
                <c:pt idx="924">
                  <c:v>-99</c:v>
                </c:pt>
                <c:pt idx="925">
                  <c:v>-99</c:v>
                </c:pt>
                <c:pt idx="926">
                  <c:v>-99</c:v>
                </c:pt>
                <c:pt idx="927">
                  <c:v>-99</c:v>
                </c:pt>
                <c:pt idx="928">
                  <c:v>-99</c:v>
                </c:pt>
                <c:pt idx="929">
                  <c:v>-99</c:v>
                </c:pt>
                <c:pt idx="930">
                  <c:v>-99</c:v>
                </c:pt>
                <c:pt idx="931">
                  <c:v>-99</c:v>
                </c:pt>
                <c:pt idx="932">
                  <c:v>-99</c:v>
                </c:pt>
                <c:pt idx="933">
                  <c:v>-99</c:v>
                </c:pt>
                <c:pt idx="934">
                  <c:v>-99</c:v>
                </c:pt>
                <c:pt idx="935">
                  <c:v>-99</c:v>
                </c:pt>
                <c:pt idx="936">
                  <c:v>-99</c:v>
                </c:pt>
                <c:pt idx="937">
                  <c:v>-99</c:v>
                </c:pt>
                <c:pt idx="938">
                  <c:v>-99</c:v>
                </c:pt>
                <c:pt idx="939">
                  <c:v>-99</c:v>
                </c:pt>
                <c:pt idx="940">
                  <c:v>-99</c:v>
                </c:pt>
                <c:pt idx="941">
                  <c:v>-99</c:v>
                </c:pt>
                <c:pt idx="942">
                  <c:v>-99</c:v>
                </c:pt>
                <c:pt idx="943">
                  <c:v>-99</c:v>
                </c:pt>
                <c:pt idx="944">
                  <c:v>-99</c:v>
                </c:pt>
                <c:pt idx="945">
                  <c:v>-99</c:v>
                </c:pt>
                <c:pt idx="946">
                  <c:v>-99</c:v>
                </c:pt>
                <c:pt idx="947">
                  <c:v>-99</c:v>
                </c:pt>
                <c:pt idx="948">
                  <c:v>-99</c:v>
                </c:pt>
                <c:pt idx="949">
                  <c:v>-99</c:v>
                </c:pt>
                <c:pt idx="950">
                  <c:v>-99</c:v>
                </c:pt>
                <c:pt idx="951">
                  <c:v>-99</c:v>
                </c:pt>
                <c:pt idx="952">
                  <c:v>-99</c:v>
                </c:pt>
                <c:pt idx="953">
                  <c:v>-99</c:v>
                </c:pt>
                <c:pt idx="954">
                  <c:v>-99</c:v>
                </c:pt>
                <c:pt idx="955">
                  <c:v>-99</c:v>
                </c:pt>
                <c:pt idx="956">
                  <c:v>-99</c:v>
                </c:pt>
                <c:pt idx="957">
                  <c:v>-99</c:v>
                </c:pt>
                <c:pt idx="958">
                  <c:v>-99</c:v>
                </c:pt>
                <c:pt idx="959">
                  <c:v>-99</c:v>
                </c:pt>
                <c:pt idx="960">
                  <c:v>-99</c:v>
                </c:pt>
                <c:pt idx="961">
                  <c:v>-99</c:v>
                </c:pt>
                <c:pt idx="962">
                  <c:v>-99</c:v>
                </c:pt>
                <c:pt idx="963">
                  <c:v>-99</c:v>
                </c:pt>
                <c:pt idx="964">
                  <c:v>-99</c:v>
                </c:pt>
                <c:pt idx="965">
                  <c:v>-99</c:v>
                </c:pt>
                <c:pt idx="966">
                  <c:v>-99</c:v>
                </c:pt>
                <c:pt idx="967">
                  <c:v>-99</c:v>
                </c:pt>
                <c:pt idx="968">
                  <c:v>-99</c:v>
                </c:pt>
                <c:pt idx="969">
                  <c:v>-99</c:v>
                </c:pt>
                <c:pt idx="970">
                  <c:v>-99</c:v>
                </c:pt>
                <c:pt idx="971">
                  <c:v>-99</c:v>
                </c:pt>
                <c:pt idx="972">
                  <c:v>-99</c:v>
                </c:pt>
                <c:pt idx="973">
                  <c:v>-99</c:v>
                </c:pt>
                <c:pt idx="974">
                  <c:v>-99</c:v>
                </c:pt>
                <c:pt idx="975">
                  <c:v>-99</c:v>
                </c:pt>
                <c:pt idx="976">
                  <c:v>-99</c:v>
                </c:pt>
                <c:pt idx="977">
                  <c:v>-99</c:v>
                </c:pt>
                <c:pt idx="978">
                  <c:v>-99</c:v>
                </c:pt>
                <c:pt idx="979">
                  <c:v>-99</c:v>
                </c:pt>
                <c:pt idx="980">
                  <c:v>-99</c:v>
                </c:pt>
                <c:pt idx="981">
                  <c:v>-99</c:v>
                </c:pt>
                <c:pt idx="982">
                  <c:v>-99</c:v>
                </c:pt>
                <c:pt idx="983">
                  <c:v>-99</c:v>
                </c:pt>
                <c:pt idx="984">
                  <c:v>-99</c:v>
                </c:pt>
                <c:pt idx="985">
                  <c:v>-99</c:v>
                </c:pt>
                <c:pt idx="986">
                  <c:v>-99</c:v>
                </c:pt>
                <c:pt idx="987">
                  <c:v>-99</c:v>
                </c:pt>
                <c:pt idx="988">
                  <c:v>-99</c:v>
                </c:pt>
                <c:pt idx="989">
                  <c:v>-99</c:v>
                </c:pt>
                <c:pt idx="990">
                  <c:v>-99</c:v>
                </c:pt>
                <c:pt idx="991">
                  <c:v>-99</c:v>
                </c:pt>
                <c:pt idx="992">
                  <c:v>-99</c:v>
                </c:pt>
                <c:pt idx="993">
                  <c:v>-99</c:v>
                </c:pt>
                <c:pt idx="994">
                  <c:v>-99</c:v>
                </c:pt>
                <c:pt idx="995">
                  <c:v>-99</c:v>
                </c:pt>
                <c:pt idx="996">
                  <c:v>-99</c:v>
                </c:pt>
                <c:pt idx="997">
                  <c:v>-99</c:v>
                </c:pt>
                <c:pt idx="998">
                  <c:v>-99</c:v>
                </c:pt>
                <c:pt idx="999">
                  <c:v>-99</c:v>
                </c:pt>
                <c:pt idx="1000">
                  <c:v>-99</c:v>
                </c:pt>
                <c:pt idx="1001">
                  <c:v>-99</c:v>
                </c:pt>
                <c:pt idx="1002">
                  <c:v>-99</c:v>
                </c:pt>
                <c:pt idx="1003">
                  <c:v>-99</c:v>
                </c:pt>
                <c:pt idx="1004">
                  <c:v>-99</c:v>
                </c:pt>
                <c:pt idx="1005">
                  <c:v>-99</c:v>
                </c:pt>
                <c:pt idx="1006">
                  <c:v>-99</c:v>
                </c:pt>
                <c:pt idx="1007">
                  <c:v>-99</c:v>
                </c:pt>
                <c:pt idx="1008">
                  <c:v>-99</c:v>
                </c:pt>
                <c:pt idx="1009">
                  <c:v>-99</c:v>
                </c:pt>
                <c:pt idx="1010">
                  <c:v>-99</c:v>
                </c:pt>
                <c:pt idx="1011">
                  <c:v>-99</c:v>
                </c:pt>
                <c:pt idx="1012">
                  <c:v>-99</c:v>
                </c:pt>
                <c:pt idx="1013">
                  <c:v>-99</c:v>
                </c:pt>
                <c:pt idx="1014">
                  <c:v>-99</c:v>
                </c:pt>
                <c:pt idx="1015">
                  <c:v>-99</c:v>
                </c:pt>
                <c:pt idx="1016">
                  <c:v>-99</c:v>
                </c:pt>
                <c:pt idx="1017">
                  <c:v>-99</c:v>
                </c:pt>
                <c:pt idx="1018">
                  <c:v>-99</c:v>
                </c:pt>
                <c:pt idx="1019">
                  <c:v>-99</c:v>
                </c:pt>
                <c:pt idx="1020">
                  <c:v>-99</c:v>
                </c:pt>
                <c:pt idx="1021">
                  <c:v>-99</c:v>
                </c:pt>
                <c:pt idx="1022">
                  <c:v>-99</c:v>
                </c:pt>
                <c:pt idx="1023">
                  <c:v>-99</c:v>
                </c:pt>
                <c:pt idx="1024">
                  <c:v>-99</c:v>
                </c:pt>
                <c:pt idx="1025">
                  <c:v>-99</c:v>
                </c:pt>
                <c:pt idx="1026">
                  <c:v>-99</c:v>
                </c:pt>
                <c:pt idx="1027">
                  <c:v>-99</c:v>
                </c:pt>
                <c:pt idx="1028">
                  <c:v>-99</c:v>
                </c:pt>
                <c:pt idx="1029">
                  <c:v>-99</c:v>
                </c:pt>
                <c:pt idx="1030">
                  <c:v>-99</c:v>
                </c:pt>
                <c:pt idx="1031">
                  <c:v>-99</c:v>
                </c:pt>
                <c:pt idx="1032">
                  <c:v>-99</c:v>
                </c:pt>
                <c:pt idx="1033">
                  <c:v>-99</c:v>
                </c:pt>
                <c:pt idx="1034">
                  <c:v>-99</c:v>
                </c:pt>
                <c:pt idx="1035">
                  <c:v>-99</c:v>
                </c:pt>
                <c:pt idx="1036">
                  <c:v>-99</c:v>
                </c:pt>
                <c:pt idx="1037">
                  <c:v>-99</c:v>
                </c:pt>
                <c:pt idx="1038">
                  <c:v>-99</c:v>
                </c:pt>
                <c:pt idx="1039">
                  <c:v>-99</c:v>
                </c:pt>
                <c:pt idx="1040">
                  <c:v>-99</c:v>
                </c:pt>
                <c:pt idx="1041">
                  <c:v>-99</c:v>
                </c:pt>
                <c:pt idx="1042">
                  <c:v>-99</c:v>
                </c:pt>
                <c:pt idx="1043">
                  <c:v>-99</c:v>
                </c:pt>
                <c:pt idx="1044">
                  <c:v>-99</c:v>
                </c:pt>
                <c:pt idx="1045">
                  <c:v>-99</c:v>
                </c:pt>
                <c:pt idx="1046">
                  <c:v>-99</c:v>
                </c:pt>
                <c:pt idx="1047">
                  <c:v>-99</c:v>
                </c:pt>
                <c:pt idx="1048">
                  <c:v>-99</c:v>
                </c:pt>
                <c:pt idx="1049">
                  <c:v>-99</c:v>
                </c:pt>
                <c:pt idx="1050">
                  <c:v>-99</c:v>
                </c:pt>
                <c:pt idx="1051">
                  <c:v>-99</c:v>
                </c:pt>
                <c:pt idx="1052">
                  <c:v>-99</c:v>
                </c:pt>
                <c:pt idx="1053">
                  <c:v>-99</c:v>
                </c:pt>
                <c:pt idx="1054">
                  <c:v>-99</c:v>
                </c:pt>
                <c:pt idx="1055">
                  <c:v>-99</c:v>
                </c:pt>
                <c:pt idx="1056">
                  <c:v>-99</c:v>
                </c:pt>
                <c:pt idx="1057">
                  <c:v>-99</c:v>
                </c:pt>
                <c:pt idx="1058">
                  <c:v>-99</c:v>
                </c:pt>
                <c:pt idx="1059">
                  <c:v>-99</c:v>
                </c:pt>
                <c:pt idx="1060">
                  <c:v>-99</c:v>
                </c:pt>
                <c:pt idx="1061">
                  <c:v>-99</c:v>
                </c:pt>
                <c:pt idx="1062">
                  <c:v>-99</c:v>
                </c:pt>
                <c:pt idx="1063">
                  <c:v>-99</c:v>
                </c:pt>
                <c:pt idx="1064">
                  <c:v>-99</c:v>
                </c:pt>
                <c:pt idx="1065">
                  <c:v>-99</c:v>
                </c:pt>
                <c:pt idx="1066">
                  <c:v>-99</c:v>
                </c:pt>
                <c:pt idx="1067">
                  <c:v>-99</c:v>
                </c:pt>
                <c:pt idx="1068">
                  <c:v>-99</c:v>
                </c:pt>
                <c:pt idx="1069">
                  <c:v>-99</c:v>
                </c:pt>
                <c:pt idx="1070">
                  <c:v>-99</c:v>
                </c:pt>
                <c:pt idx="1071">
                  <c:v>-99</c:v>
                </c:pt>
                <c:pt idx="1072">
                  <c:v>-99</c:v>
                </c:pt>
                <c:pt idx="1073">
                  <c:v>-99</c:v>
                </c:pt>
                <c:pt idx="1074">
                  <c:v>-99</c:v>
                </c:pt>
                <c:pt idx="1075">
                  <c:v>-99</c:v>
                </c:pt>
                <c:pt idx="1076">
                  <c:v>-99</c:v>
                </c:pt>
                <c:pt idx="1077">
                  <c:v>-99</c:v>
                </c:pt>
                <c:pt idx="1078">
                  <c:v>-99</c:v>
                </c:pt>
                <c:pt idx="1079">
                  <c:v>-99</c:v>
                </c:pt>
                <c:pt idx="1080">
                  <c:v>-99</c:v>
                </c:pt>
                <c:pt idx="1081">
                  <c:v>-99</c:v>
                </c:pt>
                <c:pt idx="1082">
                  <c:v>-99</c:v>
                </c:pt>
                <c:pt idx="1083">
                  <c:v>-99</c:v>
                </c:pt>
                <c:pt idx="1084">
                  <c:v>-99</c:v>
                </c:pt>
                <c:pt idx="1085">
                  <c:v>-99</c:v>
                </c:pt>
                <c:pt idx="1086">
                  <c:v>-99</c:v>
                </c:pt>
                <c:pt idx="1087">
                  <c:v>-99</c:v>
                </c:pt>
                <c:pt idx="1088">
                  <c:v>-99</c:v>
                </c:pt>
                <c:pt idx="1089">
                  <c:v>-99</c:v>
                </c:pt>
                <c:pt idx="1090">
                  <c:v>-99</c:v>
                </c:pt>
                <c:pt idx="1091">
                  <c:v>-99</c:v>
                </c:pt>
                <c:pt idx="1092">
                  <c:v>-99</c:v>
                </c:pt>
                <c:pt idx="1093">
                  <c:v>-99</c:v>
                </c:pt>
                <c:pt idx="1094">
                  <c:v>-99</c:v>
                </c:pt>
                <c:pt idx="1095">
                  <c:v>-99</c:v>
                </c:pt>
                <c:pt idx="1096">
                  <c:v>-99</c:v>
                </c:pt>
                <c:pt idx="1097">
                  <c:v>-99</c:v>
                </c:pt>
                <c:pt idx="1098">
                  <c:v>-99</c:v>
                </c:pt>
                <c:pt idx="1099">
                  <c:v>-99</c:v>
                </c:pt>
                <c:pt idx="1100">
                  <c:v>-99</c:v>
                </c:pt>
                <c:pt idx="1101">
                  <c:v>-99</c:v>
                </c:pt>
                <c:pt idx="1102">
                  <c:v>-99</c:v>
                </c:pt>
                <c:pt idx="1103">
                  <c:v>-99</c:v>
                </c:pt>
                <c:pt idx="1104">
                  <c:v>-99</c:v>
                </c:pt>
                <c:pt idx="1105">
                  <c:v>-99</c:v>
                </c:pt>
                <c:pt idx="1106">
                  <c:v>-99</c:v>
                </c:pt>
                <c:pt idx="1107">
                  <c:v>-99</c:v>
                </c:pt>
                <c:pt idx="1108">
                  <c:v>-99</c:v>
                </c:pt>
                <c:pt idx="1109">
                  <c:v>-99</c:v>
                </c:pt>
                <c:pt idx="1110">
                  <c:v>-99</c:v>
                </c:pt>
                <c:pt idx="1111">
                  <c:v>-99</c:v>
                </c:pt>
                <c:pt idx="1112">
                  <c:v>-99</c:v>
                </c:pt>
                <c:pt idx="1113">
                  <c:v>-99</c:v>
                </c:pt>
                <c:pt idx="1114">
                  <c:v>-99</c:v>
                </c:pt>
                <c:pt idx="1115">
                  <c:v>-99</c:v>
                </c:pt>
                <c:pt idx="1116">
                  <c:v>-99</c:v>
                </c:pt>
                <c:pt idx="1117">
                  <c:v>-99</c:v>
                </c:pt>
                <c:pt idx="1118">
                  <c:v>-99</c:v>
                </c:pt>
                <c:pt idx="1119">
                  <c:v>-99</c:v>
                </c:pt>
                <c:pt idx="1120">
                  <c:v>-99</c:v>
                </c:pt>
                <c:pt idx="1121">
                  <c:v>-99</c:v>
                </c:pt>
                <c:pt idx="1122">
                  <c:v>-99</c:v>
                </c:pt>
                <c:pt idx="1123">
                  <c:v>-99</c:v>
                </c:pt>
                <c:pt idx="1124">
                  <c:v>-99</c:v>
                </c:pt>
                <c:pt idx="1125">
                  <c:v>-99</c:v>
                </c:pt>
                <c:pt idx="1126">
                  <c:v>-99</c:v>
                </c:pt>
                <c:pt idx="1127">
                  <c:v>-99</c:v>
                </c:pt>
                <c:pt idx="1128">
                  <c:v>-99</c:v>
                </c:pt>
                <c:pt idx="1129">
                  <c:v>-99</c:v>
                </c:pt>
                <c:pt idx="1130">
                  <c:v>-99</c:v>
                </c:pt>
                <c:pt idx="1131">
                  <c:v>-99</c:v>
                </c:pt>
                <c:pt idx="1132">
                  <c:v>-99</c:v>
                </c:pt>
                <c:pt idx="1133">
                  <c:v>-99</c:v>
                </c:pt>
                <c:pt idx="1134">
                  <c:v>-99</c:v>
                </c:pt>
                <c:pt idx="1135">
                  <c:v>-99</c:v>
                </c:pt>
                <c:pt idx="1136">
                  <c:v>-99</c:v>
                </c:pt>
                <c:pt idx="1137">
                  <c:v>-99</c:v>
                </c:pt>
                <c:pt idx="1138">
                  <c:v>-99</c:v>
                </c:pt>
                <c:pt idx="1139">
                  <c:v>-99</c:v>
                </c:pt>
                <c:pt idx="1140">
                  <c:v>-99</c:v>
                </c:pt>
                <c:pt idx="1141">
                  <c:v>-99</c:v>
                </c:pt>
                <c:pt idx="1142">
                  <c:v>-99</c:v>
                </c:pt>
                <c:pt idx="1143">
                  <c:v>-99</c:v>
                </c:pt>
                <c:pt idx="1144">
                  <c:v>-99</c:v>
                </c:pt>
                <c:pt idx="1145">
                  <c:v>-99</c:v>
                </c:pt>
                <c:pt idx="1146">
                  <c:v>-99</c:v>
                </c:pt>
                <c:pt idx="1147">
                  <c:v>-99</c:v>
                </c:pt>
                <c:pt idx="1148">
                  <c:v>-99</c:v>
                </c:pt>
                <c:pt idx="1149">
                  <c:v>-99</c:v>
                </c:pt>
                <c:pt idx="1150">
                  <c:v>-99</c:v>
                </c:pt>
                <c:pt idx="1151">
                  <c:v>-99</c:v>
                </c:pt>
                <c:pt idx="1152">
                  <c:v>-99</c:v>
                </c:pt>
                <c:pt idx="1153">
                  <c:v>-99</c:v>
                </c:pt>
                <c:pt idx="1154">
                  <c:v>-99</c:v>
                </c:pt>
                <c:pt idx="1155">
                  <c:v>-99</c:v>
                </c:pt>
                <c:pt idx="1156">
                  <c:v>-99</c:v>
                </c:pt>
                <c:pt idx="1157">
                  <c:v>-99</c:v>
                </c:pt>
                <c:pt idx="1158">
                  <c:v>-99</c:v>
                </c:pt>
                <c:pt idx="1159">
                  <c:v>-99</c:v>
                </c:pt>
                <c:pt idx="1160">
                  <c:v>-99</c:v>
                </c:pt>
                <c:pt idx="1161">
                  <c:v>-99</c:v>
                </c:pt>
                <c:pt idx="1162">
                  <c:v>-99</c:v>
                </c:pt>
                <c:pt idx="1163">
                  <c:v>-99</c:v>
                </c:pt>
                <c:pt idx="1164">
                  <c:v>-99</c:v>
                </c:pt>
                <c:pt idx="1165">
                  <c:v>-99</c:v>
                </c:pt>
                <c:pt idx="1166">
                  <c:v>-99</c:v>
                </c:pt>
                <c:pt idx="1167">
                  <c:v>-99</c:v>
                </c:pt>
                <c:pt idx="1168">
                  <c:v>-99</c:v>
                </c:pt>
                <c:pt idx="1169">
                  <c:v>-99</c:v>
                </c:pt>
                <c:pt idx="1170">
                  <c:v>-99</c:v>
                </c:pt>
                <c:pt idx="1171">
                  <c:v>-99</c:v>
                </c:pt>
                <c:pt idx="1172">
                  <c:v>-99</c:v>
                </c:pt>
                <c:pt idx="1173">
                  <c:v>-99</c:v>
                </c:pt>
                <c:pt idx="1174">
                  <c:v>-99</c:v>
                </c:pt>
                <c:pt idx="1175">
                  <c:v>-99</c:v>
                </c:pt>
                <c:pt idx="1176">
                  <c:v>-99</c:v>
                </c:pt>
                <c:pt idx="1177">
                  <c:v>-99</c:v>
                </c:pt>
                <c:pt idx="1178">
                  <c:v>-99</c:v>
                </c:pt>
                <c:pt idx="1179">
                  <c:v>-99</c:v>
                </c:pt>
                <c:pt idx="1180">
                  <c:v>-99</c:v>
                </c:pt>
                <c:pt idx="1181">
                  <c:v>-99</c:v>
                </c:pt>
                <c:pt idx="1182">
                  <c:v>-99</c:v>
                </c:pt>
                <c:pt idx="1183">
                  <c:v>-99</c:v>
                </c:pt>
                <c:pt idx="1184">
                  <c:v>-99</c:v>
                </c:pt>
                <c:pt idx="1185">
                  <c:v>-99</c:v>
                </c:pt>
                <c:pt idx="1186">
                  <c:v>-99</c:v>
                </c:pt>
                <c:pt idx="1187">
                  <c:v>-99</c:v>
                </c:pt>
                <c:pt idx="1188">
                  <c:v>-99</c:v>
                </c:pt>
                <c:pt idx="1189">
                  <c:v>-99</c:v>
                </c:pt>
                <c:pt idx="1190">
                  <c:v>-99</c:v>
                </c:pt>
                <c:pt idx="1191">
                  <c:v>-99</c:v>
                </c:pt>
                <c:pt idx="1192">
                  <c:v>-99</c:v>
                </c:pt>
                <c:pt idx="1193">
                  <c:v>-99</c:v>
                </c:pt>
                <c:pt idx="1194">
                  <c:v>-99</c:v>
                </c:pt>
                <c:pt idx="1195">
                  <c:v>-99</c:v>
                </c:pt>
                <c:pt idx="1196">
                  <c:v>-99</c:v>
                </c:pt>
                <c:pt idx="1197">
                  <c:v>-99</c:v>
                </c:pt>
                <c:pt idx="1198">
                  <c:v>-99</c:v>
                </c:pt>
                <c:pt idx="1199">
                  <c:v>-99</c:v>
                </c:pt>
                <c:pt idx="1200">
                  <c:v>-99</c:v>
                </c:pt>
                <c:pt idx="1201">
                  <c:v>-99</c:v>
                </c:pt>
                <c:pt idx="1202">
                  <c:v>-99</c:v>
                </c:pt>
                <c:pt idx="1203">
                  <c:v>-99</c:v>
                </c:pt>
                <c:pt idx="1204">
                  <c:v>-99</c:v>
                </c:pt>
              </c:numCache>
            </c:numRef>
          </c:xVal>
          <c:yVal>
            <c:numRef>
              <c:f>CONTROL!$BB$7:$BB$1211</c:f>
              <c:numCache>
                <c:formatCode>General</c:formatCode>
                <c:ptCount val="1205"/>
                <c:pt idx="0">
                  <c:v>-99</c:v>
                </c:pt>
                <c:pt idx="1">
                  <c:v>-99</c:v>
                </c:pt>
                <c:pt idx="2">
                  <c:v>-99</c:v>
                </c:pt>
                <c:pt idx="3">
                  <c:v>-99</c:v>
                </c:pt>
                <c:pt idx="4">
                  <c:v>-99</c:v>
                </c:pt>
                <c:pt idx="5">
                  <c:v>-99</c:v>
                </c:pt>
                <c:pt idx="6">
                  <c:v>-99</c:v>
                </c:pt>
                <c:pt idx="7">
                  <c:v>-99</c:v>
                </c:pt>
                <c:pt idx="8">
                  <c:v>-99</c:v>
                </c:pt>
                <c:pt idx="9">
                  <c:v>-99</c:v>
                </c:pt>
                <c:pt idx="10">
                  <c:v>-99</c:v>
                </c:pt>
                <c:pt idx="11">
                  <c:v>-99</c:v>
                </c:pt>
                <c:pt idx="12">
                  <c:v>-99</c:v>
                </c:pt>
                <c:pt idx="13">
                  <c:v>-99</c:v>
                </c:pt>
                <c:pt idx="14">
                  <c:v>-99</c:v>
                </c:pt>
                <c:pt idx="15">
                  <c:v>-99</c:v>
                </c:pt>
                <c:pt idx="16">
                  <c:v>-99</c:v>
                </c:pt>
                <c:pt idx="17">
                  <c:v>-99</c:v>
                </c:pt>
                <c:pt idx="18">
                  <c:v>-99</c:v>
                </c:pt>
                <c:pt idx="19">
                  <c:v>-99</c:v>
                </c:pt>
                <c:pt idx="20">
                  <c:v>-99</c:v>
                </c:pt>
                <c:pt idx="21">
                  <c:v>-99</c:v>
                </c:pt>
                <c:pt idx="22">
                  <c:v>-99</c:v>
                </c:pt>
                <c:pt idx="23">
                  <c:v>-99</c:v>
                </c:pt>
                <c:pt idx="24">
                  <c:v>-99</c:v>
                </c:pt>
                <c:pt idx="25">
                  <c:v>-99</c:v>
                </c:pt>
                <c:pt idx="26">
                  <c:v>-99</c:v>
                </c:pt>
                <c:pt idx="27">
                  <c:v>-99</c:v>
                </c:pt>
                <c:pt idx="28">
                  <c:v>-99</c:v>
                </c:pt>
                <c:pt idx="29">
                  <c:v>-99</c:v>
                </c:pt>
                <c:pt idx="30">
                  <c:v>-99</c:v>
                </c:pt>
                <c:pt idx="31">
                  <c:v>-99</c:v>
                </c:pt>
                <c:pt idx="32">
                  <c:v>-99</c:v>
                </c:pt>
                <c:pt idx="33">
                  <c:v>-99</c:v>
                </c:pt>
                <c:pt idx="34">
                  <c:v>-99</c:v>
                </c:pt>
                <c:pt idx="35">
                  <c:v>-99</c:v>
                </c:pt>
                <c:pt idx="36">
                  <c:v>-99</c:v>
                </c:pt>
                <c:pt idx="37">
                  <c:v>-99</c:v>
                </c:pt>
                <c:pt idx="38">
                  <c:v>-99</c:v>
                </c:pt>
                <c:pt idx="39">
                  <c:v>-99</c:v>
                </c:pt>
                <c:pt idx="40">
                  <c:v>-99</c:v>
                </c:pt>
                <c:pt idx="41">
                  <c:v>-99</c:v>
                </c:pt>
                <c:pt idx="42">
                  <c:v>-99</c:v>
                </c:pt>
                <c:pt idx="43">
                  <c:v>-99</c:v>
                </c:pt>
                <c:pt idx="44">
                  <c:v>-99</c:v>
                </c:pt>
                <c:pt idx="45">
                  <c:v>-99</c:v>
                </c:pt>
                <c:pt idx="46">
                  <c:v>-99</c:v>
                </c:pt>
                <c:pt idx="47">
                  <c:v>-99</c:v>
                </c:pt>
                <c:pt idx="48">
                  <c:v>-99</c:v>
                </c:pt>
                <c:pt idx="49">
                  <c:v>-99</c:v>
                </c:pt>
                <c:pt idx="50">
                  <c:v>-99</c:v>
                </c:pt>
                <c:pt idx="51">
                  <c:v>-99</c:v>
                </c:pt>
                <c:pt idx="52">
                  <c:v>-99</c:v>
                </c:pt>
                <c:pt idx="53">
                  <c:v>-99</c:v>
                </c:pt>
                <c:pt idx="54">
                  <c:v>-99</c:v>
                </c:pt>
                <c:pt idx="55">
                  <c:v>-99</c:v>
                </c:pt>
                <c:pt idx="56">
                  <c:v>-99</c:v>
                </c:pt>
                <c:pt idx="57">
                  <c:v>-99</c:v>
                </c:pt>
                <c:pt idx="58">
                  <c:v>-99</c:v>
                </c:pt>
                <c:pt idx="59">
                  <c:v>-99</c:v>
                </c:pt>
                <c:pt idx="60">
                  <c:v>-99</c:v>
                </c:pt>
                <c:pt idx="61">
                  <c:v>-99</c:v>
                </c:pt>
                <c:pt idx="62">
                  <c:v>-99</c:v>
                </c:pt>
                <c:pt idx="63">
                  <c:v>-99</c:v>
                </c:pt>
                <c:pt idx="64">
                  <c:v>-99</c:v>
                </c:pt>
                <c:pt idx="65">
                  <c:v>-99</c:v>
                </c:pt>
                <c:pt idx="66">
                  <c:v>-99</c:v>
                </c:pt>
                <c:pt idx="67">
                  <c:v>-99</c:v>
                </c:pt>
                <c:pt idx="68">
                  <c:v>-99</c:v>
                </c:pt>
                <c:pt idx="69">
                  <c:v>-99</c:v>
                </c:pt>
                <c:pt idx="70">
                  <c:v>-99</c:v>
                </c:pt>
                <c:pt idx="71">
                  <c:v>-99</c:v>
                </c:pt>
                <c:pt idx="72">
                  <c:v>-99</c:v>
                </c:pt>
                <c:pt idx="73">
                  <c:v>-99</c:v>
                </c:pt>
                <c:pt idx="74">
                  <c:v>-99</c:v>
                </c:pt>
                <c:pt idx="75">
                  <c:v>-99</c:v>
                </c:pt>
                <c:pt idx="76">
                  <c:v>-99</c:v>
                </c:pt>
                <c:pt idx="77">
                  <c:v>-99</c:v>
                </c:pt>
                <c:pt idx="78">
                  <c:v>-99</c:v>
                </c:pt>
                <c:pt idx="79">
                  <c:v>-99</c:v>
                </c:pt>
                <c:pt idx="80">
                  <c:v>-99</c:v>
                </c:pt>
                <c:pt idx="81">
                  <c:v>-99</c:v>
                </c:pt>
                <c:pt idx="82">
                  <c:v>-99</c:v>
                </c:pt>
                <c:pt idx="83">
                  <c:v>-99</c:v>
                </c:pt>
                <c:pt idx="84">
                  <c:v>-99</c:v>
                </c:pt>
                <c:pt idx="85">
                  <c:v>-99</c:v>
                </c:pt>
                <c:pt idx="86">
                  <c:v>-99</c:v>
                </c:pt>
                <c:pt idx="87">
                  <c:v>-99</c:v>
                </c:pt>
                <c:pt idx="88">
                  <c:v>-99</c:v>
                </c:pt>
                <c:pt idx="89">
                  <c:v>-99</c:v>
                </c:pt>
                <c:pt idx="90">
                  <c:v>-99</c:v>
                </c:pt>
                <c:pt idx="91">
                  <c:v>-99</c:v>
                </c:pt>
                <c:pt idx="92">
                  <c:v>-99</c:v>
                </c:pt>
                <c:pt idx="93">
                  <c:v>-99</c:v>
                </c:pt>
                <c:pt idx="94">
                  <c:v>-99</c:v>
                </c:pt>
                <c:pt idx="95">
                  <c:v>-99</c:v>
                </c:pt>
                <c:pt idx="96">
                  <c:v>-99</c:v>
                </c:pt>
                <c:pt idx="97">
                  <c:v>-99</c:v>
                </c:pt>
                <c:pt idx="98">
                  <c:v>-99</c:v>
                </c:pt>
                <c:pt idx="99">
                  <c:v>-99</c:v>
                </c:pt>
                <c:pt idx="100">
                  <c:v>-99</c:v>
                </c:pt>
                <c:pt idx="101">
                  <c:v>-99</c:v>
                </c:pt>
                <c:pt idx="102">
                  <c:v>-99</c:v>
                </c:pt>
                <c:pt idx="103">
                  <c:v>-99</c:v>
                </c:pt>
                <c:pt idx="104">
                  <c:v>-99</c:v>
                </c:pt>
                <c:pt idx="105">
                  <c:v>-99</c:v>
                </c:pt>
                <c:pt idx="106">
                  <c:v>-99</c:v>
                </c:pt>
                <c:pt idx="107">
                  <c:v>-99</c:v>
                </c:pt>
                <c:pt idx="108">
                  <c:v>-99</c:v>
                </c:pt>
                <c:pt idx="109">
                  <c:v>-99</c:v>
                </c:pt>
                <c:pt idx="110">
                  <c:v>-99</c:v>
                </c:pt>
                <c:pt idx="111">
                  <c:v>-99</c:v>
                </c:pt>
                <c:pt idx="112">
                  <c:v>-99</c:v>
                </c:pt>
                <c:pt idx="113">
                  <c:v>-99</c:v>
                </c:pt>
                <c:pt idx="114">
                  <c:v>-99</c:v>
                </c:pt>
                <c:pt idx="115">
                  <c:v>-99</c:v>
                </c:pt>
                <c:pt idx="116">
                  <c:v>-99</c:v>
                </c:pt>
                <c:pt idx="117">
                  <c:v>-99</c:v>
                </c:pt>
                <c:pt idx="118">
                  <c:v>-99</c:v>
                </c:pt>
                <c:pt idx="119">
                  <c:v>-99</c:v>
                </c:pt>
                <c:pt idx="120">
                  <c:v>-99</c:v>
                </c:pt>
                <c:pt idx="121">
                  <c:v>-99</c:v>
                </c:pt>
                <c:pt idx="122">
                  <c:v>-99</c:v>
                </c:pt>
                <c:pt idx="123">
                  <c:v>-99</c:v>
                </c:pt>
                <c:pt idx="124">
                  <c:v>-99</c:v>
                </c:pt>
                <c:pt idx="125">
                  <c:v>-99</c:v>
                </c:pt>
                <c:pt idx="126">
                  <c:v>-99</c:v>
                </c:pt>
                <c:pt idx="127">
                  <c:v>-99</c:v>
                </c:pt>
                <c:pt idx="128">
                  <c:v>-99</c:v>
                </c:pt>
                <c:pt idx="129">
                  <c:v>-99</c:v>
                </c:pt>
                <c:pt idx="130">
                  <c:v>-99</c:v>
                </c:pt>
                <c:pt idx="131">
                  <c:v>-99</c:v>
                </c:pt>
                <c:pt idx="132">
                  <c:v>-99</c:v>
                </c:pt>
                <c:pt idx="133">
                  <c:v>-99</c:v>
                </c:pt>
                <c:pt idx="134">
                  <c:v>-99</c:v>
                </c:pt>
                <c:pt idx="135">
                  <c:v>-99</c:v>
                </c:pt>
                <c:pt idx="136">
                  <c:v>-99</c:v>
                </c:pt>
                <c:pt idx="137">
                  <c:v>-99</c:v>
                </c:pt>
                <c:pt idx="138">
                  <c:v>-99</c:v>
                </c:pt>
                <c:pt idx="139">
                  <c:v>-99</c:v>
                </c:pt>
                <c:pt idx="140">
                  <c:v>-99</c:v>
                </c:pt>
                <c:pt idx="141">
                  <c:v>-99</c:v>
                </c:pt>
                <c:pt idx="142">
                  <c:v>-99</c:v>
                </c:pt>
                <c:pt idx="143">
                  <c:v>-99</c:v>
                </c:pt>
                <c:pt idx="144">
                  <c:v>-99</c:v>
                </c:pt>
                <c:pt idx="145">
                  <c:v>-99</c:v>
                </c:pt>
                <c:pt idx="146">
                  <c:v>-99</c:v>
                </c:pt>
                <c:pt idx="147">
                  <c:v>-99</c:v>
                </c:pt>
                <c:pt idx="148">
                  <c:v>-99</c:v>
                </c:pt>
                <c:pt idx="149">
                  <c:v>-99</c:v>
                </c:pt>
                <c:pt idx="150">
                  <c:v>-99</c:v>
                </c:pt>
                <c:pt idx="151">
                  <c:v>-99</c:v>
                </c:pt>
                <c:pt idx="152">
                  <c:v>-99</c:v>
                </c:pt>
                <c:pt idx="153">
                  <c:v>-99</c:v>
                </c:pt>
                <c:pt idx="154">
                  <c:v>-99</c:v>
                </c:pt>
                <c:pt idx="155">
                  <c:v>-99</c:v>
                </c:pt>
                <c:pt idx="156">
                  <c:v>-99</c:v>
                </c:pt>
                <c:pt idx="157">
                  <c:v>-99</c:v>
                </c:pt>
                <c:pt idx="158">
                  <c:v>-99</c:v>
                </c:pt>
                <c:pt idx="159">
                  <c:v>-99</c:v>
                </c:pt>
                <c:pt idx="160">
                  <c:v>-99</c:v>
                </c:pt>
                <c:pt idx="161">
                  <c:v>-99</c:v>
                </c:pt>
                <c:pt idx="162">
                  <c:v>-99</c:v>
                </c:pt>
                <c:pt idx="163">
                  <c:v>-99</c:v>
                </c:pt>
                <c:pt idx="164">
                  <c:v>-99</c:v>
                </c:pt>
                <c:pt idx="165">
                  <c:v>-99</c:v>
                </c:pt>
                <c:pt idx="166">
                  <c:v>-99</c:v>
                </c:pt>
                <c:pt idx="167">
                  <c:v>-99</c:v>
                </c:pt>
                <c:pt idx="168">
                  <c:v>-99</c:v>
                </c:pt>
                <c:pt idx="169">
                  <c:v>-99</c:v>
                </c:pt>
                <c:pt idx="170">
                  <c:v>-99</c:v>
                </c:pt>
                <c:pt idx="171">
                  <c:v>-99</c:v>
                </c:pt>
                <c:pt idx="172">
                  <c:v>-99</c:v>
                </c:pt>
                <c:pt idx="173">
                  <c:v>-99</c:v>
                </c:pt>
                <c:pt idx="174">
                  <c:v>-99</c:v>
                </c:pt>
                <c:pt idx="175">
                  <c:v>-99</c:v>
                </c:pt>
                <c:pt idx="176">
                  <c:v>-99</c:v>
                </c:pt>
                <c:pt idx="177">
                  <c:v>-99</c:v>
                </c:pt>
                <c:pt idx="178">
                  <c:v>-99</c:v>
                </c:pt>
                <c:pt idx="179">
                  <c:v>-99</c:v>
                </c:pt>
                <c:pt idx="180">
                  <c:v>-99</c:v>
                </c:pt>
                <c:pt idx="181">
                  <c:v>-99</c:v>
                </c:pt>
                <c:pt idx="182">
                  <c:v>-99</c:v>
                </c:pt>
                <c:pt idx="183">
                  <c:v>-99</c:v>
                </c:pt>
                <c:pt idx="184">
                  <c:v>-99</c:v>
                </c:pt>
                <c:pt idx="185">
                  <c:v>-99</c:v>
                </c:pt>
                <c:pt idx="186">
                  <c:v>-99</c:v>
                </c:pt>
                <c:pt idx="187">
                  <c:v>-99</c:v>
                </c:pt>
                <c:pt idx="188">
                  <c:v>-99</c:v>
                </c:pt>
                <c:pt idx="189">
                  <c:v>-99</c:v>
                </c:pt>
                <c:pt idx="190">
                  <c:v>-99</c:v>
                </c:pt>
                <c:pt idx="191">
                  <c:v>-99</c:v>
                </c:pt>
                <c:pt idx="192">
                  <c:v>-99</c:v>
                </c:pt>
                <c:pt idx="193">
                  <c:v>-99</c:v>
                </c:pt>
                <c:pt idx="194">
                  <c:v>-99</c:v>
                </c:pt>
                <c:pt idx="195">
                  <c:v>-99</c:v>
                </c:pt>
                <c:pt idx="196">
                  <c:v>-99</c:v>
                </c:pt>
                <c:pt idx="197">
                  <c:v>-99</c:v>
                </c:pt>
                <c:pt idx="198">
                  <c:v>-99</c:v>
                </c:pt>
                <c:pt idx="199">
                  <c:v>-99</c:v>
                </c:pt>
                <c:pt idx="200">
                  <c:v>-99</c:v>
                </c:pt>
                <c:pt idx="201">
                  <c:v>-99</c:v>
                </c:pt>
                <c:pt idx="202">
                  <c:v>-99</c:v>
                </c:pt>
                <c:pt idx="203">
                  <c:v>-99</c:v>
                </c:pt>
                <c:pt idx="204">
                  <c:v>-99</c:v>
                </c:pt>
                <c:pt idx="205">
                  <c:v>-99</c:v>
                </c:pt>
                <c:pt idx="206">
                  <c:v>-99</c:v>
                </c:pt>
                <c:pt idx="207">
                  <c:v>-99</c:v>
                </c:pt>
                <c:pt idx="208">
                  <c:v>-99</c:v>
                </c:pt>
                <c:pt idx="209">
                  <c:v>-99</c:v>
                </c:pt>
                <c:pt idx="210">
                  <c:v>-99</c:v>
                </c:pt>
                <c:pt idx="211">
                  <c:v>-99</c:v>
                </c:pt>
                <c:pt idx="212">
                  <c:v>-99</c:v>
                </c:pt>
                <c:pt idx="213">
                  <c:v>-99</c:v>
                </c:pt>
                <c:pt idx="214">
                  <c:v>-99</c:v>
                </c:pt>
                <c:pt idx="215">
                  <c:v>-99</c:v>
                </c:pt>
                <c:pt idx="216">
                  <c:v>-99</c:v>
                </c:pt>
                <c:pt idx="217">
                  <c:v>-99</c:v>
                </c:pt>
                <c:pt idx="218">
                  <c:v>-99</c:v>
                </c:pt>
                <c:pt idx="219">
                  <c:v>-99</c:v>
                </c:pt>
                <c:pt idx="220">
                  <c:v>-99</c:v>
                </c:pt>
                <c:pt idx="221">
                  <c:v>-99</c:v>
                </c:pt>
                <c:pt idx="222">
                  <c:v>-99</c:v>
                </c:pt>
                <c:pt idx="223">
                  <c:v>-99</c:v>
                </c:pt>
                <c:pt idx="224">
                  <c:v>-99</c:v>
                </c:pt>
                <c:pt idx="225">
                  <c:v>-99</c:v>
                </c:pt>
                <c:pt idx="226">
                  <c:v>-99</c:v>
                </c:pt>
                <c:pt idx="227">
                  <c:v>-99</c:v>
                </c:pt>
                <c:pt idx="228">
                  <c:v>-99</c:v>
                </c:pt>
                <c:pt idx="229">
                  <c:v>-99</c:v>
                </c:pt>
                <c:pt idx="230">
                  <c:v>-99</c:v>
                </c:pt>
                <c:pt idx="231">
                  <c:v>-99</c:v>
                </c:pt>
                <c:pt idx="232">
                  <c:v>-99</c:v>
                </c:pt>
                <c:pt idx="233">
                  <c:v>-99</c:v>
                </c:pt>
                <c:pt idx="234">
                  <c:v>-99</c:v>
                </c:pt>
                <c:pt idx="235">
                  <c:v>-99</c:v>
                </c:pt>
                <c:pt idx="236">
                  <c:v>-99</c:v>
                </c:pt>
                <c:pt idx="237">
                  <c:v>-99</c:v>
                </c:pt>
                <c:pt idx="238">
                  <c:v>-99</c:v>
                </c:pt>
                <c:pt idx="239">
                  <c:v>-99</c:v>
                </c:pt>
                <c:pt idx="240">
                  <c:v>-99</c:v>
                </c:pt>
                <c:pt idx="241">
                  <c:v>-99</c:v>
                </c:pt>
                <c:pt idx="242">
                  <c:v>-99</c:v>
                </c:pt>
                <c:pt idx="243">
                  <c:v>-99</c:v>
                </c:pt>
                <c:pt idx="244">
                  <c:v>-99</c:v>
                </c:pt>
                <c:pt idx="245">
                  <c:v>-99</c:v>
                </c:pt>
                <c:pt idx="246">
                  <c:v>-99</c:v>
                </c:pt>
                <c:pt idx="247">
                  <c:v>-99</c:v>
                </c:pt>
                <c:pt idx="248">
                  <c:v>-99</c:v>
                </c:pt>
                <c:pt idx="249">
                  <c:v>-99</c:v>
                </c:pt>
                <c:pt idx="250">
                  <c:v>-99</c:v>
                </c:pt>
                <c:pt idx="251">
                  <c:v>-99</c:v>
                </c:pt>
                <c:pt idx="252">
                  <c:v>-99</c:v>
                </c:pt>
                <c:pt idx="253">
                  <c:v>-99</c:v>
                </c:pt>
                <c:pt idx="254">
                  <c:v>-99</c:v>
                </c:pt>
                <c:pt idx="255">
                  <c:v>-99</c:v>
                </c:pt>
                <c:pt idx="256">
                  <c:v>-99</c:v>
                </c:pt>
                <c:pt idx="257">
                  <c:v>-99</c:v>
                </c:pt>
                <c:pt idx="258">
                  <c:v>-99</c:v>
                </c:pt>
                <c:pt idx="259">
                  <c:v>-99</c:v>
                </c:pt>
                <c:pt idx="260">
                  <c:v>-99</c:v>
                </c:pt>
                <c:pt idx="261">
                  <c:v>-99</c:v>
                </c:pt>
                <c:pt idx="262">
                  <c:v>-99</c:v>
                </c:pt>
                <c:pt idx="263">
                  <c:v>-99</c:v>
                </c:pt>
                <c:pt idx="264">
                  <c:v>-99</c:v>
                </c:pt>
                <c:pt idx="265">
                  <c:v>-99</c:v>
                </c:pt>
                <c:pt idx="266">
                  <c:v>-99</c:v>
                </c:pt>
                <c:pt idx="267">
                  <c:v>-99</c:v>
                </c:pt>
                <c:pt idx="268">
                  <c:v>-99</c:v>
                </c:pt>
                <c:pt idx="269">
                  <c:v>-99</c:v>
                </c:pt>
                <c:pt idx="270">
                  <c:v>-99</c:v>
                </c:pt>
                <c:pt idx="271">
                  <c:v>-99</c:v>
                </c:pt>
                <c:pt idx="272">
                  <c:v>-99</c:v>
                </c:pt>
                <c:pt idx="273">
                  <c:v>-99</c:v>
                </c:pt>
                <c:pt idx="274">
                  <c:v>-99</c:v>
                </c:pt>
                <c:pt idx="275">
                  <c:v>-99</c:v>
                </c:pt>
                <c:pt idx="276">
                  <c:v>-99</c:v>
                </c:pt>
                <c:pt idx="277">
                  <c:v>-99</c:v>
                </c:pt>
                <c:pt idx="278">
                  <c:v>-99</c:v>
                </c:pt>
                <c:pt idx="279">
                  <c:v>-99</c:v>
                </c:pt>
                <c:pt idx="280">
                  <c:v>-99</c:v>
                </c:pt>
                <c:pt idx="281">
                  <c:v>-99</c:v>
                </c:pt>
                <c:pt idx="282">
                  <c:v>-99</c:v>
                </c:pt>
                <c:pt idx="283">
                  <c:v>-99</c:v>
                </c:pt>
                <c:pt idx="284">
                  <c:v>-99</c:v>
                </c:pt>
                <c:pt idx="285">
                  <c:v>-99</c:v>
                </c:pt>
                <c:pt idx="286">
                  <c:v>-99</c:v>
                </c:pt>
                <c:pt idx="287">
                  <c:v>-99</c:v>
                </c:pt>
                <c:pt idx="288">
                  <c:v>-99</c:v>
                </c:pt>
                <c:pt idx="289">
                  <c:v>-99</c:v>
                </c:pt>
                <c:pt idx="290">
                  <c:v>-99</c:v>
                </c:pt>
                <c:pt idx="291">
                  <c:v>-99</c:v>
                </c:pt>
                <c:pt idx="292">
                  <c:v>-99</c:v>
                </c:pt>
                <c:pt idx="293">
                  <c:v>-99</c:v>
                </c:pt>
                <c:pt idx="294">
                  <c:v>-99</c:v>
                </c:pt>
                <c:pt idx="295">
                  <c:v>-99</c:v>
                </c:pt>
                <c:pt idx="296">
                  <c:v>-99</c:v>
                </c:pt>
                <c:pt idx="297">
                  <c:v>-99</c:v>
                </c:pt>
                <c:pt idx="298">
                  <c:v>-99</c:v>
                </c:pt>
                <c:pt idx="299">
                  <c:v>-99</c:v>
                </c:pt>
                <c:pt idx="300">
                  <c:v>-99</c:v>
                </c:pt>
                <c:pt idx="301">
                  <c:v>-99</c:v>
                </c:pt>
                <c:pt idx="302">
                  <c:v>-99</c:v>
                </c:pt>
                <c:pt idx="303">
                  <c:v>-99</c:v>
                </c:pt>
                <c:pt idx="304">
                  <c:v>-99</c:v>
                </c:pt>
                <c:pt idx="305">
                  <c:v>-99</c:v>
                </c:pt>
                <c:pt idx="306">
                  <c:v>-99</c:v>
                </c:pt>
                <c:pt idx="307">
                  <c:v>-99</c:v>
                </c:pt>
                <c:pt idx="308">
                  <c:v>-99</c:v>
                </c:pt>
                <c:pt idx="309">
                  <c:v>-99</c:v>
                </c:pt>
                <c:pt idx="310">
                  <c:v>-99</c:v>
                </c:pt>
                <c:pt idx="311">
                  <c:v>-99</c:v>
                </c:pt>
                <c:pt idx="312">
                  <c:v>-99</c:v>
                </c:pt>
                <c:pt idx="313">
                  <c:v>-99</c:v>
                </c:pt>
                <c:pt idx="314">
                  <c:v>-99</c:v>
                </c:pt>
                <c:pt idx="315">
                  <c:v>-99</c:v>
                </c:pt>
                <c:pt idx="316">
                  <c:v>-99</c:v>
                </c:pt>
                <c:pt idx="317">
                  <c:v>-99</c:v>
                </c:pt>
                <c:pt idx="318">
                  <c:v>-99</c:v>
                </c:pt>
                <c:pt idx="319">
                  <c:v>-99</c:v>
                </c:pt>
                <c:pt idx="320">
                  <c:v>-99</c:v>
                </c:pt>
                <c:pt idx="321">
                  <c:v>-99</c:v>
                </c:pt>
                <c:pt idx="322">
                  <c:v>-99</c:v>
                </c:pt>
                <c:pt idx="323">
                  <c:v>-99</c:v>
                </c:pt>
                <c:pt idx="324">
                  <c:v>-99</c:v>
                </c:pt>
                <c:pt idx="325">
                  <c:v>-99</c:v>
                </c:pt>
                <c:pt idx="326">
                  <c:v>-99</c:v>
                </c:pt>
                <c:pt idx="327">
                  <c:v>-99</c:v>
                </c:pt>
                <c:pt idx="328">
                  <c:v>-99</c:v>
                </c:pt>
                <c:pt idx="329">
                  <c:v>-99</c:v>
                </c:pt>
                <c:pt idx="330">
                  <c:v>-99</c:v>
                </c:pt>
                <c:pt idx="331">
                  <c:v>-99</c:v>
                </c:pt>
                <c:pt idx="332">
                  <c:v>-99</c:v>
                </c:pt>
                <c:pt idx="333">
                  <c:v>-99</c:v>
                </c:pt>
                <c:pt idx="334">
                  <c:v>-99</c:v>
                </c:pt>
                <c:pt idx="335">
                  <c:v>-99</c:v>
                </c:pt>
                <c:pt idx="336">
                  <c:v>-99</c:v>
                </c:pt>
                <c:pt idx="337">
                  <c:v>-99</c:v>
                </c:pt>
                <c:pt idx="338">
                  <c:v>-99</c:v>
                </c:pt>
                <c:pt idx="339">
                  <c:v>-99</c:v>
                </c:pt>
                <c:pt idx="340">
                  <c:v>-99</c:v>
                </c:pt>
                <c:pt idx="341">
                  <c:v>-99</c:v>
                </c:pt>
                <c:pt idx="342">
                  <c:v>-99</c:v>
                </c:pt>
                <c:pt idx="343">
                  <c:v>-99</c:v>
                </c:pt>
                <c:pt idx="344">
                  <c:v>-99</c:v>
                </c:pt>
                <c:pt idx="345">
                  <c:v>-99</c:v>
                </c:pt>
                <c:pt idx="346">
                  <c:v>-99</c:v>
                </c:pt>
                <c:pt idx="347">
                  <c:v>-99</c:v>
                </c:pt>
                <c:pt idx="348">
                  <c:v>-99</c:v>
                </c:pt>
                <c:pt idx="349">
                  <c:v>-99</c:v>
                </c:pt>
                <c:pt idx="350">
                  <c:v>-99</c:v>
                </c:pt>
                <c:pt idx="351">
                  <c:v>-99</c:v>
                </c:pt>
                <c:pt idx="352">
                  <c:v>-99</c:v>
                </c:pt>
                <c:pt idx="353">
                  <c:v>-99</c:v>
                </c:pt>
                <c:pt idx="354">
                  <c:v>-99</c:v>
                </c:pt>
                <c:pt idx="355">
                  <c:v>-99</c:v>
                </c:pt>
                <c:pt idx="356">
                  <c:v>-99</c:v>
                </c:pt>
                <c:pt idx="357">
                  <c:v>-99</c:v>
                </c:pt>
                <c:pt idx="358">
                  <c:v>-99</c:v>
                </c:pt>
                <c:pt idx="359">
                  <c:v>-99</c:v>
                </c:pt>
                <c:pt idx="360">
                  <c:v>-99</c:v>
                </c:pt>
                <c:pt idx="361">
                  <c:v>-99</c:v>
                </c:pt>
                <c:pt idx="362">
                  <c:v>-99</c:v>
                </c:pt>
                <c:pt idx="363">
                  <c:v>-99</c:v>
                </c:pt>
                <c:pt idx="364">
                  <c:v>-99</c:v>
                </c:pt>
                <c:pt idx="365">
                  <c:v>-99</c:v>
                </c:pt>
                <c:pt idx="366">
                  <c:v>-99</c:v>
                </c:pt>
                <c:pt idx="367">
                  <c:v>-99</c:v>
                </c:pt>
                <c:pt idx="368">
                  <c:v>-99</c:v>
                </c:pt>
                <c:pt idx="369">
                  <c:v>-99</c:v>
                </c:pt>
                <c:pt idx="370">
                  <c:v>-99</c:v>
                </c:pt>
                <c:pt idx="371">
                  <c:v>-99</c:v>
                </c:pt>
                <c:pt idx="372">
                  <c:v>-99</c:v>
                </c:pt>
                <c:pt idx="373">
                  <c:v>-99</c:v>
                </c:pt>
                <c:pt idx="374">
                  <c:v>-99</c:v>
                </c:pt>
                <c:pt idx="375">
                  <c:v>-99</c:v>
                </c:pt>
                <c:pt idx="376">
                  <c:v>-99</c:v>
                </c:pt>
                <c:pt idx="377">
                  <c:v>-99</c:v>
                </c:pt>
                <c:pt idx="378">
                  <c:v>-99</c:v>
                </c:pt>
                <c:pt idx="379">
                  <c:v>-99</c:v>
                </c:pt>
                <c:pt idx="380">
                  <c:v>-99</c:v>
                </c:pt>
                <c:pt idx="381">
                  <c:v>-99</c:v>
                </c:pt>
                <c:pt idx="382">
                  <c:v>-99</c:v>
                </c:pt>
                <c:pt idx="383">
                  <c:v>-99</c:v>
                </c:pt>
                <c:pt idx="384">
                  <c:v>-99</c:v>
                </c:pt>
                <c:pt idx="385">
                  <c:v>-99</c:v>
                </c:pt>
                <c:pt idx="386">
                  <c:v>-99</c:v>
                </c:pt>
                <c:pt idx="387">
                  <c:v>-99</c:v>
                </c:pt>
                <c:pt idx="388">
                  <c:v>-99</c:v>
                </c:pt>
                <c:pt idx="389">
                  <c:v>-99</c:v>
                </c:pt>
                <c:pt idx="390">
                  <c:v>-99</c:v>
                </c:pt>
                <c:pt idx="391">
                  <c:v>-99</c:v>
                </c:pt>
                <c:pt idx="392">
                  <c:v>-99</c:v>
                </c:pt>
                <c:pt idx="393">
                  <c:v>-99</c:v>
                </c:pt>
                <c:pt idx="394">
                  <c:v>-99</c:v>
                </c:pt>
                <c:pt idx="395">
                  <c:v>-99</c:v>
                </c:pt>
                <c:pt idx="396">
                  <c:v>-99</c:v>
                </c:pt>
                <c:pt idx="397">
                  <c:v>-99</c:v>
                </c:pt>
                <c:pt idx="398">
                  <c:v>-99</c:v>
                </c:pt>
                <c:pt idx="399">
                  <c:v>-99</c:v>
                </c:pt>
                <c:pt idx="400">
                  <c:v>-99</c:v>
                </c:pt>
                <c:pt idx="401">
                  <c:v>-99</c:v>
                </c:pt>
                <c:pt idx="402">
                  <c:v>-99</c:v>
                </c:pt>
                <c:pt idx="403">
                  <c:v>-99</c:v>
                </c:pt>
                <c:pt idx="404">
                  <c:v>-99</c:v>
                </c:pt>
                <c:pt idx="405">
                  <c:v>-99</c:v>
                </c:pt>
                <c:pt idx="406">
                  <c:v>-99</c:v>
                </c:pt>
                <c:pt idx="407">
                  <c:v>-99</c:v>
                </c:pt>
                <c:pt idx="408">
                  <c:v>-99</c:v>
                </c:pt>
                <c:pt idx="409">
                  <c:v>-99</c:v>
                </c:pt>
                <c:pt idx="410">
                  <c:v>-99</c:v>
                </c:pt>
                <c:pt idx="411">
                  <c:v>-99</c:v>
                </c:pt>
                <c:pt idx="412">
                  <c:v>-99</c:v>
                </c:pt>
                <c:pt idx="413">
                  <c:v>-99</c:v>
                </c:pt>
                <c:pt idx="414">
                  <c:v>-99</c:v>
                </c:pt>
                <c:pt idx="415">
                  <c:v>-99</c:v>
                </c:pt>
                <c:pt idx="416">
                  <c:v>-99</c:v>
                </c:pt>
                <c:pt idx="417">
                  <c:v>-99</c:v>
                </c:pt>
                <c:pt idx="418">
                  <c:v>-99</c:v>
                </c:pt>
                <c:pt idx="419">
                  <c:v>-99</c:v>
                </c:pt>
                <c:pt idx="420">
                  <c:v>-99</c:v>
                </c:pt>
                <c:pt idx="421">
                  <c:v>-99</c:v>
                </c:pt>
                <c:pt idx="422">
                  <c:v>-99</c:v>
                </c:pt>
                <c:pt idx="423">
                  <c:v>-99</c:v>
                </c:pt>
                <c:pt idx="424">
                  <c:v>-99</c:v>
                </c:pt>
                <c:pt idx="425">
                  <c:v>-99</c:v>
                </c:pt>
                <c:pt idx="426">
                  <c:v>-99</c:v>
                </c:pt>
                <c:pt idx="427">
                  <c:v>-99</c:v>
                </c:pt>
                <c:pt idx="428">
                  <c:v>-99</c:v>
                </c:pt>
                <c:pt idx="429">
                  <c:v>-99</c:v>
                </c:pt>
                <c:pt idx="430">
                  <c:v>-99</c:v>
                </c:pt>
                <c:pt idx="431">
                  <c:v>-99</c:v>
                </c:pt>
                <c:pt idx="432">
                  <c:v>-99</c:v>
                </c:pt>
                <c:pt idx="433">
                  <c:v>-99</c:v>
                </c:pt>
                <c:pt idx="434">
                  <c:v>-99</c:v>
                </c:pt>
                <c:pt idx="435">
                  <c:v>-99</c:v>
                </c:pt>
                <c:pt idx="436">
                  <c:v>-99</c:v>
                </c:pt>
                <c:pt idx="437">
                  <c:v>-99</c:v>
                </c:pt>
                <c:pt idx="438">
                  <c:v>-99</c:v>
                </c:pt>
                <c:pt idx="439">
                  <c:v>-99</c:v>
                </c:pt>
                <c:pt idx="440">
                  <c:v>-99</c:v>
                </c:pt>
                <c:pt idx="441">
                  <c:v>-99</c:v>
                </c:pt>
                <c:pt idx="442">
                  <c:v>-99</c:v>
                </c:pt>
                <c:pt idx="443">
                  <c:v>-99</c:v>
                </c:pt>
                <c:pt idx="444">
                  <c:v>-99</c:v>
                </c:pt>
                <c:pt idx="445">
                  <c:v>-99</c:v>
                </c:pt>
                <c:pt idx="446">
                  <c:v>-99</c:v>
                </c:pt>
                <c:pt idx="447">
                  <c:v>-99</c:v>
                </c:pt>
                <c:pt idx="448">
                  <c:v>-99</c:v>
                </c:pt>
                <c:pt idx="449">
                  <c:v>-99</c:v>
                </c:pt>
                <c:pt idx="450">
                  <c:v>-99</c:v>
                </c:pt>
                <c:pt idx="451">
                  <c:v>-99</c:v>
                </c:pt>
                <c:pt idx="452">
                  <c:v>-99</c:v>
                </c:pt>
                <c:pt idx="453">
                  <c:v>-99</c:v>
                </c:pt>
                <c:pt idx="454">
                  <c:v>-99</c:v>
                </c:pt>
                <c:pt idx="455">
                  <c:v>-99</c:v>
                </c:pt>
                <c:pt idx="456">
                  <c:v>-99</c:v>
                </c:pt>
                <c:pt idx="457">
                  <c:v>-99</c:v>
                </c:pt>
                <c:pt idx="458">
                  <c:v>-99</c:v>
                </c:pt>
                <c:pt idx="459">
                  <c:v>-99</c:v>
                </c:pt>
                <c:pt idx="460">
                  <c:v>-99</c:v>
                </c:pt>
                <c:pt idx="461">
                  <c:v>-99</c:v>
                </c:pt>
                <c:pt idx="462">
                  <c:v>-99</c:v>
                </c:pt>
                <c:pt idx="463">
                  <c:v>-99</c:v>
                </c:pt>
                <c:pt idx="464">
                  <c:v>-99</c:v>
                </c:pt>
                <c:pt idx="465">
                  <c:v>-99</c:v>
                </c:pt>
                <c:pt idx="466">
                  <c:v>-99</c:v>
                </c:pt>
                <c:pt idx="467">
                  <c:v>-99</c:v>
                </c:pt>
                <c:pt idx="468">
                  <c:v>-99</c:v>
                </c:pt>
                <c:pt idx="469">
                  <c:v>-99</c:v>
                </c:pt>
                <c:pt idx="470">
                  <c:v>-99</c:v>
                </c:pt>
                <c:pt idx="471">
                  <c:v>-99</c:v>
                </c:pt>
                <c:pt idx="472">
                  <c:v>-99</c:v>
                </c:pt>
                <c:pt idx="473">
                  <c:v>-99</c:v>
                </c:pt>
                <c:pt idx="474">
                  <c:v>-99</c:v>
                </c:pt>
                <c:pt idx="475">
                  <c:v>-99</c:v>
                </c:pt>
                <c:pt idx="476">
                  <c:v>-99</c:v>
                </c:pt>
                <c:pt idx="477">
                  <c:v>-99</c:v>
                </c:pt>
                <c:pt idx="478">
                  <c:v>-99</c:v>
                </c:pt>
                <c:pt idx="479">
                  <c:v>-99</c:v>
                </c:pt>
                <c:pt idx="480">
                  <c:v>-99</c:v>
                </c:pt>
                <c:pt idx="481">
                  <c:v>-99</c:v>
                </c:pt>
                <c:pt idx="482">
                  <c:v>-99</c:v>
                </c:pt>
                <c:pt idx="483">
                  <c:v>-99</c:v>
                </c:pt>
                <c:pt idx="484">
                  <c:v>-99</c:v>
                </c:pt>
                <c:pt idx="485">
                  <c:v>-99</c:v>
                </c:pt>
                <c:pt idx="486">
                  <c:v>-99</c:v>
                </c:pt>
                <c:pt idx="487">
                  <c:v>-99</c:v>
                </c:pt>
                <c:pt idx="488">
                  <c:v>-99</c:v>
                </c:pt>
                <c:pt idx="489">
                  <c:v>-99</c:v>
                </c:pt>
                <c:pt idx="490">
                  <c:v>-99</c:v>
                </c:pt>
                <c:pt idx="491">
                  <c:v>-99</c:v>
                </c:pt>
                <c:pt idx="492">
                  <c:v>-99</c:v>
                </c:pt>
                <c:pt idx="493">
                  <c:v>-99</c:v>
                </c:pt>
                <c:pt idx="494">
                  <c:v>-99</c:v>
                </c:pt>
                <c:pt idx="495">
                  <c:v>-99</c:v>
                </c:pt>
                <c:pt idx="496">
                  <c:v>-99</c:v>
                </c:pt>
                <c:pt idx="497">
                  <c:v>-99</c:v>
                </c:pt>
                <c:pt idx="498">
                  <c:v>-99</c:v>
                </c:pt>
                <c:pt idx="499">
                  <c:v>-99</c:v>
                </c:pt>
                <c:pt idx="500">
                  <c:v>-99</c:v>
                </c:pt>
                <c:pt idx="501">
                  <c:v>-99</c:v>
                </c:pt>
                <c:pt idx="502">
                  <c:v>-99</c:v>
                </c:pt>
                <c:pt idx="503">
                  <c:v>-99</c:v>
                </c:pt>
                <c:pt idx="504">
                  <c:v>-99</c:v>
                </c:pt>
                <c:pt idx="505">
                  <c:v>-99</c:v>
                </c:pt>
                <c:pt idx="506">
                  <c:v>-99</c:v>
                </c:pt>
                <c:pt idx="507">
                  <c:v>-99</c:v>
                </c:pt>
                <c:pt idx="508">
                  <c:v>-99</c:v>
                </c:pt>
                <c:pt idx="509">
                  <c:v>-99</c:v>
                </c:pt>
                <c:pt idx="510">
                  <c:v>-99</c:v>
                </c:pt>
                <c:pt idx="511">
                  <c:v>-99</c:v>
                </c:pt>
                <c:pt idx="512">
                  <c:v>-99</c:v>
                </c:pt>
                <c:pt idx="513">
                  <c:v>-99</c:v>
                </c:pt>
                <c:pt idx="514">
                  <c:v>-99</c:v>
                </c:pt>
                <c:pt idx="515">
                  <c:v>-99</c:v>
                </c:pt>
                <c:pt idx="516">
                  <c:v>-99</c:v>
                </c:pt>
                <c:pt idx="517">
                  <c:v>-99</c:v>
                </c:pt>
                <c:pt idx="518">
                  <c:v>-99</c:v>
                </c:pt>
                <c:pt idx="519">
                  <c:v>-99</c:v>
                </c:pt>
                <c:pt idx="520">
                  <c:v>-99</c:v>
                </c:pt>
                <c:pt idx="521">
                  <c:v>-99</c:v>
                </c:pt>
                <c:pt idx="522">
                  <c:v>-99</c:v>
                </c:pt>
                <c:pt idx="523">
                  <c:v>-99</c:v>
                </c:pt>
                <c:pt idx="524">
                  <c:v>-99</c:v>
                </c:pt>
                <c:pt idx="525">
                  <c:v>-99</c:v>
                </c:pt>
                <c:pt idx="526">
                  <c:v>-99</c:v>
                </c:pt>
                <c:pt idx="527">
                  <c:v>-99</c:v>
                </c:pt>
                <c:pt idx="528">
                  <c:v>-99</c:v>
                </c:pt>
                <c:pt idx="529">
                  <c:v>-99</c:v>
                </c:pt>
                <c:pt idx="530">
                  <c:v>-99</c:v>
                </c:pt>
                <c:pt idx="531">
                  <c:v>-99</c:v>
                </c:pt>
                <c:pt idx="532">
                  <c:v>-99</c:v>
                </c:pt>
                <c:pt idx="533">
                  <c:v>-99</c:v>
                </c:pt>
                <c:pt idx="534">
                  <c:v>-99</c:v>
                </c:pt>
                <c:pt idx="535">
                  <c:v>-99</c:v>
                </c:pt>
                <c:pt idx="536">
                  <c:v>-99</c:v>
                </c:pt>
                <c:pt idx="537">
                  <c:v>-99</c:v>
                </c:pt>
                <c:pt idx="538">
                  <c:v>-99</c:v>
                </c:pt>
                <c:pt idx="539">
                  <c:v>-99</c:v>
                </c:pt>
                <c:pt idx="540">
                  <c:v>-99</c:v>
                </c:pt>
                <c:pt idx="541">
                  <c:v>-99</c:v>
                </c:pt>
                <c:pt idx="542">
                  <c:v>-99</c:v>
                </c:pt>
                <c:pt idx="543">
                  <c:v>-99</c:v>
                </c:pt>
                <c:pt idx="544">
                  <c:v>-99</c:v>
                </c:pt>
                <c:pt idx="545">
                  <c:v>-99</c:v>
                </c:pt>
                <c:pt idx="546">
                  <c:v>-99</c:v>
                </c:pt>
                <c:pt idx="547">
                  <c:v>-99</c:v>
                </c:pt>
                <c:pt idx="548">
                  <c:v>-99</c:v>
                </c:pt>
                <c:pt idx="549">
                  <c:v>-99</c:v>
                </c:pt>
                <c:pt idx="550">
                  <c:v>-99</c:v>
                </c:pt>
                <c:pt idx="551">
                  <c:v>-99</c:v>
                </c:pt>
                <c:pt idx="552">
                  <c:v>-99</c:v>
                </c:pt>
                <c:pt idx="553">
                  <c:v>-99</c:v>
                </c:pt>
                <c:pt idx="554">
                  <c:v>-99</c:v>
                </c:pt>
                <c:pt idx="555">
                  <c:v>-99</c:v>
                </c:pt>
                <c:pt idx="556">
                  <c:v>-99</c:v>
                </c:pt>
                <c:pt idx="557">
                  <c:v>-99</c:v>
                </c:pt>
                <c:pt idx="558">
                  <c:v>-99</c:v>
                </c:pt>
                <c:pt idx="559">
                  <c:v>-99</c:v>
                </c:pt>
                <c:pt idx="560">
                  <c:v>-99</c:v>
                </c:pt>
                <c:pt idx="561">
                  <c:v>-99</c:v>
                </c:pt>
                <c:pt idx="562">
                  <c:v>-99</c:v>
                </c:pt>
                <c:pt idx="563">
                  <c:v>-99</c:v>
                </c:pt>
                <c:pt idx="564">
                  <c:v>-99</c:v>
                </c:pt>
                <c:pt idx="565">
                  <c:v>-99</c:v>
                </c:pt>
                <c:pt idx="566">
                  <c:v>-99</c:v>
                </c:pt>
                <c:pt idx="567">
                  <c:v>-99</c:v>
                </c:pt>
                <c:pt idx="568">
                  <c:v>-99</c:v>
                </c:pt>
                <c:pt idx="569">
                  <c:v>-99</c:v>
                </c:pt>
                <c:pt idx="570">
                  <c:v>-99</c:v>
                </c:pt>
                <c:pt idx="571">
                  <c:v>-99</c:v>
                </c:pt>
                <c:pt idx="572">
                  <c:v>-99</c:v>
                </c:pt>
                <c:pt idx="573">
                  <c:v>-99</c:v>
                </c:pt>
                <c:pt idx="574">
                  <c:v>-99</c:v>
                </c:pt>
                <c:pt idx="575">
                  <c:v>-99</c:v>
                </c:pt>
                <c:pt idx="576">
                  <c:v>-99</c:v>
                </c:pt>
                <c:pt idx="577">
                  <c:v>-99</c:v>
                </c:pt>
                <c:pt idx="578">
                  <c:v>-99</c:v>
                </c:pt>
                <c:pt idx="579">
                  <c:v>-99</c:v>
                </c:pt>
                <c:pt idx="580">
                  <c:v>-99</c:v>
                </c:pt>
                <c:pt idx="581">
                  <c:v>-99</c:v>
                </c:pt>
                <c:pt idx="582">
                  <c:v>-99</c:v>
                </c:pt>
                <c:pt idx="583">
                  <c:v>-99</c:v>
                </c:pt>
                <c:pt idx="584">
                  <c:v>-99</c:v>
                </c:pt>
                <c:pt idx="585">
                  <c:v>-99</c:v>
                </c:pt>
                <c:pt idx="586">
                  <c:v>-99</c:v>
                </c:pt>
                <c:pt idx="587">
                  <c:v>-99</c:v>
                </c:pt>
                <c:pt idx="588">
                  <c:v>-99</c:v>
                </c:pt>
                <c:pt idx="589">
                  <c:v>-99</c:v>
                </c:pt>
                <c:pt idx="590">
                  <c:v>-99</c:v>
                </c:pt>
                <c:pt idx="591">
                  <c:v>-99</c:v>
                </c:pt>
                <c:pt idx="592">
                  <c:v>-99</c:v>
                </c:pt>
                <c:pt idx="593">
                  <c:v>-99</c:v>
                </c:pt>
                <c:pt idx="594">
                  <c:v>-99</c:v>
                </c:pt>
                <c:pt idx="595">
                  <c:v>-99</c:v>
                </c:pt>
                <c:pt idx="596">
                  <c:v>-99</c:v>
                </c:pt>
                <c:pt idx="597">
                  <c:v>-99</c:v>
                </c:pt>
                <c:pt idx="598">
                  <c:v>-99</c:v>
                </c:pt>
                <c:pt idx="599">
                  <c:v>-99</c:v>
                </c:pt>
                <c:pt idx="600">
                  <c:v>-99</c:v>
                </c:pt>
                <c:pt idx="601">
                  <c:v>-99</c:v>
                </c:pt>
                <c:pt idx="602">
                  <c:v>-99</c:v>
                </c:pt>
                <c:pt idx="603">
                  <c:v>-99</c:v>
                </c:pt>
                <c:pt idx="604">
                  <c:v>-99</c:v>
                </c:pt>
                <c:pt idx="605">
                  <c:v>-99</c:v>
                </c:pt>
                <c:pt idx="606">
                  <c:v>-99</c:v>
                </c:pt>
                <c:pt idx="607">
                  <c:v>-99</c:v>
                </c:pt>
                <c:pt idx="608">
                  <c:v>-99</c:v>
                </c:pt>
                <c:pt idx="609">
                  <c:v>-99</c:v>
                </c:pt>
                <c:pt idx="610">
                  <c:v>-99</c:v>
                </c:pt>
                <c:pt idx="611">
                  <c:v>-99</c:v>
                </c:pt>
                <c:pt idx="612">
                  <c:v>-99</c:v>
                </c:pt>
                <c:pt idx="613">
                  <c:v>-99</c:v>
                </c:pt>
                <c:pt idx="614">
                  <c:v>-99</c:v>
                </c:pt>
                <c:pt idx="615">
                  <c:v>-99</c:v>
                </c:pt>
                <c:pt idx="616">
                  <c:v>-99</c:v>
                </c:pt>
                <c:pt idx="617">
                  <c:v>-99</c:v>
                </c:pt>
                <c:pt idx="618">
                  <c:v>-99</c:v>
                </c:pt>
                <c:pt idx="619">
                  <c:v>-99</c:v>
                </c:pt>
                <c:pt idx="620">
                  <c:v>-99</c:v>
                </c:pt>
                <c:pt idx="621">
                  <c:v>-99</c:v>
                </c:pt>
                <c:pt idx="622">
                  <c:v>-99</c:v>
                </c:pt>
                <c:pt idx="623">
                  <c:v>-99</c:v>
                </c:pt>
                <c:pt idx="624">
                  <c:v>-99</c:v>
                </c:pt>
                <c:pt idx="625">
                  <c:v>-99</c:v>
                </c:pt>
                <c:pt idx="626">
                  <c:v>-99</c:v>
                </c:pt>
                <c:pt idx="627">
                  <c:v>-99</c:v>
                </c:pt>
                <c:pt idx="628">
                  <c:v>-99</c:v>
                </c:pt>
                <c:pt idx="629">
                  <c:v>-99</c:v>
                </c:pt>
                <c:pt idx="630">
                  <c:v>-99</c:v>
                </c:pt>
                <c:pt idx="631">
                  <c:v>-99</c:v>
                </c:pt>
                <c:pt idx="632">
                  <c:v>-99</c:v>
                </c:pt>
                <c:pt idx="633">
                  <c:v>-99</c:v>
                </c:pt>
                <c:pt idx="634">
                  <c:v>-99</c:v>
                </c:pt>
                <c:pt idx="635">
                  <c:v>-99</c:v>
                </c:pt>
                <c:pt idx="636">
                  <c:v>-99</c:v>
                </c:pt>
                <c:pt idx="637">
                  <c:v>-99</c:v>
                </c:pt>
                <c:pt idx="638">
                  <c:v>-99</c:v>
                </c:pt>
                <c:pt idx="639">
                  <c:v>-99</c:v>
                </c:pt>
                <c:pt idx="640">
                  <c:v>-99</c:v>
                </c:pt>
                <c:pt idx="641">
                  <c:v>-99</c:v>
                </c:pt>
                <c:pt idx="642">
                  <c:v>-99</c:v>
                </c:pt>
                <c:pt idx="643">
                  <c:v>-99</c:v>
                </c:pt>
                <c:pt idx="644">
                  <c:v>-99</c:v>
                </c:pt>
                <c:pt idx="645">
                  <c:v>-99</c:v>
                </c:pt>
                <c:pt idx="646">
                  <c:v>-99</c:v>
                </c:pt>
                <c:pt idx="647">
                  <c:v>-99</c:v>
                </c:pt>
                <c:pt idx="648">
                  <c:v>-99</c:v>
                </c:pt>
                <c:pt idx="649">
                  <c:v>-99</c:v>
                </c:pt>
                <c:pt idx="650">
                  <c:v>-99</c:v>
                </c:pt>
                <c:pt idx="651">
                  <c:v>-99</c:v>
                </c:pt>
                <c:pt idx="652">
                  <c:v>-99</c:v>
                </c:pt>
                <c:pt idx="653">
                  <c:v>-99</c:v>
                </c:pt>
                <c:pt idx="654">
                  <c:v>-99</c:v>
                </c:pt>
                <c:pt idx="655">
                  <c:v>-99</c:v>
                </c:pt>
                <c:pt idx="656">
                  <c:v>-99</c:v>
                </c:pt>
                <c:pt idx="657">
                  <c:v>-99</c:v>
                </c:pt>
                <c:pt idx="658">
                  <c:v>-99</c:v>
                </c:pt>
                <c:pt idx="659">
                  <c:v>-99</c:v>
                </c:pt>
                <c:pt idx="660">
                  <c:v>-99</c:v>
                </c:pt>
                <c:pt idx="661">
                  <c:v>-99</c:v>
                </c:pt>
                <c:pt idx="662">
                  <c:v>-99</c:v>
                </c:pt>
                <c:pt idx="663">
                  <c:v>-99</c:v>
                </c:pt>
                <c:pt idx="664">
                  <c:v>-99</c:v>
                </c:pt>
                <c:pt idx="665">
                  <c:v>-99</c:v>
                </c:pt>
                <c:pt idx="666">
                  <c:v>-99</c:v>
                </c:pt>
                <c:pt idx="667">
                  <c:v>-99</c:v>
                </c:pt>
                <c:pt idx="668">
                  <c:v>-99</c:v>
                </c:pt>
                <c:pt idx="669">
                  <c:v>-99</c:v>
                </c:pt>
                <c:pt idx="670">
                  <c:v>-99</c:v>
                </c:pt>
                <c:pt idx="671">
                  <c:v>-99</c:v>
                </c:pt>
                <c:pt idx="672">
                  <c:v>-99</c:v>
                </c:pt>
                <c:pt idx="673">
                  <c:v>-99</c:v>
                </c:pt>
                <c:pt idx="674">
                  <c:v>-99</c:v>
                </c:pt>
                <c:pt idx="675">
                  <c:v>-99</c:v>
                </c:pt>
                <c:pt idx="676">
                  <c:v>-99</c:v>
                </c:pt>
                <c:pt idx="677">
                  <c:v>-99</c:v>
                </c:pt>
                <c:pt idx="678">
                  <c:v>-99</c:v>
                </c:pt>
                <c:pt idx="679">
                  <c:v>-99</c:v>
                </c:pt>
                <c:pt idx="680">
                  <c:v>-99</c:v>
                </c:pt>
                <c:pt idx="681">
                  <c:v>-99</c:v>
                </c:pt>
                <c:pt idx="682">
                  <c:v>-99</c:v>
                </c:pt>
                <c:pt idx="683">
                  <c:v>-99</c:v>
                </c:pt>
                <c:pt idx="684">
                  <c:v>-99</c:v>
                </c:pt>
                <c:pt idx="685">
                  <c:v>-99</c:v>
                </c:pt>
                <c:pt idx="686">
                  <c:v>-99</c:v>
                </c:pt>
                <c:pt idx="687">
                  <c:v>-99</c:v>
                </c:pt>
                <c:pt idx="688">
                  <c:v>-99</c:v>
                </c:pt>
                <c:pt idx="689">
                  <c:v>-99</c:v>
                </c:pt>
                <c:pt idx="690">
                  <c:v>-99</c:v>
                </c:pt>
                <c:pt idx="691">
                  <c:v>-99</c:v>
                </c:pt>
                <c:pt idx="692">
                  <c:v>-99</c:v>
                </c:pt>
                <c:pt idx="693">
                  <c:v>-99</c:v>
                </c:pt>
                <c:pt idx="694">
                  <c:v>-99</c:v>
                </c:pt>
                <c:pt idx="695">
                  <c:v>-99</c:v>
                </c:pt>
                <c:pt idx="696">
                  <c:v>-99</c:v>
                </c:pt>
                <c:pt idx="697">
                  <c:v>-99</c:v>
                </c:pt>
                <c:pt idx="698">
                  <c:v>-99</c:v>
                </c:pt>
                <c:pt idx="699">
                  <c:v>-99</c:v>
                </c:pt>
                <c:pt idx="700">
                  <c:v>-99</c:v>
                </c:pt>
                <c:pt idx="701">
                  <c:v>-99</c:v>
                </c:pt>
                <c:pt idx="702">
                  <c:v>-99</c:v>
                </c:pt>
                <c:pt idx="703">
                  <c:v>-99</c:v>
                </c:pt>
                <c:pt idx="704">
                  <c:v>-99</c:v>
                </c:pt>
                <c:pt idx="705">
                  <c:v>-99</c:v>
                </c:pt>
                <c:pt idx="706">
                  <c:v>-99</c:v>
                </c:pt>
                <c:pt idx="707">
                  <c:v>-99</c:v>
                </c:pt>
                <c:pt idx="708">
                  <c:v>-99</c:v>
                </c:pt>
                <c:pt idx="709">
                  <c:v>-99</c:v>
                </c:pt>
                <c:pt idx="710">
                  <c:v>-99</c:v>
                </c:pt>
                <c:pt idx="711">
                  <c:v>-99</c:v>
                </c:pt>
                <c:pt idx="712">
                  <c:v>-99</c:v>
                </c:pt>
                <c:pt idx="713">
                  <c:v>-99</c:v>
                </c:pt>
                <c:pt idx="714">
                  <c:v>-99</c:v>
                </c:pt>
                <c:pt idx="715">
                  <c:v>-99</c:v>
                </c:pt>
                <c:pt idx="716">
                  <c:v>-99</c:v>
                </c:pt>
                <c:pt idx="717">
                  <c:v>-99</c:v>
                </c:pt>
                <c:pt idx="718">
                  <c:v>-99</c:v>
                </c:pt>
                <c:pt idx="719">
                  <c:v>-99</c:v>
                </c:pt>
                <c:pt idx="720">
                  <c:v>-99</c:v>
                </c:pt>
                <c:pt idx="721">
                  <c:v>-99</c:v>
                </c:pt>
                <c:pt idx="722">
                  <c:v>-99</c:v>
                </c:pt>
                <c:pt idx="723">
                  <c:v>-99</c:v>
                </c:pt>
                <c:pt idx="724">
                  <c:v>-99</c:v>
                </c:pt>
                <c:pt idx="725">
                  <c:v>-99</c:v>
                </c:pt>
                <c:pt idx="726">
                  <c:v>-99</c:v>
                </c:pt>
                <c:pt idx="727">
                  <c:v>-99</c:v>
                </c:pt>
                <c:pt idx="728">
                  <c:v>-99</c:v>
                </c:pt>
                <c:pt idx="729">
                  <c:v>-99</c:v>
                </c:pt>
                <c:pt idx="730">
                  <c:v>-99</c:v>
                </c:pt>
                <c:pt idx="731">
                  <c:v>-99</c:v>
                </c:pt>
                <c:pt idx="732">
                  <c:v>-99</c:v>
                </c:pt>
                <c:pt idx="733">
                  <c:v>-99</c:v>
                </c:pt>
                <c:pt idx="734">
                  <c:v>-99</c:v>
                </c:pt>
                <c:pt idx="735">
                  <c:v>-99</c:v>
                </c:pt>
                <c:pt idx="736">
                  <c:v>-99</c:v>
                </c:pt>
                <c:pt idx="737">
                  <c:v>-99</c:v>
                </c:pt>
                <c:pt idx="738">
                  <c:v>-99</c:v>
                </c:pt>
                <c:pt idx="739">
                  <c:v>-99</c:v>
                </c:pt>
                <c:pt idx="740">
                  <c:v>-99</c:v>
                </c:pt>
                <c:pt idx="741">
                  <c:v>-99</c:v>
                </c:pt>
                <c:pt idx="742">
                  <c:v>-99</c:v>
                </c:pt>
                <c:pt idx="743">
                  <c:v>-99</c:v>
                </c:pt>
                <c:pt idx="744">
                  <c:v>-99</c:v>
                </c:pt>
                <c:pt idx="745">
                  <c:v>-99</c:v>
                </c:pt>
                <c:pt idx="746">
                  <c:v>-99</c:v>
                </c:pt>
                <c:pt idx="747">
                  <c:v>-99</c:v>
                </c:pt>
                <c:pt idx="748">
                  <c:v>-99</c:v>
                </c:pt>
                <c:pt idx="749">
                  <c:v>-99</c:v>
                </c:pt>
                <c:pt idx="750">
                  <c:v>-99</c:v>
                </c:pt>
                <c:pt idx="751">
                  <c:v>-99</c:v>
                </c:pt>
                <c:pt idx="752">
                  <c:v>-99</c:v>
                </c:pt>
                <c:pt idx="753">
                  <c:v>-99</c:v>
                </c:pt>
                <c:pt idx="754">
                  <c:v>-99</c:v>
                </c:pt>
                <c:pt idx="755">
                  <c:v>-99</c:v>
                </c:pt>
                <c:pt idx="756">
                  <c:v>-99</c:v>
                </c:pt>
                <c:pt idx="757">
                  <c:v>-99</c:v>
                </c:pt>
                <c:pt idx="758">
                  <c:v>-99</c:v>
                </c:pt>
                <c:pt idx="759">
                  <c:v>-99</c:v>
                </c:pt>
                <c:pt idx="760">
                  <c:v>-99</c:v>
                </c:pt>
                <c:pt idx="761">
                  <c:v>-99</c:v>
                </c:pt>
                <c:pt idx="762">
                  <c:v>-99</c:v>
                </c:pt>
                <c:pt idx="763">
                  <c:v>-99</c:v>
                </c:pt>
                <c:pt idx="764">
                  <c:v>-99</c:v>
                </c:pt>
                <c:pt idx="765">
                  <c:v>-99</c:v>
                </c:pt>
                <c:pt idx="766">
                  <c:v>-99</c:v>
                </c:pt>
                <c:pt idx="767">
                  <c:v>-99</c:v>
                </c:pt>
                <c:pt idx="768">
                  <c:v>-99</c:v>
                </c:pt>
                <c:pt idx="769">
                  <c:v>-99</c:v>
                </c:pt>
                <c:pt idx="770">
                  <c:v>-99</c:v>
                </c:pt>
                <c:pt idx="771">
                  <c:v>-99</c:v>
                </c:pt>
                <c:pt idx="772">
                  <c:v>-99</c:v>
                </c:pt>
                <c:pt idx="773">
                  <c:v>-99</c:v>
                </c:pt>
                <c:pt idx="774">
                  <c:v>-99</c:v>
                </c:pt>
                <c:pt idx="775">
                  <c:v>-99</c:v>
                </c:pt>
                <c:pt idx="776">
                  <c:v>-99</c:v>
                </c:pt>
                <c:pt idx="777">
                  <c:v>-99</c:v>
                </c:pt>
                <c:pt idx="778">
                  <c:v>-99</c:v>
                </c:pt>
                <c:pt idx="779">
                  <c:v>-99</c:v>
                </c:pt>
                <c:pt idx="780">
                  <c:v>-99</c:v>
                </c:pt>
                <c:pt idx="781">
                  <c:v>-99</c:v>
                </c:pt>
                <c:pt idx="782">
                  <c:v>-99</c:v>
                </c:pt>
                <c:pt idx="783">
                  <c:v>-99</c:v>
                </c:pt>
                <c:pt idx="784">
                  <c:v>-99</c:v>
                </c:pt>
                <c:pt idx="785">
                  <c:v>-99</c:v>
                </c:pt>
                <c:pt idx="786">
                  <c:v>-99</c:v>
                </c:pt>
                <c:pt idx="787">
                  <c:v>-99</c:v>
                </c:pt>
                <c:pt idx="788">
                  <c:v>-99</c:v>
                </c:pt>
                <c:pt idx="789">
                  <c:v>-99</c:v>
                </c:pt>
                <c:pt idx="790">
                  <c:v>-99</c:v>
                </c:pt>
                <c:pt idx="791">
                  <c:v>-99</c:v>
                </c:pt>
                <c:pt idx="792">
                  <c:v>-99</c:v>
                </c:pt>
                <c:pt idx="793">
                  <c:v>-99</c:v>
                </c:pt>
                <c:pt idx="794">
                  <c:v>-99</c:v>
                </c:pt>
                <c:pt idx="795">
                  <c:v>-99</c:v>
                </c:pt>
                <c:pt idx="796">
                  <c:v>-99</c:v>
                </c:pt>
                <c:pt idx="797">
                  <c:v>-99</c:v>
                </c:pt>
                <c:pt idx="798">
                  <c:v>-99</c:v>
                </c:pt>
                <c:pt idx="799">
                  <c:v>-99</c:v>
                </c:pt>
                <c:pt idx="800">
                  <c:v>-99</c:v>
                </c:pt>
                <c:pt idx="801">
                  <c:v>-99</c:v>
                </c:pt>
                <c:pt idx="802">
                  <c:v>-99</c:v>
                </c:pt>
                <c:pt idx="803">
                  <c:v>-99</c:v>
                </c:pt>
                <c:pt idx="804">
                  <c:v>-99</c:v>
                </c:pt>
                <c:pt idx="805">
                  <c:v>-99</c:v>
                </c:pt>
                <c:pt idx="806">
                  <c:v>-99</c:v>
                </c:pt>
                <c:pt idx="807">
                  <c:v>-99</c:v>
                </c:pt>
                <c:pt idx="808">
                  <c:v>-99</c:v>
                </c:pt>
                <c:pt idx="809">
                  <c:v>-99</c:v>
                </c:pt>
                <c:pt idx="810">
                  <c:v>-99</c:v>
                </c:pt>
                <c:pt idx="811">
                  <c:v>-99</c:v>
                </c:pt>
                <c:pt idx="812">
                  <c:v>-99</c:v>
                </c:pt>
                <c:pt idx="813">
                  <c:v>-99</c:v>
                </c:pt>
                <c:pt idx="814">
                  <c:v>-99</c:v>
                </c:pt>
                <c:pt idx="815">
                  <c:v>-99</c:v>
                </c:pt>
                <c:pt idx="816">
                  <c:v>-99</c:v>
                </c:pt>
                <c:pt idx="817">
                  <c:v>-99</c:v>
                </c:pt>
                <c:pt idx="818">
                  <c:v>-99</c:v>
                </c:pt>
                <c:pt idx="819">
                  <c:v>-99</c:v>
                </c:pt>
                <c:pt idx="820">
                  <c:v>-99</c:v>
                </c:pt>
                <c:pt idx="821">
                  <c:v>-99</c:v>
                </c:pt>
                <c:pt idx="822">
                  <c:v>-99</c:v>
                </c:pt>
                <c:pt idx="823">
                  <c:v>-99</c:v>
                </c:pt>
                <c:pt idx="824">
                  <c:v>-99</c:v>
                </c:pt>
                <c:pt idx="825">
                  <c:v>-99</c:v>
                </c:pt>
                <c:pt idx="826">
                  <c:v>-99</c:v>
                </c:pt>
                <c:pt idx="827">
                  <c:v>-99</c:v>
                </c:pt>
                <c:pt idx="828">
                  <c:v>-99</c:v>
                </c:pt>
                <c:pt idx="829">
                  <c:v>-99</c:v>
                </c:pt>
                <c:pt idx="830">
                  <c:v>-99</c:v>
                </c:pt>
                <c:pt idx="831">
                  <c:v>-99</c:v>
                </c:pt>
                <c:pt idx="832">
                  <c:v>-99</c:v>
                </c:pt>
                <c:pt idx="833">
                  <c:v>-99</c:v>
                </c:pt>
                <c:pt idx="834">
                  <c:v>-99</c:v>
                </c:pt>
                <c:pt idx="835">
                  <c:v>-99</c:v>
                </c:pt>
                <c:pt idx="836">
                  <c:v>-99</c:v>
                </c:pt>
                <c:pt idx="837">
                  <c:v>-99</c:v>
                </c:pt>
                <c:pt idx="838">
                  <c:v>-99</c:v>
                </c:pt>
                <c:pt idx="839">
                  <c:v>-99</c:v>
                </c:pt>
                <c:pt idx="840">
                  <c:v>-99</c:v>
                </c:pt>
                <c:pt idx="841">
                  <c:v>-99</c:v>
                </c:pt>
                <c:pt idx="842">
                  <c:v>-99</c:v>
                </c:pt>
                <c:pt idx="843">
                  <c:v>-99</c:v>
                </c:pt>
                <c:pt idx="844">
                  <c:v>-99</c:v>
                </c:pt>
                <c:pt idx="845">
                  <c:v>-99</c:v>
                </c:pt>
                <c:pt idx="846">
                  <c:v>-99</c:v>
                </c:pt>
                <c:pt idx="847">
                  <c:v>-99</c:v>
                </c:pt>
                <c:pt idx="848">
                  <c:v>-99</c:v>
                </c:pt>
                <c:pt idx="849">
                  <c:v>-99</c:v>
                </c:pt>
                <c:pt idx="850">
                  <c:v>-99</c:v>
                </c:pt>
                <c:pt idx="851">
                  <c:v>-99</c:v>
                </c:pt>
                <c:pt idx="852">
                  <c:v>-99</c:v>
                </c:pt>
                <c:pt idx="853">
                  <c:v>-99</c:v>
                </c:pt>
                <c:pt idx="854">
                  <c:v>-99</c:v>
                </c:pt>
                <c:pt idx="855">
                  <c:v>-99</c:v>
                </c:pt>
                <c:pt idx="856">
                  <c:v>-99</c:v>
                </c:pt>
                <c:pt idx="857">
                  <c:v>-99</c:v>
                </c:pt>
                <c:pt idx="858">
                  <c:v>-99</c:v>
                </c:pt>
                <c:pt idx="859">
                  <c:v>-99</c:v>
                </c:pt>
                <c:pt idx="860">
                  <c:v>-99</c:v>
                </c:pt>
                <c:pt idx="861">
                  <c:v>-99</c:v>
                </c:pt>
                <c:pt idx="862">
                  <c:v>-99</c:v>
                </c:pt>
                <c:pt idx="863">
                  <c:v>-99</c:v>
                </c:pt>
                <c:pt idx="864">
                  <c:v>-99</c:v>
                </c:pt>
                <c:pt idx="865">
                  <c:v>-99</c:v>
                </c:pt>
                <c:pt idx="866">
                  <c:v>-99</c:v>
                </c:pt>
                <c:pt idx="867">
                  <c:v>-99</c:v>
                </c:pt>
                <c:pt idx="868">
                  <c:v>-99</c:v>
                </c:pt>
                <c:pt idx="869">
                  <c:v>-99</c:v>
                </c:pt>
                <c:pt idx="870">
                  <c:v>-99</c:v>
                </c:pt>
                <c:pt idx="871">
                  <c:v>-99</c:v>
                </c:pt>
                <c:pt idx="872">
                  <c:v>-99</c:v>
                </c:pt>
                <c:pt idx="873">
                  <c:v>-99</c:v>
                </c:pt>
                <c:pt idx="874">
                  <c:v>-99</c:v>
                </c:pt>
                <c:pt idx="875">
                  <c:v>-99</c:v>
                </c:pt>
                <c:pt idx="876">
                  <c:v>-99</c:v>
                </c:pt>
                <c:pt idx="877">
                  <c:v>-99</c:v>
                </c:pt>
                <c:pt idx="878">
                  <c:v>-99</c:v>
                </c:pt>
                <c:pt idx="879">
                  <c:v>-99</c:v>
                </c:pt>
                <c:pt idx="880">
                  <c:v>-99</c:v>
                </c:pt>
                <c:pt idx="881">
                  <c:v>-99</c:v>
                </c:pt>
                <c:pt idx="882">
                  <c:v>-99</c:v>
                </c:pt>
                <c:pt idx="883">
                  <c:v>-99</c:v>
                </c:pt>
                <c:pt idx="884">
                  <c:v>-99</c:v>
                </c:pt>
                <c:pt idx="885">
                  <c:v>-99</c:v>
                </c:pt>
                <c:pt idx="886">
                  <c:v>-99</c:v>
                </c:pt>
                <c:pt idx="887">
                  <c:v>-99</c:v>
                </c:pt>
                <c:pt idx="888">
                  <c:v>-99</c:v>
                </c:pt>
                <c:pt idx="889">
                  <c:v>-99</c:v>
                </c:pt>
                <c:pt idx="890">
                  <c:v>-99</c:v>
                </c:pt>
                <c:pt idx="891">
                  <c:v>-99</c:v>
                </c:pt>
                <c:pt idx="892">
                  <c:v>-99</c:v>
                </c:pt>
                <c:pt idx="893">
                  <c:v>-99</c:v>
                </c:pt>
                <c:pt idx="894">
                  <c:v>-99</c:v>
                </c:pt>
                <c:pt idx="895">
                  <c:v>-99</c:v>
                </c:pt>
                <c:pt idx="896">
                  <c:v>-99</c:v>
                </c:pt>
                <c:pt idx="897">
                  <c:v>-99</c:v>
                </c:pt>
                <c:pt idx="898">
                  <c:v>-99</c:v>
                </c:pt>
                <c:pt idx="899">
                  <c:v>-99</c:v>
                </c:pt>
                <c:pt idx="900">
                  <c:v>-99</c:v>
                </c:pt>
                <c:pt idx="901">
                  <c:v>-99</c:v>
                </c:pt>
                <c:pt idx="902">
                  <c:v>-99</c:v>
                </c:pt>
                <c:pt idx="903">
                  <c:v>-99</c:v>
                </c:pt>
                <c:pt idx="904">
                  <c:v>-99</c:v>
                </c:pt>
                <c:pt idx="905">
                  <c:v>-99</c:v>
                </c:pt>
                <c:pt idx="906">
                  <c:v>-99</c:v>
                </c:pt>
                <c:pt idx="907">
                  <c:v>-99</c:v>
                </c:pt>
                <c:pt idx="908">
                  <c:v>-99</c:v>
                </c:pt>
                <c:pt idx="909">
                  <c:v>-99</c:v>
                </c:pt>
                <c:pt idx="910">
                  <c:v>-99</c:v>
                </c:pt>
                <c:pt idx="911">
                  <c:v>-99</c:v>
                </c:pt>
                <c:pt idx="912">
                  <c:v>-99</c:v>
                </c:pt>
                <c:pt idx="913">
                  <c:v>-99</c:v>
                </c:pt>
                <c:pt idx="914">
                  <c:v>-99</c:v>
                </c:pt>
                <c:pt idx="915">
                  <c:v>-99</c:v>
                </c:pt>
                <c:pt idx="916">
                  <c:v>-99</c:v>
                </c:pt>
                <c:pt idx="917">
                  <c:v>-99</c:v>
                </c:pt>
                <c:pt idx="918">
                  <c:v>-99</c:v>
                </c:pt>
                <c:pt idx="919">
                  <c:v>-99</c:v>
                </c:pt>
                <c:pt idx="920">
                  <c:v>-99</c:v>
                </c:pt>
                <c:pt idx="921">
                  <c:v>-99</c:v>
                </c:pt>
                <c:pt idx="922">
                  <c:v>-99</c:v>
                </c:pt>
                <c:pt idx="923">
                  <c:v>-99</c:v>
                </c:pt>
                <c:pt idx="924">
                  <c:v>-99</c:v>
                </c:pt>
                <c:pt idx="925">
                  <c:v>-99</c:v>
                </c:pt>
                <c:pt idx="926">
                  <c:v>-99</c:v>
                </c:pt>
                <c:pt idx="927">
                  <c:v>-99</c:v>
                </c:pt>
                <c:pt idx="928">
                  <c:v>-99</c:v>
                </c:pt>
                <c:pt idx="929">
                  <c:v>-99</c:v>
                </c:pt>
                <c:pt idx="930">
                  <c:v>-99</c:v>
                </c:pt>
                <c:pt idx="931">
                  <c:v>-99</c:v>
                </c:pt>
                <c:pt idx="932">
                  <c:v>-99</c:v>
                </c:pt>
                <c:pt idx="933">
                  <c:v>-99</c:v>
                </c:pt>
                <c:pt idx="934">
                  <c:v>-99</c:v>
                </c:pt>
                <c:pt idx="935">
                  <c:v>-99</c:v>
                </c:pt>
                <c:pt idx="936">
                  <c:v>-99</c:v>
                </c:pt>
                <c:pt idx="937">
                  <c:v>-99</c:v>
                </c:pt>
                <c:pt idx="938">
                  <c:v>-99</c:v>
                </c:pt>
                <c:pt idx="939">
                  <c:v>-99</c:v>
                </c:pt>
                <c:pt idx="940">
                  <c:v>-99</c:v>
                </c:pt>
                <c:pt idx="941">
                  <c:v>-99</c:v>
                </c:pt>
                <c:pt idx="942">
                  <c:v>-99</c:v>
                </c:pt>
                <c:pt idx="943">
                  <c:v>-99</c:v>
                </c:pt>
                <c:pt idx="944">
                  <c:v>-99</c:v>
                </c:pt>
                <c:pt idx="945">
                  <c:v>-99</c:v>
                </c:pt>
                <c:pt idx="946">
                  <c:v>-99</c:v>
                </c:pt>
                <c:pt idx="947">
                  <c:v>-99</c:v>
                </c:pt>
                <c:pt idx="948">
                  <c:v>-99</c:v>
                </c:pt>
                <c:pt idx="949">
                  <c:v>-99</c:v>
                </c:pt>
                <c:pt idx="950">
                  <c:v>-99</c:v>
                </c:pt>
                <c:pt idx="951">
                  <c:v>-99</c:v>
                </c:pt>
                <c:pt idx="952">
                  <c:v>-99</c:v>
                </c:pt>
                <c:pt idx="953">
                  <c:v>-99</c:v>
                </c:pt>
                <c:pt idx="954">
                  <c:v>-99</c:v>
                </c:pt>
                <c:pt idx="955">
                  <c:v>-99</c:v>
                </c:pt>
                <c:pt idx="956">
                  <c:v>-99</c:v>
                </c:pt>
                <c:pt idx="957">
                  <c:v>-99</c:v>
                </c:pt>
                <c:pt idx="958">
                  <c:v>-99</c:v>
                </c:pt>
                <c:pt idx="959">
                  <c:v>-99</c:v>
                </c:pt>
                <c:pt idx="960">
                  <c:v>-99</c:v>
                </c:pt>
                <c:pt idx="961">
                  <c:v>-99</c:v>
                </c:pt>
                <c:pt idx="962">
                  <c:v>-99</c:v>
                </c:pt>
                <c:pt idx="963">
                  <c:v>-99</c:v>
                </c:pt>
                <c:pt idx="964">
                  <c:v>-99</c:v>
                </c:pt>
                <c:pt idx="965">
                  <c:v>-99</c:v>
                </c:pt>
                <c:pt idx="966">
                  <c:v>-99</c:v>
                </c:pt>
                <c:pt idx="967">
                  <c:v>-99</c:v>
                </c:pt>
                <c:pt idx="968">
                  <c:v>-99</c:v>
                </c:pt>
                <c:pt idx="969">
                  <c:v>-99</c:v>
                </c:pt>
                <c:pt idx="970">
                  <c:v>-99</c:v>
                </c:pt>
                <c:pt idx="971">
                  <c:v>-99</c:v>
                </c:pt>
                <c:pt idx="972">
                  <c:v>-99</c:v>
                </c:pt>
                <c:pt idx="973">
                  <c:v>-99</c:v>
                </c:pt>
                <c:pt idx="974">
                  <c:v>-99</c:v>
                </c:pt>
                <c:pt idx="975">
                  <c:v>-99</c:v>
                </c:pt>
                <c:pt idx="976">
                  <c:v>-99</c:v>
                </c:pt>
                <c:pt idx="977">
                  <c:v>-99</c:v>
                </c:pt>
                <c:pt idx="978">
                  <c:v>-99</c:v>
                </c:pt>
                <c:pt idx="979">
                  <c:v>-99</c:v>
                </c:pt>
                <c:pt idx="980">
                  <c:v>-99</c:v>
                </c:pt>
                <c:pt idx="981">
                  <c:v>-99</c:v>
                </c:pt>
                <c:pt idx="982">
                  <c:v>-99</c:v>
                </c:pt>
                <c:pt idx="983">
                  <c:v>-99</c:v>
                </c:pt>
                <c:pt idx="984">
                  <c:v>-99</c:v>
                </c:pt>
                <c:pt idx="985">
                  <c:v>-99</c:v>
                </c:pt>
                <c:pt idx="986">
                  <c:v>-99</c:v>
                </c:pt>
                <c:pt idx="987">
                  <c:v>-99</c:v>
                </c:pt>
                <c:pt idx="988">
                  <c:v>-99</c:v>
                </c:pt>
                <c:pt idx="989">
                  <c:v>-99</c:v>
                </c:pt>
                <c:pt idx="990">
                  <c:v>-99</c:v>
                </c:pt>
                <c:pt idx="991">
                  <c:v>-99</c:v>
                </c:pt>
                <c:pt idx="992">
                  <c:v>-99</c:v>
                </c:pt>
                <c:pt idx="993">
                  <c:v>-99</c:v>
                </c:pt>
                <c:pt idx="994">
                  <c:v>-99</c:v>
                </c:pt>
                <c:pt idx="995">
                  <c:v>-99</c:v>
                </c:pt>
                <c:pt idx="996">
                  <c:v>-99</c:v>
                </c:pt>
                <c:pt idx="997">
                  <c:v>-99</c:v>
                </c:pt>
                <c:pt idx="998">
                  <c:v>-99</c:v>
                </c:pt>
                <c:pt idx="999">
                  <c:v>-99</c:v>
                </c:pt>
                <c:pt idx="1000">
                  <c:v>-99</c:v>
                </c:pt>
                <c:pt idx="1001">
                  <c:v>-99</c:v>
                </c:pt>
                <c:pt idx="1002">
                  <c:v>-99</c:v>
                </c:pt>
                <c:pt idx="1003">
                  <c:v>-99</c:v>
                </c:pt>
                <c:pt idx="1004">
                  <c:v>-99</c:v>
                </c:pt>
                <c:pt idx="1005">
                  <c:v>-99</c:v>
                </c:pt>
                <c:pt idx="1006">
                  <c:v>-99</c:v>
                </c:pt>
                <c:pt idx="1007">
                  <c:v>-99</c:v>
                </c:pt>
                <c:pt idx="1008">
                  <c:v>-99</c:v>
                </c:pt>
                <c:pt idx="1009">
                  <c:v>-99</c:v>
                </c:pt>
                <c:pt idx="1010">
                  <c:v>-99</c:v>
                </c:pt>
                <c:pt idx="1011">
                  <c:v>-99</c:v>
                </c:pt>
                <c:pt idx="1012">
                  <c:v>-99</c:v>
                </c:pt>
                <c:pt idx="1013">
                  <c:v>-99</c:v>
                </c:pt>
                <c:pt idx="1014">
                  <c:v>-99</c:v>
                </c:pt>
                <c:pt idx="1015">
                  <c:v>-99</c:v>
                </c:pt>
                <c:pt idx="1016">
                  <c:v>-99</c:v>
                </c:pt>
                <c:pt idx="1017">
                  <c:v>-99</c:v>
                </c:pt>
                <c:pt idx="1018">
                  <c:v>-99</c:v>
                </c:pt>
                <c:pt idx="1019">
                  <c:v>-99</c:v>
                </c:pt>
                <c:pt idx="1020">
                  <c:v>-99</c:v>
                </c:pt>
                <c:pt idx="1021">
                  <c:v>-99</c:v>
                </c:pt>
                <c:pt idx="1022">
                  <c:v>-99</c:v>
                </c:pt>
                <c:pt idx="1023">
                  <c:v>-99</c:v>
                </c:pt>
                <c:pt idx="1024">
                  <c:v>-99</c:v>
                </c:pt>
                <c:pt idx="1025">
                  <c:v>-99</c:v>
                </c:pt>
                <c:pt idx="1026">
                  <c:v>-99</c:v>
                </c:pt>
                <c:pt idx="1027">
                  <c:v>-99</c:v>
                </c:pt>
                <c:pt idx="1028">
                  <c:v>-99</c:v>
                </c:pt>
                <c:pt idx="1029">
                  <c:v>-99</c:v>
                </c:pt>
                <c:pt idx="1030">
                  <c:v>-99</c:v>
                </c:pt>
                <c:pt idx="1031">
                  <c:v>-99</c:v>
                </c:pt>
                <c:pt idx="1032">
                  <c:v>-99</c:v>
                </c:pt>
                <c:pt idx="1033">
                  <c:v>-99</c:v>
                </c:pt>
                <c:pt idx="1034">
                  <c:v>-99</c:v>
                </c:pt>
                <c:pt idx="1035">
                  <c:v>-99</c:v>
                </c:pt>
                <c:pt idx="1036">
                  <c:v>-99</c:v>
                </c:pt>
                <c:pt idx="1037">
                  <c:v>-99</c:v>
                </c:pt>
                <c:pt idx="1038">
                  <c:v>-99</c:v>
                </c:pt>
                <c:pt idx="1039">
                  <c:v>-99</c:v>
                </c:pt>
                <c:pt idx="1040">
                  <c:v>-99</c:v>
                </c:pt>
                <c:pt idx="1041">
                  <c:v>-99</c:v>
                </c:pt>
                <c:pt idx="1042">
                  <c:v>-99</c:v>
                </c:pt>
                <c:pt idx="1043">
                  <c:v>-99</c:v>
                </c:pt>
                <c:pt idx="1044">
                  <c:v>-99</c:v>
                </c:pt>
                <c:pt idx="1045">
                  <c:v>-99</c:v>
                </c:pt>
                <c:pt idx="1046">
                  <c:v>-99</c:v>
                </c:pt>
                <c:pt idx="1047">
                  <c:v>-99</c:v>
                </c:pt>
                <c:pt idx="1048">
                  <c:v>-99</c:v>
                </c:pt>
                <c:pt idx="1049">
                  <c:v>-99</c:v>
                </c:pt>
                <c:pt idx="1050">
                  <c:v>-99</c:v>
                </c:pt>
                <c:pt idx="1051">
                  <c:v>-99</c:v>
                </c:pt>
                <c:pt idx="1052">
                  <c:v>-99</c:v>
                </c:pt>
                <c:pt idx="1053">
                  <c:v>-99</c:v>
                </c:pt>
                <c:pt idx="1054">
                  <c:v>-99</c:v>
                </c:pt>
                <c:pt idx="1055">
                  <c:v>-99</c:v>
                </c:pt>
                <c:pt idx="1056">
                  <c:v>-99</c:v>
                </c:pt>
                <c:pt idx="1057">
                  <c:v>-99</c:v>
                </c:pt>
                <c:pt idx="1058">
                  <c:v>-99</c:v>
                </c:pt>
                <c:pt idx="1059">
                  <c:v>-99</c:v>
                </c:pt>
                <c:pt idx="1060">
                  <c:v>-99</c:v>
                </c:pt>
                <c:pt idx="1061">
                  <c:v>-99</c:v>
                </c:pt>
                <c:pt idx="1062">
                  <c:v>-99</c:v>
                </c:pt>
                <c:pt idx="1063">
                  <c:v>-99</c:v>
                </c:pt>
                <c:pt idx="1064">
                  <c:v>-99</c:v>
                </c:pt>
                <c:pt idx="1065">
                  <c:v>-99</c:v>
                </c:pt>
                <c:pt idx="1066">
                  <c:v>-99</c:v>
                </c:pt>
                <c:pt idx="1067">
                  <c:v>-99</c:v>
                </c:pt>
                <c:pt idx="1068">
                  <c:v>-99</c:v>
                </c:pt>
                <c:pt idx="1069">
                  <c:v>-99</c:v>
                </c:pt>
                <c:pt idx="1070">
                  <c:v>-99</c:v>
                </c:pt>
                <c:pt idx="1071">
                  <c:v>-99</c:v>
                </c:pt>
                <c:pt idx="1072">
                  <c:v>-99</c:v>
                </c:pt>
                <c:pt idx="1073">
                  <c:v>-99</c:v>
                </c:pt>
                <c:pt idx="1074">
                  <c:v>-99</c:v>
                </c:pt>
                <c:pt idx="1075">
                  <c:v>-99</c:v>
                </c:pt>
                <c:pt idx="1076">
                  <c:v>-99</c:v>
                </c:pt>
                <c:pt idx="1077">
                  <c:v>-99</c:v>
                </c:pt>
                <c:pt idx="1078">
                  <c:v>-99</c:v>
                </c:pt>
                <c:pt idx="1079">
                  <c:v>-99</c:v>
                </c:pt>
                <c:pt idx="1080">
                  <c:v>-99</c:v>
                </c:pt>
                <c:pt idx="1081">
                  <c:v>-99</c:v>
                </c:pt>
                <c:pt idx="1082">
                  <c:v>-99</c:v>
                </c:pt>
                <c:pt idx="1083">
                  <c:v>-99</c:v>
                </c:pt>
                <c:pt idx="1084">
                  <c:v>-99</c:v>
                </c:pt>
                <c:pt idx="1085">
                  <c:v>-99</c:v>
                </c:pt>
                <c:pt idx="1086">
                  <c:v>-99</c:v>
                </c:pt>
                <c:pt idx="1087">
                  <c:v>-99</c:v>
                </c:pt>
                <c:pt idx="1088">
                  <c:v>-99</c:v>
                </c:pt>
                <c:pt idx="1089">
                  <c:v>-99</c:v>
                </c:pt>
                <c:pt idx="1090">
                  <c:v>-99</c:v>
                </c:pt>
                <c:pt idx="1091">
                  <c:v>-99</c:v>
                </c:pt>
                <c:pt idx="1092">
                  <c:v>-99</c:v>
                </c:pt>
                <c:pt idx="1093">
                  <c:v>-99</c:v>
                </c:pt>
                <c:pt idx="1094">
                  <c:v>-99</c:v>
                </c:pt>
                <c:pt idx="1095">
                  <c:v>-99</c:v>
                </c:pt>
                <c:pt idx="1096">
                  <c:v>-99</c:v>
                </c:pt>
                <c:pt idx="1097">
                  <c:v>-99</c:v>
                </c:pt>
                <c:pt idx="1098">
                  <c:v>-99</c:v>
                </c:pt>
                <c:pt idx="1099">
                  <c:v>-99</c:v>
                </c:pt>
                <c:pt idx="1100">
                  <c:v>-99</c:v>
                </c:pt>
                <c:pt idx="1101">
                  <c:v>-99</c:v>
                </c:pt>
                <c:pt idx="1102">
                  <c:v>-99</c:v>
                </c:pt>
                <c:pt idx="1103">
                  <c:v>-99</c:v>
                </c:pt>
                <c:pt idx="1104">
                  <c:v>-99</c:v>
                </c:pt>
                <c:pt idx="1105">
                  <c:v>-99</c:v>
                </c:pt>
                <c:pt idx="1106">
                  <c:v>-99</c:v>
                </c:pt>
                <c:pt idx="1107">
                  <c:v>-99</c:v>
                </c:pt>
                <c:pt idx="1108">
                  <c:v>-99</c:v>
                </c:pt>
                <c:pt idx="1109">
                  <c:v>-99</c:v>
                </c:pt>
                <c:pt idx="1110">
                  <c:v>-99</c:v>
                </c:pt>
                <c:pt idx="1111">
                  <c:v>-99</c:v>
                </c:pt>
                <c:pt idx="1112">
                  <c:v>-99</c:v>
                </c:pt>
                <c:pt idx="1113">
                  <c:v>-99</c:v>
                </c:pt>
                <c:pt idx="1114">
                  <c:v>-99</c:v>
                </c:pt>
                <c:pt idx="1115">
                  <c:v>-99</c:v>
                </c:pt>
                <c:pt idx="1116">
                  <c:v>-99</c:v>
                </c:pt>
                <c:pt idx="1117">
                  <c:v>-99</c:v>
                </c:pt>
                <c:pt idx="1118">
                  <c:v>-99</c:v>
                </c:pt>
                <c:pt idx="1119">
                  <c:v>-99</c:v>
                </c:pt>
                <c:pt idx="1120">
                  <c:v>-99</c:v>
                </c:pt>
                <c:pt idx="1121">
                  <c:v>-99</c:v>
                </c:pt>
                <c:pt idx="1122">
                  <c:v>-99</c:v>
                </c:pt>
                <c:pt idx="1123">
                  <c:v>-99</c:v>
                </c:pt>
                <c:pt idx="1124">
                  <c:v>-99</c:v>
                </c:pt>
                <c:pt idx="1125">
                  <c:v>-99</c:v>
                </c:pt>
                <c:pt idx="1126">
                  <c:v>-99</c:v>
                </c:pt>
                <c:pt idx="1127">
                  <c:v>-99</c:v>
                </c:pt>
                <c:pt idx="1128">
                  <c:v>-99</c:v>
                </c:pt>
                <c:pt idx="1129">
                  <c:v>-99</c:v>
                </c:pt>
                <c:pt idx="1130">
                  <c:v>-99</c:v>
                </c:pt>
                <c:pt idx="1131">
                  <c:v>-99</c:v>
                </c:pt>
                <c:pt idx="1132">
                  <c:v>-99</c:v>
                </c:pt>
                <c:pt idx="1133">
                  <c:v>-99</c:v>
                </c:pt>
                <c:pt idx="1134">
                  <c:v>-99</c:v>
                </c:pt>
                <c:pt idx="1135">
                  <c:v>-99</c:v>
                </c:pt>
                <c:pt idx="1136">
                  <c:v>-99</c:v>
                </c:pt>
                <c:pt idx="1137">
                  <c:v>-99</c:v>
                </c:pt>
                <c:pt idx="1138">
                  <c:v>-99</c:v>
                </c:pt>
                <c:pt idx="1139">
                  <c:v>-99</c:v>
                </c:pt>
                <c:pt idx="1140">
                  <c:v>-99</c:v>
                </c:pt>
                <c:pt idx="1141">
                  <c:v>-99</c:v>
                </c:pt>
                <c:pt idx="1142">
                  <c:v>-99</c:v>
                </c:pt>
                <c:pt idx="1143">
                  <c:v>-99</c:v>
                </c:pt>
                <c:pt idx="1144">
                  <c:v>-99</c:v>
                </c:pt>
                <c:pt idx="1145">
                  <c:v>-99</c:v>
                </c:pt>
                <c:pt idx="1146">
                  <c:v>-99</c:v>
                </c:pt>
                <c:pt idx="1147">
                  <c:v>-99</c:v>
                </c:pt>
                <c:pt idx="1148">
                  <c:v>-99</c:v>
                </c:pt>
                <c:pt idx="1149">
                  <c:v>-99</c:v>
                </c:pt>
                <c:pt idx="1150">
                  <c:v>-99</c:v>
                </c:pt>
                <c:pt idx="1151">
                  <c:v>-99</c:v>
                </c:pt>
                <c:pt idx="1152">
                  <c:v>-99</c:v>
                </c:pt>
                <c:pt idx="1153">
                  <c:v>-99</c:v>
                </c:pt>
                <c:pt idx="1154">
                  <c:v>-99</c:v>
                </c:pt>
                <c:pt idx="1155">
                  <c:v>-99</c:v>
                </c:pt>
                <c:pt idx="1156">
                  <c:v>-99</c:v>
                </c:pt>
                <c:pt idx="1157">
                  <c:v>-99</c:v>
                </c:pt>
                <c:pt idx="1158">
                  <c:v>-99</c:v>
                </c:pt>
                <c:pt idx="1159">
                  <c:v>-99</c:v>
                </c:pt>
                <c:pt idx="1160">
                  <c:v>-99</c:v>
                </c:pt>
                <c:pt idx="1161">
                  <c:v>-99</c:v>
                </c:pt>
                <c:pt idx="1162">
                  <c:v>-99</c:v>
                </c:pt>
                <c:pt idx="1163">
                  <c:v>-99</c:v>
                </c:pt>
                <c:pt idx="1164">
                  <c:v>-99</c:v>
                </c:pt>
                <c:pt idx="1165">
                  <c:v>-99</c:v>
                </c:pt>
                <c:pt idx="1166">
                  <c:v>-99</c:v>
                </c:pt>
                <c:pt idx="1167">
                  <c:v>-99</c:v>
                </c:pt>
                <c:pt idx="1168">
                  <c:v>-99</c:v>
                </c:pt>
                <c:pt idx="1169">
                  <c:v>-99</c:v>
                </c:pt>
                <c:pt idx="1170">
                  <c:v>-99</c:v>
                </c:pt>
                <c:pt idx="1171">
                  <c:v>-99</c:v>
                </c:pt>
                <c:pt idx="1172">
                  <c:v>-99</c:v>
                </c:pt>
                <c:pt idx="1173">
                  <c:v>-99</c:v>
                </c:pt>
                <c:pt idx="1174">
                  <c:v>-99</c:v>
                </c:pt>
                <c:pt idx="1175">
                  <c:v>-99</c:v>
                </c:pt>
                <c:pt idx="1176">
                  <c:v>-99</c:v>
                </c:pt>
                <c:pt idx="1177">
                  <c:v>-99</c:v>
                </c:pt>
                <c:pt idx="1178">
                  <c:v>-99</c:v>
                </c:pt>
                <c:pt idx="1179">
                  <c:v>-99</c:v>
                </c:pt>
                <c:pt idx="1180">
                  <c:v>-99</c:v>
                </c:pt>
                <c:pt idx="1181">
                  <c:v>-99</c:v>
                </c:pt>
                <c:pt idx="1182">
                  <c:v>-99</c:v>
                </c:pt>
                <c:pt idx="1183">
                  <c:v>-99</c:v>
                </c:pt>
                <c:pt idx="1184">
                  <c:v>-99</c:v>
                </c:pt>
                <c:pt idx="1185">
                  <c:v>-99</c:v>
                </c:pt>
                <c:pt idx="1186">
                  <c:v>-99</c:v>
                </c:pt>
                <c:pt idx="1187">
                  <c:v>-99</c:v>
                </c:pt>
                <c:pt idx="1188">
                  <c:v>-99</c:v>
                </c:pt>
                <c:pt idx="1189">
                  <c:v>-99</c:v>
                </c:pt>
                <c:pt idx="1190">
                  <c:v>-99</c:v>
                </c:pt>
                <c:pt idx="1191">
                  <c:v>-99</c:v>
                </c:pt>
                <c:pt idx="1192">
                  <c:v>-99</c:v>
                </c:pt>
                <c:pt idx="1193">
                  <c:v>-99</c:v>
                </c:pt>
                <c:pt idx="1194">
                  <c:v>-99</c:v>
                </c:pt>
                <c:pt idx="1195">
                  <c:v>-99</c:v>
                </c:pt>
                <c:pt idx="1196">
                  <c:v>-99</c:v>
                </c:pt>
                <c:pt idx="1197">
                  <c:v>-99</c:v>
                </c:pt>
                <c:pt idx="1198">
                  <c:v>-99</c:v>
                </c:pt>
                <c:pt idx="1199">
                  <c:v>-99</c:v>
                </c:pt>
                <c:pt idx="1200">
                  <c:v>-99</c:v>
                </c:pt>
                <c:pt idx="1201">
                  <c:v>-99</c:v>
                </c:pt>
                <c:pt idx="1202">
                  <c:v>-99</c:v>
                </c:pt>
                <c:pt idx="1203">
                  <c:v>-99</c:v>
                </c:pt>
                <c:pt idx="1204">
                  <c:v>-99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792E-4FCA-9F57-7A1135A39A5D}"/>
            </c:ext>
          </c:extLst>
        </c:ser>
        <c:ser>
          <c:idx val="7"/>
          <c:order val="6"/>
          <c:tx>
            <c:strRef>
              <c:f>CONTROL!$BC$6</c:f>
              <c:strCache>
                <c:ptCount val="1"/>
              </c:strCache>
            </c:strRef>
          </c:tx>
          <c:spPr>
            <a:ln w="12700" cap="rnd">
              <a:noFill/>
              <a:prstDash val="solid"/>
              <a:round/>
            </a:ln>
            <a:effectLst/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c:spPr>
          <c:marker>
            <c:symbol val="triangle"/>
            <c:size val="5"/>
            <c:spPr>
              <a:noFill/>
              <a:ln w="12700">
                <a:solidFill>
                  <a:srgbClr val="99CC00"/>
                </a:solidFill>
                <a:prstDash val="solid"/>
              </a:ln>
              <a:effectLst/>
            </c:spPr>
          </c:marker>
          <c:xVal>
            <c:numRef>
              <c:f>CONTROL!$AU$7:$AU$1211</c:f>
              <c:numCache>
                <c:formatCode>General</c:formatCode>
                <c:ptCount val="1205"/>
                <c:pt idx="0">
                  <c:v>0.47273894115146042</c:v>
                </c:pt>
                <c:pt idx="1">
                  <c:v>0.49216547929907367</c:v>
                </c:pt>
                <c:pt idx="2">
                  <c:v>0.32353148748368132</c:v>
                </c:pt>
                <c:pt idx="3">
                  <c:v>0.31490687554789898</c:v>
                </c:pt>
                <c:pt idx="4">
                  <c:v>0.53400911565670528</c:v>
                </c:pt>
                <c:pt idx="5">
                  <c:v>0.401336894379619</c:v>
                </c:pt>
                <c:pt idx="6">
                  <c:v>0.28693474126342161</c:v>
                </c:pt>
                <c:pt idx="7">
                  <c:v>0.25826731368788908</c:v>
                </c:pt>
                <c:pt idx="8">
                  <c:v>0.14804487600967775</c:v>
                </c:pt>
                <c:pt idx="9">
                  <c:v>0.59763343889623077</c:v>
                </c:pt>
                <c:pt idx="10">
                  <c:v>0.40782593788365767</c:v>
                </c:pt>
                <c:pt idx="11">
                  <c:v>0.35207599338862322</c:v>
                </c:pt>
                <c:pt idx="12">
                  <c:v>0.25386405133134526</c:v>
                </c:pt>
                <c:pt idx="13">
                  <c:v>0.56805768339411633</c:v>
                </c:pt>
                <c:pt idx="14">
                  <c:v>0.62873220826112974</c:v>
                </c:pt>
                <c:pt idx="15">
                  <c:v>0.53593056740600087</c:v>
                </c:pt>
                <c:pt idx="16">
                  <c:v>0.50798336061344318</c:v>
                </c:pt>
                <c:pt idx="17">
                  <c:v>0.32225243969020628</c:v>
                </c:pt>
                <c:pt idx="18">
                  <c:v>0.32526704387761329</c:v>
                </c:pt>
                <c:pt idx="19">
                  <c:v>0.81383205762553079</c:v>
                </c:pt>
                <c:pt idx="20">
                  <c:v>0.48838005637638321</c:v>
                </c:pt>
                <c:pt idx="21">
                  <c:v>0.33601443485269977</c:v>
                </c:pt>
                <c:pt idx="22">
                  <c:v>0.39712264650510243</c:v>
                </c:pt>
                <c:pt idx="23">
                  <c:v>0.36571793747997366</c:v>
                </c:pt>
                <c:pt idx="24">
                  <c:v>1.9042519661955242</c:v>
                </c:pt>
                <c:pt idx="25">
                  <c:v>1.5296252024801862</c:v>
                </c:pt>
                <c:pt idx="26">
                  <c:v>1.4421959544340961</c:v>
                </c:pt>
                <c:pt idx="27">
                  <c:v>1.6319001892382621</c:v>
                </c:pt>
                <c:pt idx="28">
                  <c:v>1.6316080226808025</c:v>
                </c:pt>
                <c:pt idx="29">
                  <c:v>1.8811117723952211</c:v>
                </c:pt>
                <c:pt idx="30">
                  <c:v>1.6191943431736886</c:v>
                </c:pt>
                <c:pt idx="31">
                  <c:v>1.6843719105157422</c:v>
                </c:pt>
                <c:pt idx="32">
                  <c:v>1.3670998162423731</c:v>
                </c:pt>
                <c:pt idx="33">
                  <c:v>1.5419546233123334</c:v>
                </c:pt>
                <c:pt idx="34">
                  <c:v>1.6282264719323727</c:v>
                </c:pt>
                <c:pt idx="35">
                  <c:v>1.544269751647203</c:v>
                </c:pt>
                <c:pt idx="36">
                  <c:v>1.4787269385789046</c:v>
                </c:pt>
                <c:pt idx="37">
                  <c:v>1.4287916436686232</c:v>
                </c:pt>
                <c:pt idx="38">
                  <c:v>1.9001312022506027</c:v>
                </c:pt>
                <c:pt idx="39">
                  <c:v>1.8665283968592716</c:v>
                </c:pt>
                <c:pt idx="40">
                  <c:v>1.8624445553501203</c:v>
                </c:pt>
                <c:pt idx="41">
                  <c:v>1.4751670142230946</c:v>
                </c:pt>
                <c:pt idx="42">
                  <c:v>1.4749749772991934</c:v>
                </c:pt>
                <c:pt idx="43">
                  <c:v>2.1154990338522088</c:v>
                </c:pt>
                <c:pt idx="44">
                  <c:v>1.7395141735848998</c:v>
                </c:pt>
                <c:pt idx="45">
                  <c:v>1.5357089556439329</c:v>
                </c:pt>
                <c:pt idx="46">
                  <c:v>1.8539830570594851</c:v>
                </c:pt>
                <c:pt idx="47">
                  <c:v>1.6496264468812996</c:v>
                </c:pt>
                <c:pt idx="48">
                  <c:v>1.1594013356190236</c:v>
                </c:pt>
                <c:pt idx="49">
                  <c:v>1.0081003209001613</c:v>
                </c:pt>
                <c:pt idx="50">
                  <c:v>0.82978178351598131</c:v>
                </c:pt>
                <c:pt idx="51">
                  <c:v>0.95936228057651829</c:v>
                </c:pt>
                <c:pt idx="52">
                  <c:v>1.070164748456031</c:v>
                </c:pt>
                <c:pt idx="53">
                  <c:v>1.1052105492926105</c:v>
                </c:pt>
                <c:pt idx="54">
                  <c:v>0.89679270602456129</c:v>
                </c:pt>
                <c:pt idx="55">
                  <c:v>1.020809297994371</c:v>
                </c:pt>
                <c:pt idx="56">
                  <c:v>0.72507224697738271</c:v>
                </c:pt>
                <c:pt idx="57">
                  <c:v>1.0592715325777466</c:v>
                </c:pt>
                <c:pt idx="58">
                  <c:v>1.0109091755112578</c:v>
                </c:pt>
                <c:pt idx="59">
                  <c:v>0.88501958391585245</c:v>
                </c:pt>
                <c:pt idx="60">
                  <c:v>0.84466612302522459</c:v>
                </c:pt>
                <c:pt idx="61">
                  <c:v>0.96564674532523309</c:v>
                </c:pt>
                <c:pt idx="62">
                  <c:v>1.2770290646191773</c:v>
                </c:pt>
                <c:pt idx="63">
                  <c:v>1.2121073540355722</c:v>
                </c:pt>
                <c:pt idx="64">
                  <c:v>1.1940421919858846</c:v>
                </c:pt>
                <c:pt idx="65">
                  <c:v>0.8158680401846623</c:v>
                </c:pt>
                <c:pt idx="66">
                  <c:v>0.81593141040800043</c:v>
                </c:pt>
                <c:pt idx="67">
                  <c:v>1.4658117934446249</c:v>
                </c:pt>
                <c:pt idx="68">
                  <c:v>1.1137549365839656</c:v>
                </c:pt>
                <c:pt idx="69">
                  <c:v>0.89568271436316182</c:v>
                </c:pt>
                <c:pt idx="70">
                  <c:v>1.1009411019423472</c:v>
                </c:pt>
                <c:pt idx="71">
                  <c:v>0.98673737772188863</c:v>
                </c:pt>
                <c:pt idx="72">
                  <c:v>-99</c:v>
                </c:pt>
                <c:pt idx="73">
                  <c:v>-99</c:v>
                </c:pt>
                <c:pt idx="74">
                  <c:v>-99</c:v>
                </c:pt>
                <c:pt idx="75">
                  <c:v>-99</c:v>
                </c:pt>
                <c:pt idx="76">
                  <c:v>-99</c:v>
                </c:pt>
                <c:pt idx="77">
                  <c:v>-99</c:v>
                </c:pt>
                <c:pt idx="78">
                  <c:v>-99</c:v>
                </c:pt>
                <c:pt idx="79">
                  <c:v>-99</c:v>
                </c:pt>
                <c:pt idx="80">
                  <c:v>-99</c:v>
                </c:pt>
                <c:pt idx="81">
                  <c:v>-99</c:v>
                </c:pt>
                <c:pt idx="82">
                  <c:v>-99</c:v>
                </c:pt>
                <c:pt idx="83">
                  <c:v>-99</c:v>
                </c:pt>
                <c:pt idx="84">
                  <c:v>-99</c:v>
                </c:pt>
                <c:pt idx="85">
                  <c:v>-99</c:v>
                </c:pt>
                <c:pt idx="86">
                  <c:v>-99</c:v>
                </c:pt>
                <c:pt idx="87">
                  <c:v>-99</c:v>
                </c:pt>
                <c:pt idx="88">
                  <c:v>-99</c:v>
                </c:pt>
                <c:pt idx="89">
                  <c:v>-99</c:v>
                </c:pt>
                <c:pt idx="90">
                  <c:v>-99</c:v>
                </c:pt>
                <c:pt idx="91">
                  <c:v>-99</c:v>
                </c:pt>
                <c:pt idx="92">
                  <c:v>-99</c:v>
                </c:pt>
                <c:pt idx="93">
                  <c:v>-99</c:v>
                </c:pt>
                <c:pt idx="94">
                  <c:v>-99</c:v>
                </c:pt>
                <c:pt idx="95">
                  <c:v>-99</c:v>
                </c:pt>
                <c:pt idx="96">
                  <c:v>-99</c:v>
                </c:pt>
                <c:pt idx="97">
                  <c:v>-99</c:v>
                </c:pt>
                <c:pt idx="98">
                  <c:v>-99</c:v>
                </c:pt>
                <c:pt idx="99">
                  <c:v>-99</c:v>
                </c:pt>
                <c:pt idx="100">
                  <c:v>-99</c:v>
                </c:pt>
                <c:pt idx="101">
                  <c:v>-99</c:v>
                </c:pt>
                <c:pt idx="102">
                  <c:v>-99</c:v>
                </c:pt>
                <c:pt idx="103">
                  <c:v>-99</c:v>
                </c:pt>
                <c:pt idx="104">
                  <c:v>-99</c:v>
                </c:pt>
                <c:pt idx="105">
                  <c:v>-99</c:v>
                </c:pt>
                <c:pt idx="106">
                  <c:v>-99</c:v>
                </c:pt>
                <c:pt idx="107">
                  <c:v>-99</c:v>
                </c:pt>
                <c:pt idx="108">
                  <c:v>-99</c:v>
                </c:pt>
                <c:pt idx="109">
                  <c:v>-99</c:v>
                </c:pt>
                <c:pt idx="110">
                  <c:v>-99</c:v>
                </c:pt>
                <c:pt idx="111">
                  <c:v>-99</c:v>
                </c:pt>
                <c:pt idx="112">
                  <c:v>-99</c:v>
                </c:pt>
                <c:pt idx="113">
                  <c:v>-99</c:v>
                </c:pt>
                <c:pt idx="114">
                  <c:v>-99</c:v>
                </c:pt>
                <c:pt idx="115">
                  <c:v>-99</c:v>
                </c:pt>
                <c:pt idx="116">
                  <c:v>-99</c:v>
                </c:pt>
                <c:pt idx="117">
                  <c:v>-99</c:v>
                </c:pt>
                <c:pt idx="118">
                  <c:v>-99</c:v>
                </c:pt>
                <c:pt idx="119">
                  <c:v>-99</c:v>
                </c:pt>
                <c:pt idx="120">
                  <c:v>-99</c:v>
                </c:pt>
                <c:pt idx="121">
                  <c:v>-99</c:v>
                </c:pt>
                <c:pt idx="122">
                  <c:v>-99</c:v>
                </c:pt>
                <c:pt idx="123">
                  <c:v>-99</c:v>
                </c:pt>
                <c:pt idx="124">
                  <c:v>-99</c:v>
                </c:pt>
                <c:pt idx="125">
                  <c:v>-99</c:v>
                </c:pt>
                <c:pt idx="126">
                  <c:v>-99</c:v>
                </c:pt>
                <c:pt idx="127">
                  <c:v>-99</c:v>
                </c:pt>
                <c:pt idx="128">
                  <c:v>-99</c:v>
                </c:pt>
                <c:pt idx="129">
                  <c:v>-99</c:v>
                </c:pt>
                <c:pt idx="130">
                  <c:v>-99</c:v>
                </c:pt>
                <c:pt idx="131">
                  <c:v>-99</c:v>
                </c:pt>
                <c:pt idx="132">
                  <c:v>-99</c:v>
                </c:pt>
                <c:pt idx="133">
                  <c:v>-99</c:v>
                </c:pt>
                <c:pt idx="134">
                  <c:v>-99</c:v>
                </c:pt>
                <c:pt idx="135">
                  <c:v>-99</c:v>
                </c:pt>
                <c:pt idx="136">
                  <c:v>-99</c:v>
                </c:pt>
                <c:pt idx="137">
                  <c:v>-99</c:v>
                </c:pt>
                <c:pt idx="138">
                  <c:v>-99</c:v>
                </c:pt>
                <c:pt idx="139">
                  <c:v>-99</c:v>
                </c:pt>
                <c:pt idx="140">
                  <c:v>-99</c:v>
                </c:pt>
                <c:pt idx="141">
                  <c:v>-99</c:v>
                </c:pt>
                <c:pt idx="142">
                  <c:v>-99</c:v>
                </c:pt>
                <c:pt idx="143">
                  <c:v>-99</c:v>
                </c:pt>
                <c:pt idx="144">
                  <c:v>-99</c:v>
                </c:pt>
                <c:pt idx="145">
                  <c:v>-99</c:v>
                </c:pt>
                <c:pt idx="146">
                  <c:v>-99</c:v>
                </c:pt>
                <c:pt idx="147">
                  <c:v>-99</c:v>
                </c:pt>
                <c:pt idx="148">
                  <c:v>-99</c:v>
                </c:pt>
                <c:pt idx="149">
                  <c:v>-99</c:v>
                </c:pt>
                <c:pt idx="150">
                  <c:v>-99</c:v>
                </c:pt>
                <c:pt idx="151">
                  <c:v>-99</c:v>
                </c:pt>
                <c:pt idx="152">
                  <c:v>-99</c:v>
                </c:pt>
                <c:pt idx="153">
                  <c:v>-99</c:v>
                </c:pt>
                <c:pt idx="154">
                  <c:v>-99</c:v>
                </c:pt>
                <c:pt idx="155">
                  <c:v>-99</c:v>
                </c:pt>
                <c:pt idx="156">
                  <c:v>-99</c:v>
                </c:pt>
                <c:pt idx="157">
                  <c:v>-99</c:v>
                </c:pt>
                <c:pt idx="158">
                  <c:v>-99</c:v>
                </c:pt>
                <c:pt idx="159">
                  <c:v>-99</c:v>
                </c:pt>
                <c:pt idx="160">
                  <c:v>-99</c:v>
                </c:pt>
                <c:pt idx="161">
                  <c:v>-99</c:v>
                </c:pt>
                <c:pt idx="162">
                  <c:v>-99</c:v>
                </c:pt>
                <c:pt idx="163">
                  <c:v>-99</c:v>
                </c:pt>
                <c:pt idx="164">
                  <c:v>-99</c:v>
                </c:pt>
                <c:pt idx="165">
                  <c:v>-99</c:v>
                </c:pt>
                <c:pt idx="166">
                  <c:v>-99</c:v>
                </c:pt>
                <c:pt idx="167">
                  <c:v>-99</c:v>
                </c:pt>
                <c:pt idx="168">
                  <c:v>-99</c:v>
                </c:pt>
                <c:pt idx="169">
                  <c:v>-99</c:v>
                </c:pt>
                <c:pt idx="170">
                  <c:v>-99</c:v>
                </c:pt>
                <c:pt idx="171">
                  <c:v>-99</c:v>
                </c:pt>
                <c:pt idx="172">
                  <c:v>-99</c:v>
                </c:pt>
                <c:pt idx="173">
                  <c:v>-99</c:v>
                </c:pt>
                <c:pt idx="174">
                  <c:v>-99</c:v>
                </c:pt>
                <c:pt idx="175">
                  <c:v>-99</c:v>
                </c:pt>
                <c:pt idx="176">
                  <c:v>-99</c:v>
                </c:pt>
                <c:pt idx="177">
                  <c:v>-99</c:v>
                </c:pt>
                <c:pt idx="178">
                  <c:v>-99</c:v>
                </c:pt>
                <c:pt idx="179">
                  <c:v>-99</c:v>
                </c:pt>
                <c:pt idx="180">
                  <c:v>-99</c:v>
                </c:pt>
                <c:pt idx="181">
                  <c:v>-99</c:v>
                </c:pt>
                <c:pt idx="182">
                  <c:v>-99</c:v>
                </c:pt>
                <c:pt idx="183">
                  <c:v>-99</c:v>
                </c:pt>
                <c:pt idx="184">
                  <c:v>-99</c:v>
                </c:pt>
                <c:pt idx="185">
                  <c:v>-99</c:v>
                </c:pt>
                <c:pt idx="186">
                  <c:v>-99</c:v>
                </c:pt>
                <c:pt idx="187">
                  <c:v>-99</c:v>
                </c:pt>
                <c:pt idx="188">
                  <c:v>-99</c:v>
                </c:pt>
                <c:pt idx="189">
                  <c:v>-99</c:v>
                </c:pt>
                <c:pt idx="190">
                  <c:v>-99</c:v>
                </c:pt>
                <c:pt idx="191">
                  <c:v>-99</c:v>
                </c:pt>
                <c:pt idx="192">
                  <c:v>-99</c:v>
                </c:pt>
                <c:pt idx="193">
                  <c:v>-99</c:v>
                </c:pt>
                <c:pt idx="194">
                  <c:v>-99</c:v>
                </c:pt>
                <c:pt idx="195">
                  <c:v>-99</c:v>
                </c:pt>
                <c:pt idx="196">
                  <c:v>-99</c:v>
                </c:pt>
                <c:pt idx="197">
                  <c:v>-99</c:v>
                </c:pt>
                <c:pt idx="198">
                  <c:v>-99</c:v>
                </c:pt>
                <c:pt idx="199">
                  <c:v>-99</c:v>
                </c:pt>
                <c:pt idx="200">
                  <c:v>-99</c:v>
                </c:pt>
                <c:pt idx="201">
                  <c:v>-99</c:v>
                </c:pt>
                <c:pt idx="202">
                  <c:v>-99</c:v>
                </c:pt>
                <c:pt idx="203">
                  <c:v>-99</c:v>
                </c:pt>
                <c:pt idx="204">
                  <c:v>-99</c:v>
                </c:pt>
                <c:pt idx="205">
                  <c:v>-99</c:v>
                </c:pt>
                <c:pt idx="206">
                  <c:v>-99</c:v>
                </c:pt>
                <c:pt idx="207">
                  <c:v>-99</c:v>
                </c:pt>
                <c:pt idx="208">
                  <c:v>-99</c:v>
                </c:pt>
                <c:pt idx="209">
                  <c:v>-99</c:v>
                </c:pt>
                <c:pt idx="210">
                  <c:v>-99</c:v>
                </c:pt>
                <c:pt idx="211">
                  <c:v>-99</c:v>
                </c:pt>
                <c:pt idx="212">
                  <c:v>-99</c:v>
                </c:pt>
                <c:pt idx="213">
                  <c:v>-99</c:v>
                </c:pt>
                <c:pt idx="214">
                  <c:v>-99</c:v>
                </c:pt>
                <c:pt idx="215">
                  <c:v>-99</c:v>
                </c:pt>
                <c:pt idx="216">
                  <c:v>-99</c:v>
                </c:pt>
                <c:pt idx="217">
                  <c:v>-99</c:v>
                </c:pt>
                <c:pt idx="218">
                  <c:v>-99</c:v>
                </c:pt>
                <c:pt idx="219">
                  <c:v>-99</c:v>
                </c:pt>
                <c:pt idx="220">
                  <c:v>-99</c:v>
                </c:pt>
                <c:pt idx="221">
                  <c:v>-99</c:v>
                </c:pt>
                <c:pt idx="222">
                  <c:v>-99</c:v>
                </c:pt>
                <c:pt idx="223">
                  <c:v>-99</c:v>
                </c:pt>
                <c:pt idx="224">
                  <c:v>-99</c:v>
                </c:pt>
                <c:pt idx="225">
                  <c:v>-99</c:v>
                </c:pt>
                <c:pt idx="226">
                  <c:v>-99</c:v>
                </c:pt>
                <c:pt idx="227">
                  <c:v>-99</c:v>
                </c:pt>
                <c:pt idx="228">
                  <c:v>-99</c:v>
                </c:pt>
                <c:pt idx="229">
                  <c:v>-99</c:v>
                </c:pt>
                <c:pt idx="230">
                  <c:v>-99</c:v>
                </c:pt>
                <c:pt idx="231">
                  <c:v>-99</c:v>
                </c:pt>
                <c:pt idx="232">
                  <c:v>-99</c:v>
                </c:pt>
                <c:pt idx="233">
                  <c:v>-99</c:v>
                </c:pt>
                <c:pt idx="234">
                  <c:v>-99</c:v>
                </c:pt>
                <c:pt idx="235">
                  <c:v>-99</c:v>
                </c:pt>
                <c:pt idx="236">
                  <c:v>-99</c:v>
                </c:pt>
                <c:pt idx="237">
                  <c:v>-99</c:v>
                </c:pt>
                <c:pt idx="238">
                  <c:v>-99</c:v>
                </c:pt>
                <c:pt idx="239">
                  <c:v>-99</c:v>
                </c:pt>
                <c:pt idx="240">
                  <c:v>-99</c:v>
                </c:pt>
                <c:pt idx="241">
                  <c:v>-99</c:v>
                </c:pt>
                <c:pt idx="242">
                  <c:v>-99</c:v>
                </c:pt>
                <c:pt idx="243">
                  <c:v>-99</c:v>
                </c:pt>
                <c:pt idx="244">
                  <c:v>-99</c:v>
                </c:pt>
                <c:pt idx="245">
                  <c:v>-99</c:v>
                </c:pt>
                <c:pt idx="246">
                  <c:v>-99</c:v>
                </c:pt>
                <c:pt idx="247">
                  <c:v>-99</c:v>
                </c:pt>
                <c:pt idx="248">
                  <c:v>-99</c:v>
                </c:pt>
                <c:pt idx="249">
                  <c:v>-99</c:v>
                </c:pt>
                <c:pt idx="250">
                  <c:v>-99</c:v>
                </c:pt>
                <c:pt idx="251">
                  <c:v>-99</c:v>
                </c:pt>
                <c:pt idx="252">
                  <c:v>-99</c:v>
                </c:pt>
                <c:pt idx="253">
                  <c:v>-99</c:v>
                </c:pt>
                <c:pt idx="254">
                  <c:v>-99</c:v>
                </c:pt>
                <c:pt idx="255">
                  <c:v>-99</c:v>
                </c:pt>
                <c:pt idx="256">
                  <c:v>-99</c:v>
                </c:pt>
                <c:pt idx="257">
                  <c:v>-99</c:v>
                </c:pt>
                <c:pt idx="258">
                  <c:v>-99</c:v>
                </c:pt>
                <c:pt idx="259">
                  <c:v>-99</c:v>
                </c:pt>
                <c:pt idx="260">
                  <c:v>-99</c:v>
                </c:pt>
                <c:pt idx="261">
                  <c:v>-99</c:v>
                </c:pt>
                <c:pt idx="262">
                  <c:v>-99</c:v>
                </c:pt>
                <c:pt idx="263">
                  <c:v>-99</c:v>
                </c:pt>
                <c:pt idx="264">
                  <c:v>-99</c:v>
                </c:pt>
                <c:pt idx="265">
                  <c:v>-99</c:v>
                </c:pt>
                <c:pt idx="266">
                  <c:v>-99</c:v>
                </c:pt>
                <c:pt idx="267">
                  <c:v>-99</c:v>
                </c:pt>
                <c:pt idx="268">
                  <c:v>-99</c:v>
                </c:pt>
                <c:pt idx="269">
                  <c:v>-99</c:v>
                </c:pt>
                <c:pt idx="270">
                  <c:v>-99</c:v>
                </c:pt>
                <c:pt idx="271">
                  <c:v>-99</c:v>
                </c:pt>
                <c:pt idx="272">
                  <c:v>-99</c:v>
                </c:pt>
                <c:pt idx="273">
                  <c:v>-99</c:v>
                </c:pt>
                <c:pt idx="274">
                  <c:v>-99</c:v>
                </c:pt>
                <c:pt idx="275">
                  <c:v>-99</c:v>
                </c:pt>
                <c:pt idx="276">
                  <c:v>-99</c:v>
                </c:pt>
                <c:pt idx="277">
                  <c:v>-99</c:v>
                </c:pt>
                <c:pt idx="278">
                  <c:v>-99</c:v>
                </c:pt>
                <c:pt idx="279">
                  <c:v>-99</c:v>
                </c:pt>
                <c:pt idx="280">
                  <c:v>-99</c:v>
                </c:pt>
                <c:pt idx="281">
                  <c:v>-99</c:v>
                </c:pt>
                <c:pt idx="282">
                  <c:v>-99</c:v>
                </c:pt>
                <c:pt idx="283">
                  <c:v>-99</c:v>
                </c:pt>
                <c:pt idx="284">
                  <c:v>-99</c:v>
                </c:pt>
                <c:pt idx="285">
                  <c:v>-99</c:v>
                </c:pt>
                <c:pt idx="286">
                  <c:v>-99</c:v>
                </c:pt>
                <c:pt idx="287">
                  <c:v>-99</c:v>
                </c:pt>
                <c:pt idx="288">
                  <c:v>-99</c:v>
                </c:pt>
                <c:pt idx="289">
                  <c:v>-99</c:v>
                </c:pt>
                <c:pt idx="290">
                  <c:v>-99</c:v>
                </c:pt>
                <c:pt idx="291">
                  <c:v>-99</c:v>
                </c:pt>
                <c:pt idx="292">
                  <c:v>-99</c:v>
                </c:pt>
                <c:pt idx="293">
                  <c:v>-99</c:v>
                </c:pt>
                <c:pt idx="294">
                  <c:v>-99</c:v>
                </c:pt>
                <c:pt idx="295">
                  <c:v>-99</c:v>
                </c:pt>
                <c:pt idx="296">
                  <c:v>-99</c:v>
                </c:pt>
                <c:pt idx="297">
                  <c:v>-99</c:v>
                </c:pt>
                <c:pt idx="298">
                  <c:v>-99</c:v>
                </c:pt>
                <c:pt idx="299">
                  <c:v>-99</c:v>
                </c:pt>
                <c:pt idx="300">
                  <c:v>-99</c:v>
                </c:pt>
                <c:pt idx="301">
                  <c:v>-99</c:v>
                </c:pt>
                <c:pt idx="302">
                  <c:v>-99</c:v>
                </c:pt>
                <c:pt idx="303">
                  <c:v>-99</c:v>
                </c:pt>
                <c:pt idx="304">
                  <c:v>-99</c:v>
                </c:pt>
                <c:pt idx="305">
                  <c:v>-99</c:v>
                </c:pt>
                <c:pt idx="306">
                  <c:v>-99</c:v>
                </c:pt>
                <c:pt idx="307">
                  <c:v>-99</c:v>
                </c:pt>
                <c:pt idx="308">
                  <c:v>-99</c:v>
                </c:pt>
                <c:pt idx="309">
                  <c:v>-99</c:v>
                </c:pt>
                <c:pt idx="310">
                  <c:v>-99</c:v>
                </c:pt>
                <c:pt idx="311">
                  <c:v>-99</c:v>
                </c:pt>
                <c:pt idx="312">
                  <c:v>-99</c:v>
                </c:pt>
                <c:pt idx="313">
                  <c:v>-99</c:v>
                </c:pt>
                <c:pt idx="314">
                  <c:v>-99</c:v>
                </c:pt>
                <c:pt idx="315">
                  <c:v>-99</c:v>
                </c:pt>
                <c:pt idx="316">
                  <c:v>-99</c:v>
                </c:pt>
                <c:pt idx="317">
                  <c:v>-99</c:v>
                </c:pt>
                <c:pt idx="318">
                  <c:v>-99</c:v>
                </c:pt>
                <c:pt idx="319">
                  <c:v>-99</c:v>
                </c:pt>
                <c:pt idx="320">
                  <c:v>-99</c:v>
                </c:pt>
                <c:pt idx="321">
                  <c:v>-99</c:v>
                </c:pt>
                <c:pt idx="322">
                  <c:v>-99</c:v>
                </c:pt>
                <c:pt idx="323">
                  <c:v>-99</c:v>
                </c:pt>
                <c:pt idx="324">
                  <c:v>-99</c:v>
                </c:pt>
                <c:pt idx="325">
                  <c:v>-99</c:v>
                </c:pt>
                <c:pt idx="326">
                  <c:v>-99</c:v>
                </c:pt>
                <c:pt idx="327">
                  <c:v>-99</c:v>
                </c:pt>
                <c:pt idx="328">
                  <c:v>-99</c:v>
                </c:pt>
                <c:pt idx="329">
                  <c:v>-99</c:v>
                </c:pt>
                <c:pt idx="330">
                  <c:v>-99</c:v>
                </c:pt>
                <c:pt idx="331">
                  <c:v>-99</c:v>
                </c:pt>
                <c:pt idx="332">
                  <c:v>-99</c:v>
                </c:pt>
                <c:pt idx="333">
                  <c:v>-99</c:v>
                </c:pt>
                <c:pt idx="334">
                  <c:v>-99</c:v>
                </c:pt>
                <c:pt idx="335">
                  <c:v>-99</c:v>
                </c:pt>
                <c:pt idx="336">
                  <c:v>-99</c:v>
                </c:pt>
                <c:pt idx="337">
                  <c:v>-99</c:v>
                </c:pt>
                <c:pt idx="338">
                  <c:v>-99</c:v>
                </c:pt>
                <c:pt idx="339">
                  <c:v>-99</c:v>
                </c:pt>
                <c:pt idx="340">
                  <c:v>-99</c:v>
                </c:pt>
                <c:pt idx="341">
                  <c:v>-99</c:v>
                </c:pt>
                <c:pt idx="342">
                  <c:v>-99</c:v>
                </c:pt>
                <c:pt idx="343">
                  <c:v>-99</c:v>
                </c:pt>
                <c:pt idx="344">
                  <c:v>-99</c:v>
                </c:pt>
                <c:pt idx="345">
                  <c:v>-99</c:v>
                </c:pt>
                <c:pt idx="346">
                  <c:v>-99</c:v>
                </c:pt>
                <c:pt idx="347">
                  <c:v>-99</c:v>
                </c:pt>
                <c:pt idx="348">
                  <c:v>-99</c:v>
                </c:pt>
                <c:pt idx="349">
                  <c:v>-99</c:v>
                </c:pt>
                <c:pt idx="350">
                  <c:v>-99</c:v>
                </c:pt>
                <c:pt idx="351">
                  <c:v>-99</c:v>
                </c:pt>
                <c:pt idx="352">
                  <c:v>-99</c:v>
                </c:pt>
                <c:pt idx="353">
                  <c:v>-99</c:v>
                </c:pt>
                <c:pt idx="354">
                  <c:v>-99</c:v>
                </c:pt>
                <c:pt idx="355">
                  <c:v>-99</c:v>
                </c:pt>
                <c:pt idx="356">
                  <c:v>-99</c:v>
                </c:pt>
                <c:pt idx="357">
                  <c:v>-99</c:v>
                </c:pt>
                <c:pt idx="358">
                  <c:v>-99</c:v>
                </c:pt>
                <c:pt idx="359">
                  <c:v>-99</c:v>
                </c:pt>
                <c:pt idx="360">
                  <c:v>-99</c:v>
                </c:pt>
                <c:pt idx="361">
                  <c:v>-99</c:v>
                </c:pt>
                <c:pt idx="362">
                  <c:v>-99</c:v>
                </c:pt>
                <c:pt idx="363">
                  <c:v>-99</c:v>
                </c:pt>
                <c:pt idx="364">
                  <c:v>-99</c:v>
                </c:pt>
                <c:pt idx="365">
                  <c:v>-99</c:v>
                </c:pt>
                <c:pt idx="366">
                  <c:v>-99</c:v>
                </c:pt>
                <c:pt idx="367">
                  <c:v>-99</c:v>
                </c:pt>
                <c:pt idx="368">
                  <c:v>-99</c:v>
                </c:pt>
                <c:pt idx="369">
                  <c:v>-99</c:v>
                </c:pt>
                <c:pt idx="370">
                  <c:v>-99</c:v>
                </c:pt>
                <c:pt idx="371">
                  <c:v>-99</c:v>
                </c:pt>
                <c:pt idx="372">
                  <c:v>-99</c:v>
                </c:pt>
                <c:pt idx="373">
                  <c:v>-99</c:v>
                </c:pt>
                <c:pt idx="374">
                  <c:v>-99</c:v>
                </c:pt>
                <c:pt idx="375">
                  <c:v>-99</c:v>
                </c:pt>
                <c:pt idx="376">
                  <c:v>-99</c:v>
                </c:pt>
                <c:pt idx="377">
                  <c:v>-99</c:v>
                </c:pt>
                <c:pt idx="378">
                  <c:v>-99</c:v>
                </c:pt>
                <c:pt idx="379">
                  <c:v>-99</c:v>
                </c:pt>
                <c:pt idx="380">
                  <c:v>-99</c:v>
                </c:pt>
                <c:pt idx="381">
                  <c:v>-99</c:v>
                </c:pt>
                <c:pt idx="382">
                  <c:v>-99</c:v>
                </c:pt>
                <c:pt idx="383">
                  <c:v>-99</c:v>
                </c:pt>
                <c:pt idx="384">
                  <c:v>-99</c:v>
                </c:pt>
                <c:pt idx="385">
                  <c:v>-99</c:v>
                </c:pt>
                <c:pt idx="386">
                  <c:v>-99</c:v>
                </c:pt>
                <c:pt idx="387">
                  <c:v>-99</c:v>
                </c:pt>
                <c:pt idx="388">
                  <c:v>-99</c:v>
                </c:pt>
                <c:pt idx="389">
                  <c:v>-99</c:v>
                </c:pt>
                <c:pt idx="390">
                  <c:v>-99</c:v>
                </c:pt>
                <c:pt idx="391">
                  <c:v>-99</c:v>
                </c:pt>
                <c:pt idx="392">
                  <c:v>-99</c:v>
                </c:pt>
                <c:pt idx="393">
                  <c:v>-99</c:v>
                </c:pt>
                <c:pt idx="394">
                  <c:v>-99</c:v>
                </c:pt>
                <c:pt idx="395">
                  <c:v>-99</c:v>
                </c:pt>
                <c:pt idx="396">
                  <c:v>-99</c:v>
                </c:pt>
                <c:pt idx="397">
                  <c:v>-99</c:v>
                </c:pt>
                <c:pt idx="398">
                  <c:v>-99</c:v>
                </c:pt>
                <c:pt idx="399">
                  <c:v>-99</c:v>
                </c:pt>
                <c:pt idx="400">
                  <c:v>-99</c:v>
                </c:pt>
                <c:pt idx="401">
                  <c:v>-99</c:v>
                </c:pt>
                <c:pt idx="402">
                  <c:v>-99</c:v>
                </c:pt>
                <c:pt idx="403">
                  <c:v>-99</c:v>
                </c:pt>
                <c:pt idx="404">
                  <c:v>-99</c:v>
                </c:pt>
                <c:pt idx="405">
                  <c:v>-99</c:v>
                </c:pt>
                <c:pt idx="406">
                  <c:v>-99</c:v>
                </c:pt>
                <c:pt idx="407">
                  <c:v>-99</c:v>
                </c:pt>
                <c:pt idx="408">
                  <c:v>-99</c:v>
                </c:pt>
                <c:pt idx="409">
                  <c:v>-99</c:v>
                </c:pt>
                <c:pt idx="410">
                  <c:v>-99</c:v>
                </c:pt>
                <c:pt idx="411">
                  <c:v>-99</c:v>
                </c:pt>
                <c:pt idx="412">
                  <c:v>-99</c:v>
                </c:pt>
                <c:pt idx="413">
                  <c:v>-99</c:v>
                </c:pt>
                <c:pt idx="414">
                  <c:v>-99</c:v>
                </c:pt>
                <c:pt idx="415">
                  <c:v>-99</c:v>
                </c:pt>
                <c:pt idx="416">
                  <c:v>-99</c:v>
                </c:pt>
                <c:pt idx="417">
                  <c:v>-99</c:v>
                </c:pt>
                <c:pt idx="418">
                  <c:v>-99</c:v>
                </c:pt>
                <c:pt idx="419">
                  <c:v>-99</c:v>
                </c:pt>
                <c:pt idx="420">
                  <c:v>-99</c:v>
                </c:pt>
                <c:pt idx="421">
                  <c:v>-99</c:v>
                </c:pt>
                <c:pt idx="422">
                  <c:v>-99</c:v>
                </c:pt>
                <c:pt idx="423">
                  <c:v>-99</c:v>
                </c:pt>
                <c:pt idx="424">
                  <c:v>-99</c:v>
                </c:pt>
                <c:pt idx="425">
                  <c:v>-99</c:v>
                </c:pt>
                <c:pt idx="426">
                  <c:v>-99</c:v>
                </c:pt>
                <c:pt idx="427">
                  <c:v>-99</c:v>
                </c:pt>
                <c:pt idx="428">
                  <c:v>-99</c:v>
                </c:pt>
                <c:pt idx="429">
                  <c:v>-99</c:v>
                </c:pt>
                <c:pt idx="430">
                  <c:v>-99</c:v>
                </c:pt>
                <c:pt idx="431">
                  <c:v>-99</c:v>
                </c:pt>
                <c:pt idx="432">
                  <c:v>-99</c:v>
                </c:pt>
                <c:pt idx="433">
                  <c:v>-99</c:v>
                </c:pt>
                <c:pt idx="434">
                  <c:v>-99</c:v>
                </c:pt>
                <c:pt idx="435">
                  <c:v>-99</c:v>
                </c:pt>
                <c:pt idx="436">
                  <c:v>-99</c:v>
                </c:pt>
                <c:pt idx="437">
                  <c:v>-99</c:v>
                </c:pt>
                <c:pt idx="438">
                  <c:v>-99</c:v>
                </c:pt>
                <c:pt idx="439">
                  <c:v>-99</c:v>
                </c:pt>
                <c:pt idx="440">
                  <c:v>-99</c:v>
                </c:pt>
                <c:pt idx="441">
                  <c:v>-99</c:v>
                </c:pt>
                <c:pt idx="442">
                  <c:v>-99</c:v>
                </c:pt>
                <c:pt idx="443">
                  <c:v>-99</c:v>
                </c:pt>
                <c:pt idx="444">
                  <c:v>-99</c:v>
                </c:pt>
                <c:pt idx="445">
                  <c:v>-99</c:v>
                </c:pt>
                <c:pt idx="446">
                  <c:v>-99</c:v>
                </c:pt>
                <c:pt idx="447">
                  <c:v>-99</c:v>
                </c:pt>
                <c:pt idx="448">
                  <c:v>-99</c:v>
                </c:pt>
                <c:pt idx="449">
                  <c:v>-99</c:v>
                </c:pt>
                <c:pt idx="450">
                  <c:v>-99</c:v>
                </c:pt>
                <c:pt idx="451">
                  <c:v>-99</c:v>
                </c:pt>
                <c:pt idx="452">
                  <c:v>-99</c:v>
                </c:pt>
                <c:pt idx="453">
                  <c:v>-99</c:v>
                </c:pt>
                <c:pt idx="454">
                  <c:v>-99</c:v>
                </c:pt>
                <c:pt idx="455">
                  <c:v>-99</c:v>
                </c:pt>
                <c:pt idx="456">
                  <c:v>-99</c:v>
                </c:pt>
                <c:pt idx="457">
                  <c:v>-99</c:v>
                </c:pt>
                <c:pt idx="458">
                  <c:v>-99</c:v>
                </c:pt>
                <c:pt idx="459">
                  <c:v>-99</c:v>
                </c:pt>
                <c:pt idx="460">
                  <c:v>-99</c:v>
                </c:pt>
                <c:pt idx="461">
                  <c:v>-99</c:v>
                </c:pt>
                <c:pt idx="462">
                  <c:v>-99</c:v>
                </c:pt>
                <c:pt idx="463">
                  <c:v>-99</c:v>
                </c:pt>
                <c:pt idx="464">
                  <c:v>-99</c:v>
                </c:pt>
                <c:pt idx="465">
                  <c:v>-99</c:v>
                </c:pt>
                <c:pt idx="466">
                  <c:v>-99</c:v>
                </c:pt>
                <c:pt idx="467">
                  <c:v>-99</c:v>
                </c:pt>
                <c:pt idx="468">
                  <c:v>-99</c:v>
                </c:pt>
                <c:pt idx="469">
                  <c:v>-99</c:v>
                </c:pt>
                <c:pt idx="470">
                  <c:v>-99</c:v>
                </c:pt>
                <c:pt idx="471">
                  <c:v>-99</c:v>
                </c:pt>
                <c:pt idx="472">
                  <c:v>-99</c:v>
                </c:pt>
                <c:pt idx="473">
                  <c:v>-99</c:v>
                </c:pt>
                <c:pt idx="474">
                  <c:v>-99</c:v>
                </c:pt>
                <c:pt idx="475">
                  <c:v>-99</c:v>
                </c:pt>
                <c:pt idx="476">
                  <c:v>-99</c:v>
                </c:pt>
                <c:pt idx="477">
                  <c:v>-99</c:v>
                </c:pt>
                <c:pt idx="478">
                  <c:v>-99</c:v>
                </c:pt>
                <c:pt idx="479">
                  <c:v>-99</c:v>
                </c:pt>
                <c:pt idx="480">
                  <c:v>-99</c:v>
                </c:pt>
                <c:pt idx="481">
                  <c:v>-99</c:v>
                </c:pt>
                <c:pt idx="482">
                  <c:v>-99</c:v>
                </c:pt>
                <c:pt idx="483">
                  <c:v>-99</c:v>
                </c:pt>
                <c:pt idx="484">
                  <c:v>-99</c:v>
                </c:pt>
                <c:pt idx="485">
                  <c:v>-99</c:v>
                </c:pt>
                <c:pt idx="486">
                  <c:v>-99</c:v>
                </c:pt>
                <c:pt idx="487">
                  <c:v>-99</c:v>
                </c:pt>
                <c:pt idx="488">
                  <c:v>-99</c:v>
                </c:pt>
                <c:pt idx="489">
                  <c:v>-99</c:v>
                </c:pt>
                <c:pt idx="490">
                  <c:v>-99</c:v>
                </c:pt>
                <c:pt idx="491">
                  <c:v>-99</c:v>
                </c:pt>
                <c:pt idx="492">
                  <c:v>-99</c:v>
                </c:pt>
                <c:pt idx="493">
                  <c:v>-99</c:v>
                </c:pt>
                <c:pt idx="494">
                  <c:v>-99</c:v>
                </c:pt>
                <c:pt idx="495">
                  <c:v>-99</c:v>
                </c:pt>
                <c:pt idx="496">
                  <c:v>-99</c:v>
                </c:pt>
                <c:pt idx="497">
                  <c:v>-99</c:v>
                </c:pt>
                <c:pt idx="498">
                  <c:v>-99</c:v>
                </c:pt>
                <c:pt idx="499">
                  <c:v>-99</c:v>
                </c:pt>
                <c:pt idx="500">
                  <c:v>-99</c:v>
                </c:pt>
                <c:pt idx="501">
                  <c:v>-99</c:v>
                </c:pt>
                <c:pt idx="502">
                  <c:v>-99</c:v>
                </c:pt>
                <c:pt idx="503">
                  <c:v>-99</c:v>
                </c:pt>
                <c:pt idx="504">
                  <c:v>-99</c:v>
                </c:pt>
                <c:pt idx="505">
                  <c:v>-99</c:v>
                </c:pt>
                <c:pt idx="506">
                  <c:v>-99</c:v>
                </c:pt>
                <c:pt idx="507">
                  <c:v>-99</c:v>
                </c:pt>
                <c:pt idx="508">
                  <c:v>-99</c:v>
                </c:pt>
                <c:pt idx="509">
                  <c:v>-99</c:v>
                </c:pt>
                <c:pt idx="510">
                  <c:v>-99</c:v>
                </c:pt>
                <c:pt idx="511">
                  <c:v>-99</c:v>
                </c:pt>
                <c:pt idx="512">
                  <c:v>-99</c:v>
                </c:pt>
                <c:pt idx="513">
                  <c:v>-99</c:v>
                </c:pt>
                <c:pt idx="514">
                  <c:v>-99</c:v>
                </c:pt>
                <c:pt idx="515">
                  <c:v>-99</c:v>
                </c:pt>
                <c:pt idx="516">
                  <c:v>-99</c:v>
                </c:pt>
                <c:pt idx="517">
                  <c:v>-99</c:v>
                </c:pt>
                <c:pt idx="518">
                  <c:v>-99</c:v>
                </c:pt>
                <c:pt idx="519">
                  <c:v>-99</c:v>
                </c:pt>
                <c:pt idx="520">
                  <c:v>-99</c:v>
                </c:pt>
                <c:pt idx="521">
                  <c:v>-99</c:v>
                </c:pt>
                <c:pt idx="522">
                  <c:v>-99</c:v>
                </c:pt>
                <c:pt idx="523">
                  <c:v>-99</c:v>
                </c:pt>
                <c:pt idx="524">
                  <c:v>-99</c:v>
                </c:pt>
                <c:pt idx="525">
                  <c:v>-99</c:v>
                </c:pt>
                <c:pt idx="526">
                  <c:v>-99</c:v>
                </c:pt>
                <c:pt idx="527">
                  <c:v>-99</c:v>
                </c:pt>
                <c:pt idx="528">
                  <c:v>-99</c:v>
                </c:pt>
                <c:pt idx="529">
                  <c:v>-99</c:v>
                </c:pt>
                <c:pt idx="530">
                  <c:v>-99</c:v>
                </c:pt>
                <c:pt idx="531">
                  <c:v>-99</c:v>
                </c:pt>
                <c:pt idx="532">
                  <c:v>-99</c:v>
                </c:pt>
                <c:pt idx="533">
                  <c:v>-99</c:v>
                </c:pt>
                <c:pt idx="534">
                  <c:v>-99</c:v>
                </c:pt>
                <c:pt idx="535">
                  <c:v>-99</c:v>
                </c:pt>
                <c:pt idx="536">
                  <c:v>-99</c:v>
                </c:pt>
                <c:pt idx="537">
                  <c:v>-99</c:v>
                </c:pt>
                <c:pt idx="538">
                  <c:v>-99</c:v>
                </c:pt>
                <c:pt idx="539">
                  <c:v>-99</c:v>
                </c:pt>
                <c:pt idx="540">
                  <c:v>-99</c:v>
                </c:pt>
                <c:pt idx="541">
                  <c:v>-99</c:v>
                </c:pt>
                <c:pt idx="542">
                  <c:v>-99</c:v>
                </c:pt>
                <c:pt idx="543">
                  <c:v>-99</c:v>
                </c:pt>
                <c:pt idx="544">
                  <c:v>-99</c:v>
                </c:pt>
                <c:pt idx="545">
                  <c:v>-99</c:v>
                </c:pt>
                <c:pt idx="546">
                  <c:v>-99</c:v>
                </c:pt>
                <c:pt idx="547">
                  <c:v>-99</c:v>
                </c:pt>
                <c:pt idx="548">
                  <c:v>-99</c:v>
                </c:pt>
                <c:pt idx="549">
                  <c:v>-99</c:v>
                </c:pt>
                <c:pt idx="550">
                  <c:v>-99</c:v>
                </c:pt>
                <c:pt idx="551">
                  <c:v>-99</c:v>
                </c:pt>
                <c:pt idx="552">
                  <c:v>-99</c:v>
                </c:pt>
                <c:pt idx="553">
                  <c:v>-99</c:v>
                </c:pt>
                <c:pt idx="554">
                  <c:v>-99</c:v>
                </c:pt>
                <c:pt idx="555">
                  <c:v>-99</c:v>
                </c:pt>
                <c:pt idx="556">
                  <c:v>-99</c:v>
                </c:pt>
                <c:pt idx="557">
                  <c:v>-99</c:v>
                </c:pt>
                <c:pt idx="558">
                  <c:v>-99</c:v>
                </c:pt>
                <c:pt idx="559">
                  <c:v>-99</c:v>
                </c:pt>
                <c:pt idx="560">
                  <c:v>-99</c:v>
                </c:pt>
                <c:pt idx="561">
                  <c:v>-99</c:v>
                </c:pt>
                <c:pt idx="562">
                  <c:v>-99</c:v>
                </c:pt>
                <c:pt idx="563">
                  <c:v>-99</c:v>
                </c:pt>
                <c:pt idx="564">
                  <c:v>-99</c:v>
                </c:pt>
                <c:pt idx="565">
                  <c:v>-99</c:v>
                </c:pt>
                <c:pt idx="566">
                  <c:v>-99</c:v>
                </c:pt>
                <c:pt idx="567">
                  <c:v>-99</c:v>
                </c:pt>
                <c:pt idx="568">
                  <c:v>-99</c:v>
                </c:pt>
                <c:pt idx="569">
                  <c:v>-99</c:v>
                </c:pt>
                <c:pt idx="570">
                  <c:v>-99</c:v>
                </c:pt>
                <c:pt idx="571">
                  <c:v>-99</c:v>
                </c:pt>
                <c:pt idx="572">
                  <c:v>-99</c:v>
                </c:pt>
                <c:pt idx="573">
                  <c:v>-99</c:v>
                </c:pt>
                <c:pt idx="574">
                  <c:v>-99</c:v>
                </c:pt>
                <c:pt idx="575">
                  <c:v>-99</c:v>
                </c:pt>
                <c:pt idx="576">
                  <c:v>-99</c:v>
                </c:pt>
                <c:pt idx="577">
                  <c:v>-99</c:v>
                </c:pt>
                <c:pt idx="578">
                  <c:v>-99</c:v>
                </c:pt>
                <c:pt idx="579">
                  <c:v>-99</c:v>
                </c:pt>
                <c:pt idx="580">
                  <c:v>-99</c:v>
                </c:pt>
                <c:pt idx="581">
                  <c:v>-99</c:v>
                </c:pt>
                <c:pt idx="582">
                  <c:v>-99</c:v>
                </c:pt>
                <c:pt idx="583">
                  <c:v>-99</c:v>
                </c:pt>
                <c:pt idx="584">
                  <c:v>-99</c:v>
                </c:pt>
                <c:pt idx="585">
                  <c:v>-99</c:v>
                </c:pt>
                <c:pt idx="586">
                  <c:v>-99</c:v>
                </c:pt>
                <c:pt idx="587">
                  <c:v>-99</c:v>
                </c:pt>
                <c:pt idx="588">
                  <c:v>-99</c:v>
                </c:pt>
                <c:pt idx="589">
                  <c:v>-99</c:v>
                </c:pt>
                <c:pt idx="590">
                  <c:v>-99</c:v>
                </c:pt>
                <c:pt idx="591">
                  <c:v>-99</c:v>
                </c:pt>
                <c:pt idx="592">
                  <c:v>-99</c:v>
                </c:pt>
                <c:pt idx="593">
                  <c:v>-99</c:v>
                </c:pt>
                <c:pt idx="594">
                  <c:v>-99</c:v>
                </c:pt>
                <c:pt idx="595">
                  <c:v>-99</c:v>
                </c:pt>
                <c:pt idx="596">
                  <c:v>-99</c:v>
                </c:pt>
                <c:pt idx="597">
                  <c:v>-99</c:v>
                </c:pt>
                <c:pt idx="598">
                  <c:v>-99</c:v>
                </c:pt>
                <c:pt idx="599">
                  <c:v>-99</c:v>
                </c:pt>
                <c:pt idx="600">
                  <c:v>-99</c:v>
                </c:pt>
                <c:pt idx="601">
                  <c:v>-99</c:v>
                </c:pt>
                <c:pt idx="602">
                  <c:v>-99</c:v>
                </c:pt>
                <c:pt idx="603">
                  <c:v>-99</c:v>
                </c:pt>
                <c:pt idx="604">
                  <c:v>-99</c:v>
                </c:pt>
                <c:pt idx="605">
                  <c:v>-99</c:v>
                </c:pt>
                <c:pt idx="606">
                  <c:v>-99</c:v>
                </c:pt>
                <c:pt idx="607">
                  <c:v>-99</c:v>
                </c:pt>
                <c:pt idx="608">
                  <c:v>-99</c:v>
                </c:pt>
                <c:pt idx="609">
                  <c:v>-99</c:v>
                </c:pt>
                <c:pt idx="610">
                  <c:v>-99</c:v>
                </c:pt>
                <c:pt idx="611">
                  <c:v>-99</c:v>
                </c:pt>
                <c:pt idx="612">
                  <c:v>-99</c:v>
                </c:pt>
                <c:pt idx="613">
                  <c:v>-99</c:v>
                </c:pt>
                <c:pt idx="614">
                  <c:v>-99</c:v>
                </c:pt>
                <c:pt idx="615">
                  <c:v>-99</c:v>
                </c:pt>
                <c:pt idx="616">
                  <c:v>-99</c:v>
                </c:pt>
                <c:pt idx="617">
                  <c:v>-99</c:v>
                </c:pt>
                <c:pt idx="618">
                  <c:v>-99</c:v>
                </c:pt>
                <c:pt idx="619">
                  <c:v>-99</c:v>
                </c:pt>
                <c:pt idx="620">
                  <c:v>-99</c:v>
                </c:pt>
                <c:pt idx="621">
                  <c:v>-99</c:v>
                </c:pt>
                <c:pt idx="622">
                  <c:v>-99</c:v>
                </c:pt>
                <c:pt idx="623">
                  <c:v>-99</c:v>
                </c:pt>
                <c:pt idx="624">
                  <c:v>-99</c:v>
                </c:pt>
                <c:pt idx="625">
                  <c:v>-99</c:v>
                </c:pt>
                <c:pt idx="626">
                  <c:v>-99</c:v>
                </c:pt>
                <c:pt idx="627">
                  <c:v>-99</c:v>
                </c:pt>
                <c:pt idx="628">
                  <c:v>-99</c:v>
                </c:pt>
                <c:pt idx="629">
                  <c:v>-99</c:v>
                </c:pt>
                <c:pt idx="630">
                  <c:v>-99</c:v>
                </c:pt>
                <c:pt idx="631">
                  <c:v>-99</c:v>
                </c:pt>
                <c:pt idx="632">
                  <c:v>-99</c:v>
                </c:pt>
                <c:pt idx="633">
                  <c:v>-99</c:v>
                </c:pt>
                <c:pt idx="634">
                  <c:v>-99</c:v>
                </c:pt>
                <c:pt idx="635">
                  <c:v>-99</c:v>
                </c:pt>
                <c:pt idx="636">
                  <c:v>-99</c:v>
                </c:pt>
                <c:pt idx="637">
                  <c:v>-99</c:v>
                </c:pt>
                <c:pt idx="638">
                  <c:v>-99</c:v>
                </c:pt>
                <c:pt idx="639">
                  <c:v>-99</c:v>
                </c:pt>
                <c:pt idx="640">
                  <c:v>-99</c:v>
                </c:pt>
                <c:pt idx="641">
                  <c:v>-99</c:v>
                </c:pt>
                <c:pt idx="642">
                  <c:v>-99</c:v>
                </c:pt>
                <c:pt idx="643">
                  <c:v>-99</c:v>
                </c:pt>
                <c:pt idx="644">
                  <c:v>-99</c:v>
                </c:pt>
                <c:pt idx="645">
                  <c:v>-99</c:v>
                </c:pt>
                <c:pt idx="646">
                  <c:v>-99</c:v>
                </c:pt>
                <c:pt idx="647">
                  <c:v>-99</c:v>
                </c:pt>
                <c:pt idx="648">
                  <c:v>-99</c:v>
                </c:pt>
                <c:pt idx="649">
                  <c:v>-99</c:v>
                </c:pt>
                <c:pt idx="650">
                  <c:v>-99</c:v>
                </c:pt>
                <c:pt idx="651">
                  <c:v>-99</c:v>
                </c:pt>
                <c:pt idx="652">
                  <c:v>-99</c:v>
                </c:pt>
                <c:pt idx="653">
                  <c:v>-99</c:v>
                </c:pt>
                <c:pt idx="654">
                  <c:v>-99</c:v>
                </c:pt>
                <c:pt idx="655">
                  <c:v>-99</c:v>
                </c:pt>
                <c:pt idx="656">
                  <c:v>-99</c:v>
                </c:pt>
                <c:pt idx="657">
                  <c:v>-99</c:v>
                </c:pt>
                <c:pt idx="658">
                  <c:v>-99</c:v>
                </c:pt>
                <c:pt idx="659">
                  <c:v>-99</c:v>
                </c:pt>
                <c:pt idx="660">
                  <c:v>-99</c:v>
                </c:pt>
                <c:pt idx="661">
                  <c:v>-99</c:v>
                </c:pt>
                <c:pt idx="662">
                  <c:v>-99</c:v>
                </c:pt>
                <c:pt idx="663">
                  <c:v>-99</c:v>
                </c:pt>
                <c:pt idx="664">
                  <c:v>-99</c:v>
                </c:pt>
                <c:pt idx="665">
                  <c:v>-99</c:v>
                </c:pt>
                <c:pt idx="666">
                  <c:v>-99</c:v>
                </c:pt>
                <c:pt idx="667">
                  <c:v>-99</c:v>
                </c:pt>
                <c:pt idx="668">
                  <c:v>-99</c:v>
                </c:pt>
                <c:pt idx="669">
                  <c:v>-99</c:v>
                </c:pt>
                <c:pt idx="670">
                  <c:v>-99</c:v>
                </c:pt>
                <c:pt idx="671">
                  <c:v>-99</c:v>
                </c:pt>
                <c:pt idx="672">
                  <c:v>-99</c:v>
                </c:pt>
                <c:pt idx="673">
                  <c:v>-99</c:v>
                </c:pt>
                <c:pt idx="674">
                  <c:v>-99</c:v>
                </c:pt>
                <c:pt idx="675">
                  <c:v>-99</c:v>
                </c:pt>
                <c:pt idx="676">
                  <c:v>-99</c:v>
                </c:pt>
                <c:pt idx="677">
                  <c:v>-99</c:v>
                </c:pt>
                <c:pt idx="678">
                  <c:v>-99</c:v>
                </c:pt>
                <c:pt idx="679">
                  <c:v>-99</c:v>
                </c:pt>
                <c:pt idx="680">
                  <c:v>-99</c:v>
                </c:pt>
                <c:pt idx="681">
                  <c:v>-99</c:v>
                </c:pt>
                <c:pt idx="682">
                  <c:v>-99</c:v>
                </c:pt>
                <c:pt idx="683">
                  <c:v>-99</c:v>
                </c:pt>
                <c:pt idx="684">
                  <c:v>-99</c:v>
                </c:pt>
                <c:pt idx="685">
                  <c:v>-99</c:v>
                </c:pt>
                <c:pt idx="686">
                  <c:v>-99</c:v>
                </c:pt>
                <c:pt idx="687">
                  <c:v>-99</c:v>
                </c:pt>
                <c:pt idx="688">
                  <c:v>-99</c:v>
                </c:pt>
                <c:pt idx="689">
                  <c:v>-99</c:v>
                </c:pt>
                <c:pt idx="690">
                  <c:v>-99</c:v>
                </c:pt>
                <c:pt idx="691">
                  <c:v>-99</c:v>
                </c:pt>
                <c:pt idx="692">
                  <c:v>-99</c:v>
                </c:pt>
                <c:pt idx="693">
                  <c:v>-99</c:v>
                </c:pt>
                <c:pt idx="694">
                  <c:v>-99</c:v>
                </c:pt>
                <c:pt idx="695">
                  <c:v>-99</c:v>
                </c:pt>
                <c:pt idx="696">
                  <c:v>-99</c:v>
                </c:pt>
                <c:pt idx="697">
                  <c:v>-99</c:v>
                </c:pt>
                <c:pt idx="698">
                  <c:v>-99</c:v>
                </c:pt>
                <c:pt idx="699">
                  <c:v>-99</c:v>
                </c:pt>
                <c:pt idx="700">
                  <c:v>-99</c:v>
                </c:pt>
                <c:pt idx="701">
                  <c:v>-99</c:v>
                </c:pt>
                <c:pt idx="702">
                  <c:v>-99</c:v>
                </c:pt>
                <c:pt idx="703">
                  <c:v>-99</c:v>
                </c:pt>
                <c:pt idx="704">
                  <c:v>-99</c:v>
                </c:pt>
                <c:pt idx="705">
                  <c:v>-99</c:v>
                </c:pt>
                <c:pt idx="706">
                  <c:v>-99</c:v>
                </c:pt>
                <c:pt idx="707">
                  <c:v>-99</c:v>
                </c:pt>
                <c:pt idx="708">
                  <c:v>-99</c:v>
                </c:pt>
                <c:pt idx="709">
                  <c:v>-99</c:v>
                </c:pt>
                <c:pt idx="710">
                  <c:v>-99</c:v>
                </c:pt>
                <c:pt idx="711">
                  <c:v>-99</c:v>
                </c:pt>
                <c:pt idx="712">
                  <c:v>-99</c:v>
                </c:pt>
                <c:pt idx="713">
                  <c:v>-99</c:v>
                </c:pt>
                <c:pt idx="714">
                  <c:v>-99</c:v>
                </c:pt>
                <c:pt idx="715">
                  <c:v>-99</c:v>
                </c:pt>
                <c:pt idx="716">
                  <c:v>-99</c:v>
                </c:pt>
                <c:pt idx="717">
                  <c:v>-99</c:v>
                </c:pt>
                <c:pt idx="718">
                  <c:v>-99</c:v>
                </c:pt>
                <c:pt idx="719">
                  <c:v>-99</c:v>
                </c:pt>
                <c:pt idx="720">
                  <c:v>-99</c:v>
                </c:pt>
                <c:pt idx="721">
                  <c:v>-99</c:v>
                </c:pt>
                <c:pt idx="722">
                  <c:v>-99</c:v>
                </c:pt>
                <c:pt idx="723">
                  <c:v>-99</c:v>
                </c:pt>
                <c:pt idx="724">
                  <c:v>-99</c:v>
                </c:pt>
                <c:pt idx="725">
                  <c:v>-99</c:v>
                </c:pt>
                <c:pt idx="726">
                  <c:v>-99</c:v>
                </c:pt>
                <c:pt idx="727">
                  <c:v>-99</c:v>
                </c:pt>
                <c:pt idx="728">
                  <c:v>-99</c:v>
                </c:pt>
                <c:pt idx="729">
                  <c:v>-99</c:v>
                </c:pt>
                <c:pt idx="730">
                  <c:v>-99</c:v>
                </c:pt>
                <c:pt idx="731">
                  <c:v>-99</c:v>
                </c:pt>
                <c:pt idx="732">
                  <c:v>-99</c:v>
                </c:pt>
                <c:pt idx="733">
                  <c:v>-99</c:v>
                </c:pt>
                <c:pt idx="734">
                  <c:v>-99</c:v>
                </c:pt>
                <c:pt idx="735">
                  <c:v>-99</c:v>
                </c:pt>
                <c:pt idx="736">
                  <c:v>-99</c:v>
                </c:pt>
                <c:pt idx="737">
                  <c:v>-99</c:v>
                </c:pt>
                <c:pt idx="738">
                  <c:v>-99</c:v>
                </c:pt>
                <c:pt idx="739">
                  <c:v>-99</c:v>
                </c:pt>
                <c:pt idx="740">
                  <c:v>-99</c:v>
                </c:pt>
                <c:pt idx="741">
                  <c:v>-99</c:v>
                </c:pt>
                <c:pt idx="742">
                  <c:v>-99</c:v>
                </c:pt>
                <c:pt idx="743">
                  <c:v>-99</c:v>
                </c:pt>
                <c:pt idx="744">
                  <c:v>-99</c:v>
                </c:pt>
                <c:pt idx="745">
                  <c:v>-99</c:v>
                </c:pt>
                <c:pt idx="746">
                  <c:v>-99</c:v>
                </c:pt>
                <c:pt idx="747">
                  <c:v>-99</c:v>
                </c:pt>
                <c:pt idx="748">
                  <c:v>-99</c:v>
                </c:pt>
                <c:pt idx="749">
                  <c:v>-99</c:v>
                </c:pt>
                <c:pt idx="750">
                  <c:v>-99</c:v>
                </c:pt>
                <c:pt idx="751">
                  <c:v>-99</c:v>
                </c:pt>
                <c:pt idx="752">
                  <c:v>-99</c:v>
                </c:pt>
                <c:pt idx="753">
                  <c:v>-99</c:v>
                </c:pt>
                <c:pt idx="754">
                  <c:v>-99</c:v>
                </c:pt>
                <c:pt idx="755">
                  <c:v>-99</c:v>
                </c:pt>
                <c:pt idx="756">
                  <c:v>-99</c:v>
                </c:pt>
                <c:pt idx="757">
                  <c:v>-99</c:v>
                </c:pt>
                <c:pt idx="758">
                  <c:v>-99</c:v>
                </c:pt>
                <c:pt idx="759">
                  <c:v>-99</c:v>
                </c:pt>
                <c:pt idx="760">
                  <c:v>-99</c:v>
                </c:pt>
                <c:pt idx="761">
                  <c:v>-99</c:v>
                </c:pt>
                <c:pt idx="762">
                  <c:v>-99</c:v>
                </c:pt>
                <c:pt idx="763">
                  <c:v>-99</c:v>
                </c:pt>
                <c:pt idx="764">
                  <c:v>-99</c:v>
                </c:pt>
                <c:pt idx="765">
                  <c:v>-99</c:v>
                </c:pt>
                <c:pt idx="766">
                  <c:v>-99</c:v>
                </c:pt>
                <c:pt idx="767">
                  <c:v>-99</c:v>
                </c:pt>
                <c:pt idx="768">
                  <c:v>-99</c:v>
                </c:pt>
                <c:pt idx="769">
                  <c:v>-99</c:v>
                </c:pt>
                <c:pt idx="770">
                  <c:v>-99</c:v>
                </c:pt>
                <c:pt idx="771">
                  <c:v>-99</c:v>
                </c:pt>
                <c:pt idx="772">
                  <c:v>-99</c:v>
                </c:pt>
                <c:pt idx="773">
                  <c:v>-99</c:v>
                </c:pt>
                <c:pt idx="774">
                  <c:v>-99</c:v>
                </c:pt>
                <c:pt idx="775">
                  <c:v>-99</c:v>
                </c:pt>
                <c:pt idx="776">
                  <c:v>-99</c:v>
                </c:pt>
                <c:pt idx="777">
                  <c:v>-99</c:v>
                </c:pt>
                <c:pt idx="778">
                  <c:v>-99</c:v>
                </c:pt>
                <c:pt idx="779">
                  <c:v>-99</c:v>
                </c:pt>
                <c:pt idx="780">
                  <c:v>-99</c:v>
                </c:pt>
                <c:pt idx="781">
                  <c:v>-99</c:v>
                </c:pt>
                <c:pt idx="782">
                  <c:v>-99</c:v>
                </c:pt>
                <c:pt idx="783">
                  <c:v>-99</c:v>
                </c:pt>
                <c:pt idx="784">
                  <c:v>-99</c:v>
                </c:pt>
                <c:pt idx="785">
                  <c:v>-99</c:v>
                </c:pt>
                <c:pt idx="786">
                  <c:v>-99</c:v>
                </c:pt>
                <c:pt idx="787">
                  <c:v>-99</c:v>
                </c:pt>
                <c:pt idx="788">
                  <c:v>-99</c:v>
                </c:pt>
                <c:pt idx="789">
                  <c:v>-99</c:v>
                </c:pt>
                <c:pt idx="790">
                  <c:v>-99</c:v>
                </c:pt>
                <c:pt idx="791">
                  <c:v>-99</c:v>
                </c:pt>
                <c:pt idx="792">
                  <c:v>-99</c:v>
                </c:pt>
                <c:pt idx="793">
                  <c:v>-99</c:v>
                </c:pt>
                <c:pt idx="794">
                  <c:v>-99</c:v>
                </c:pt>
                <c:pt idx="795">
                  <c:v>-99</c:v>
                </c:pt>
                <c:pt idx="796">
                  <c:v>-99</c:v>
                </c:pt>
                <c:pt idx="797">
                  <c:v>-99</c:v>
                </c:pt>
                <c:pt idx="798">
                  <c:v>-99</c:v>
                </c:pt>
                <c:pt idx="799">
                  <c:v>-99</c:v>
                </c:pt>
                <c:pt idx="800">
                  <c:v>-99</c:v>
                </c:pt>
                <c:pt idx="801">
                  <c:v>-99</c:v>
                </c:pt>
                <c:pt idx="802">
                  <c:v>-99</c:v>
                </c:pt>
                <c:pt idx="803">
                  <c:v>-99</c:v>
                </c:pt>
                <c:pt idx="804">
                  <c:v>-99</c:v>
                </c:pt>
                <c:pt idx="805">
                  <c:v>-99</c:v>
                </c:pt>
                <c:pt idx="806">
                  <c:v>-99</c:v>
                </c:pt>
                <c:pt idx="807">
                  <c:v>-99</c:v>
                </c:pt>
                <c:pt idx="808">
                  <c:v>-99</c:v>
                </c:pt>
                <c:pt idx="809">
                  <c:v>-99</c:v>
                </c:pt>
                <c:pt idx="810">
                  <c:v>-99</c:v>
                </c:pt>
                <c:pt idx="811">
                  <c:v>-99</c:v>
                </c:pt>
                <c:pt idx="812">
                  <c:v>-99</c:v>
                </c:pt>
                <c:pt idx="813">
                  <c:v>-99</c:v>
                </c:pt>
                <c:pt idx="814">
                  <c:v>-99</c:v>
                </c:pt>
                <c:pt idx="815">
                  <c:v>-99</c:v>
                </c:pt>
                <c:pt idx="816">
                  <c:v>-99</c:v>
                </c:pt>
                <c:pt idx="817">
                  <c:v>-99</c:v>
                </c:pt>
                <c:pt idx="818">
                  <c:v>-99</c:v>
                </c:pt>
                <c:pt idx="819">
                  <c:v>-99</c:v>
                </c:pt>
                <c:pt idx="820">
                  <c:v>-99</c:v>
                </c:pt>
                <c:pt idx="821">
                  <c:v>-99</c:v>
                </c:pt>
                <c:pt idx="822">
                  <c:v>-99</c:v>
                </c:pt>
                <c:pt idx="823">
                  <c:v>-99</c:v>
                </c:pt>
                <c:pt idx="824">
                  <c:v>-99</c:v>
                </c:pt>
                <c:pt idx="825">
                  <c:v>-99</c:v>
                </c:pt>
                <c:pt idx="826">
                  <c:v>-99</c:v>
                </c:pt>
                <c:pt idx="827">
                  <c:v>-99</c:v>
                </c:pt>
                <c:pt idx="828">
                  <c:v>-99</c:v>
                </c:pt>
                <c:pt idx="829">
                  <c:v>-99</c:v>
                </c:pt>
                <c:pt idx="830">
                  <c:v>-99</c:v>
                </c:pt>
                <c:pt idx="831">
                  <c:v>-99</c:v>
                </c:pt>
                <c:pt idx="832">
                  <c:v>-99</c:v>
                </c:pt>
                <c:pt idx="833">
                  <c:v>-99</c:v>
                </c:pt>
                <c:pt idx="834">
                  <c:v>-99</c:v>
                </c:pt>
                <c:pt idx="835">
                  <c:v>-99</c:v>
                </c:pt>
                <c:pt idx="836">
                  <c:v>-99</c:v>
                </c:pt>
                <c:pt idx="837">
                  <c:v>-99</c:v>
                </c:pt>
                <c:pt idx="838">
                  <c:v>-99</c:v>
                </c:pt>
                <c:pt idx="839">
                  <c:v>-99</c:v>
                </c:pt>
                <c:pt idx="840">
                  <c:v>-99</c:v>
                </c:pt>
                <c:pt idx="841">
                  <c:v>-99</c:v>
                </c:pt>
                <c:pt idx="842">
                  <c:v>-99</c:v>
                </c:pt>
                <c:pt idx="843">
                  <c:v>-99</c:v>
                </c:pt>
                <c:pt idx="844">
                  <c:v>-99</c:v>
                </c:pt>
                <c:pt idx="845">
                  <c:v>-99</c:v>
                </c:pt>
                <c:pt idx="846">
                  <c:v>-99</c:v>
                </c:pt>
                <c:pt idx="847">
                  <c:v>-99</c:v>
                </c:pt>
                <c:pt idx="848">
                  <c:v>-99</c:v>
                </c:pt>
                <c:pt idx="849">
                  <c:v>-99</c:v>
                </c:pt>
                <c:pt idx="850">
                  <c:v>-99</c:v>
                </c:pt>
                <c:pt idx="851">
                  <c:v>-99</c:v>
                </c:pt>
                <c:pt idx="852">
                  <c:v>-99</c:v>
                </c:pt>
                <c:pt idx="853">
                  <c:v>-99</c:v>
                </c:pt>
                <c:pt idx="854">
                  <c:v>-99</c:v>
                </c:pt>
                <c:pt idx="855">
                  <c:v>-99</c:v>
                </c:pt>
                <c:pt idx="856">
                  <c:v>-99</c:v>
                </c:pt>
                <c:pt idx="857">
                  <c:v>-99</c:v>
                </c:pt>
                <c:pt idx="858">
                  <c:v>-99</c:v>
                </c:pt>
                <c:pt idx="859">
                  <c:v>-99</c:v>
                </c:pt>
                <c:pt idx="860">
                  <c:v>-99</c:v>
                </c:pt>
                <c:pt idx="861">
                  <c:v>-99</c:v>
                </c:pt>
                <c:pt idx="862">
                  <c:v>-99</c:v>
                </c:pt>
                <c:pt idx="863">
                  <c:v>-99</c:v>
                </c:pt>
                <c:pt idx="864">
                  <c:v>-99</c:v>
                </c:pt>
                <c:pt idx="865">
                  <c:v>-99</c:v>
                </c:pt>
                <c:pt idx="866">
                  <c:v>-99</c:v>
                </c:pt>
                <c:pt idx="867">
                  <c:v>-99</c:v>
                </c:pt>
                <c:pt idx="868">
                  <c:v>-99</c:v>
                </c:pt>
                <c:pt idx="869">
                  <c:v>-99</c:v>
                </c:pt>
                <c:pt idx="870">
                  <c:v>-99</c:v>
                </c:pt>
                <c:pt idx="871">
                  <c:v>-99</c:v>
                </c:pt>
                <c:pt idx="872">
                  <c:v>-99</c:v>
                </c:pt>
                <c:pt idx="873">
                  <c:v>-99</c:v>
                </c:pt>
                <c:pt idx="874">
                  <c:v>-99</c:v>
                </c:pt>
                <c:pt idx="875">
                  <c:v>-99</c:v>
                </c:pt>
                <c:pt idx="876">
                  <c:v>-99</c:v>
                </c:pt>
                <c:pt idx="877">
                  <c:v>-99</c:v>
                </c:pt>
                <c:pt idx="878">
                  <c:v>-99</c:v>
                </c:pt>
                <c:pt idx="879">
                  <c:v>-99</c:v>
                </c:pt>
                <c:pt idx="880">
                  <c:v>-99</c:v>
                </c:pt>
                <c:pt idx="881">
                  <c:v>-99</c:v>
                </c:pt>
                <c:pt idx="882">
                  <c:v>-99</c:v>
                </c:pt>
                <c:pt idx="883">
                  <c:v>-99</c:v>
                </c:pt>
                <c:pt idx="884">
                  <c:v>-99</c:v>
                </c:pt>
                <c:pt idx="885">
                  <c:v>-99</c:v>
                </c:pt>
                <c:pt idx="886">
                  <c:v>-99</c:v>
                </c:pt>
                <c:pt idx="887">
                  <c:v>-99</c:v>
                </c:pt>
                <c:pt idx="888">
                  <c:v>-99</c:v>
                </c:pt>
                <c:pt idx="889">
                  <c:v>-99</c:v>
                </c:pt>
                <c:pt idx="890">
                  <c:v>-99</c:v>
                </c:pt>
                <c:pt idx="891">
                  <c:v>-99</c:v>
                </c:pt>
                <c:pt idx="892">
                  <c:v>-99</c:v>
                </c:pt>
                <c:pt idx="893">
                  <c:v>-99</c:v>
                </c:pt>
                <c:pt idx="894">
                  <c:v>-99</c:v>
                </c:pt>
                <c:pt idx="895">
                  <c:v>-99</c:v>
                </c:pt>
                <c:pt idx="896">
                  <c:v>-99</c:v>
                </c:pt>
                <c:pt idx="897">
                  <c:v>-99</c:v>
                </c:pt>
                <c:pt idx="898">
                  <c:v>-99</c:v>
                </c:pt>
                <c:pt idx="899">
                  <c:v>-99</c:v>
                </c:pt>
                <c:pt idx="900">
                  <c:v>-99</c:v>
                </c:pt>
                <c:pt idx="901">
                  <c:v>-99</c:v>
                </c:pt>
                <c:pt idx="902">
                  <c:v>-99</c:v>
                </c:pt>
                <c:pt idx="903">
                  <c:v>-99</c:v>
                </c:pt>
                <c:pt idx="904">
                  <c:v>-99</c:v>
                </c:pt>
                <c:pt idx="905">
                  <c:v>-99</c:v>
                </c:pt>
                <c:pt idx="906">
                  <c:v>-99</c:v>
                </c:pt>
                <c:pt idx="907">
                  <c:v>-99</c:v>
                </c:pt>
                <c:pt idx="908">
                  <c:v>-99</c:v>
                </c:pt>
                <c:pt idx="909">
                  <c:v>-99</c:v>
                </c:pt>
                <c:pt idx="910">
                  <c:v>-99</c:v>
                </c:pt>
                <c:pt idx="911">
                  <c:v>-99</c:v>
                </c:pt>
                <c:pt idx="912">
                  <c:v>-99</c:v>
                </c:pt>
                <c:pt idx="913">
                  <c:v>-99</c:v>
                </c:pt>
                <c:pt idx="914">
                  <c:v>-99</c:v>
                </c:pt>
                <c:pt idx="915">
                  <c:v>-99</c:v>
                </c:pt>
                <c:pt idx="916">
                  <c:v>-99</c:v>
                </c:pt>
                <c:pt idx="917">
                  <c:v>-99</c:v>
                </c:pt>
                <c:pt idx="918">
                  <c:v>-99</c:v>
                </c:pt>
                <c:pt idx="919">
                  <c:v>-99</c:v>
                </c:pt>
                <c:pt idx="920">
                  <c:v>-99</c:v>
                </c:pt>
                <c:pt idx="921">
                  <c:v>-99</c:v>
                </c:pt>
                <c:pt idx="922">
                  <c:v>-99</c:v>
                </c:pt>
                <c:pt idx="923">
                  <c:v>-99</c:v>
                </c:pt>
                <c:pt idx="924">
                  <c:v>-99</c:v>
                </c:pt>
                <c:pt idx="925">
                  <c:v>-99</c:v>
                </c:pt>
                <c:pt idx="926">
                  <c:v>-99</c:v>
                </c:pt>
                <c:pt idx="927">
                  <c:v>-99</c:v>
                </c:pt>
                <c:pt idx="928">
                  <c:v>-99</c:v>
                </c:pt>
                <c:pt idx="929">
                  <c:v>-99</c:v>
                </c:pt>
                <c:pt idx="930">
                  <c:v>-99</c:v>
                </c:pt>
                <c:pt idx="931">
                  <c:v>-99</c:v>
                </c:pt>
                <c:pt idx="932">
                  <c:v>-99</c:v>
                </c:pt>
                <c:pt idx="933">
                  <c:v>-99</c:v>
                </c:pt>
                <c:pt idx="934">
                  <c:v>-99</c:v>
                </c:pt>
                <c:pt idx="935">
                  <c:v>-99</c:v>
                </c:pt>
                <c:pt idx="936">
                  <c:v>-99</c:v>
                </c:pt>
                <c:pt idx="937">
                  <c:v>-99</c:v>
                </c:pt>
                <c:pt idx="938">
                  <c:v>-99</c:v>
                </c:pt>
                <c:pt idx="939">
                  <c:v>-99</c:v>
                </c:pt>
                <c:pt idx="940">
                  <c:v>-99</c:v>
                </c:pt>
                <c:pt idx="941">
                  <c:v>-99</c:v>
                </c:pt>
                <c:pt idx="942">
                  <c:v>-99</c:v>
                </c:pt>
                <c:pt idx="943">
                  <c:v>-99</c:v>
                </c:pt>
                <c:pt idx="944">
                  <c:v>-99</c:v>
                </c:pt>
                <c:pt idx="945">
                  <c:v>-99</c:v>
                </c:pt>
                <c:pt idx="946">
                  <c:v>-99</c:v>
                </c:pt>
                <c:pt idx="947">
                  <c:v>-99</c:v>
                </c:pt>
                <c:pt idx="948">
                  <c:v>-99</c:v>
                </c:pt>
                <c:pt idx="949">
                  <c:v>-99</c:v>
                </c:pt>
                <c:pt idx="950">
                  <c:v>-99</c:v>
                </c:pt>
                <c:pt idx="951">
                  <c:v>-99</c:v>
                </c:pt>
                <c:pt idx="952">
                  <c:v>-99</c:v>
                </c:pt>
                <c:pt idx="953">
                  <c:v>-99</c:v>
                </c:pt>
                <c:pt idx="954">
                  <c:v>-99</c:v>
                </c:pt>
                <c:pt idx="955">
                  <c:v>-99</c:v>
                </c:pt>
                <c:pt idx="956">
                  <c:v>-99</c:v>
                </c:pt>
                <c:pt idx="957">
                  <c:v>-99</c:v>
                </c:pt>
                <c:pt idx="958">
                  <c:v>-99</c:v>
                </c:pt>
                <c:pt idx="959">
                  <c:v>-99</c:v>
                </c:pt>
                <c:pt idx="960">
                  <c:v>-99</c:v>
                </c:pt>
                <c:pt idx="961">
                  <c:v>-99</c:v>
                </c:pt>
                <c:pt idx="962">
                  <c:v>-99</c:v>
                </c:pt>
                <c:pt idx="963">
                  <c:v>-99</c:v>
                </c:pt>
                <c:pt idx="964">
                  <c:v>-99</c:v>
                </c:pt>
                <c:pt idx="965">
                  <c:v>-99</c:v>
                </c:pt>
                <c:pt idx="966">
                  <c:v>-99</c:v>
                </c:pt>
                <c:pt idx="967">
                  <c:v>-99</c:v>
                </c:pt>
                <c:pt idx="968">
                  <c:v>-99</c:v>
                </c:pt>
                <c:pt idx="969">
                  <c:v>-99</c:v>
                </c:pt>
                <c:pt idx="970">
                  <c:v>-99</c:v>
                </c:pt>
                <c:pt idx="971">
                  <c:v>-99</c:v>
                </c:pt>
                <c:pt idx="972">
                  <c:v>-99</c:v>
                </c:pt>
                <c:pt idx="973">
                  <c:v>-99</c:v>
                </c:pt>
                <c:pt idx="974">
                  <c:v>-99</c:v>
                </c:pt>
                <c:pt idx="975">
                  <c:v>-99</c:v>
                </c:pt>
                <c:pt idx="976">
                  <c:v>-99</c:v>
                </c:pt>
                <c:pt idx="977">
                  <c:v>-99</c:v>
                </c:pt>
                <c:pt idx="978">
                  <c:v>-99</c:v>
                </c:pt>
                <c:pt idx="979">
                  <c:v>-99</c:v>
                </c:pt>
                <c:pt idx="980">
                  <c:v>-99</c:v>
                </c:pt>
                <c:pt idx="981">
                  <c:v>-99</c:v>
                </c:pt>
                <c:pt idx="982">
                  <c:v>-99</c:v>
                </c:pt>
                <c:pt idx="983">
                  <c:v>-99</c:v>
                </c:pt>
                <c:pt idx="984">
                  <c:v>-99</c:v>
                </c:pt>
                <c:pt idx="985">
                  <c:v>-99</c:v>
                </c:pt>
                <c:pt idx="986">
                  <c:v>-99</c:v>
                </c:pt>
                <c:pt idx="987">
                  <c:v>-99</c:v>
                </c:pt>
                <c:pt idx="988">
                  <c:v>-99</c:v>
                </c:pt>
                <c:pt idx="989">
                  <c:v>-99</c:v>
                </c:pt>
                <c:pt idx="990">
                  <c:v>-99</c:v>
                </c:pt>
                <c:pt idx="991">
                  <c:v>-99</c:v>
                </c:pt>
                <c:pt idx="992">
                  <c:v>-99</c:v>
                </c:pt>
                <c:pt idx="993">
                  <c:v>-99</c:v>
                </c:pt>
                <c:pt idx="994">
                  <c:v>-99</c:v>
                </c:pt>
                <c:pt idx="995">
                  <c:v>-99</c:v>
                </c:pt>
                <c:pt idx="996">
                  <c:v>-99</c:v>
                </c:pt>
                <c:pt idx="997">
                  <c:v>-99</c:v>
                </c:pt>
                <c:pt idx="998">
                  <c:v>-99</c:v>
                </c:pt>
                <c:pt idx="999">
                  <c:v>-99</c:v>
                </c:pt>
                <c:pt idx="1000">
                  <c:v>-99</c:v>
                </c:pt>
                <c:pt idx="1001">
                  <c:v>-99</c:v>
                </c:pt>
                <c:pt idx="1002">
                  <c:v>-99</c:v>
                </c:pt>
                <c:pt idx="1003">
                  <c:v>-99</c:v>
                </c:pt>
                <c:pt idx="1004">
                  <c:v>-99</c:v>
                </c:pt>
                <c:pt idx="1005">
                  <c:v>-99</c:v>
                </c:pt>
                <c:pt idx="1006">
                  <c:v>-99</c:v>
                </c:pt>
                <c:pt idx="1007">
                  <c:v>-99</c:v>
                </c:pt>
                <c:pt idx="1008">
                  <c:v>-99</c:v>
                </c:pt>
                <c:pt idx="1009">
                  <c:v>-99</c:v>
                </c:pt>
                <c:pt idx="1010">
                  <c:v>-99</c:v>
                </c:pt>
                <c:pt idx="1011">
                  <c:v>-99</c:v>
                </c:pt>
                <c:pt idx="1012">
                  <c:v>-99</c:v>
                </c:pt>
                <c:pt idx="1013">
                  <c:v>-99</c:v>
                </c:pt>
                <c:pt idx="1014">
                  <c:v>-99</c:v>
                </c:pt>
                <c:pt idx="1015">
                  <c:v>-99</c:v>
                </c:pt>
                <c:pt idx="1016">
                  <c:v>-99</c:v>
                </c:pt>
                <c:pt idx="1017">
                  <c:v>-99</c:v>
                </c:pt>
                <c:pt idx="1018">
                  <c:v>-99</c:v>
                </c:pt>
                <c:pt idx="1019">
                  <c:v>-99</c:v>
                </c:pt>
                <c:pt idx="1020">
                  <c:v>-99</c:v>
                </c:pt>
                <c:pt idx="1021">
                  <c:v>-99</c:v>
                </c:pt>
                <c:pt idx="1022">
                  <c:v>-99</c:v>
                </c:pt>
                <c:pt idx="1023">
                  <c:v>-99</c:v>
                </c:pt>
                <c:pt idx="1024">
                  <c:v>-99</c:v>
                </c:pt>
                <c:pt idx="1025">
                  <c:v>-99</c:v>
                </c:pt>
                <c:pt idx="1026">
                  <c:v>-99</c:v>
                </c:pt>
                <c:pt idx="1027">
                  <c:v>-99</c:v>
                </c:pt>
                <c:pt idx="1028">
                  <c:v>-99</c:v>
                </c:pt>
                <c:pt idx="1029">
                  <c:v>-99</c:v>
                </c:pt>
                <c:pt idx="1030">
                  <c:v>-99</c:v>
                </c:pt>
                <c:pt idx="1031">
                  <c:v>-99</c:v>
                </c:pt>
                <c:pt idx="1032">
                  <c:v>-99</c:v>
                </c:pt>
                <c:pt idx="1033">
                  <c:v>-99</c:v>
                </c:pt>
                <c:pt idx="1034">
                  <c:v>-99</c:v>
                </c:pt>
                <c:pt idx="1035">
                  <c:v>-99</c:v>
                </c:pt>
                <c:pt idx="1036">
                  <c:v>-99</c:v>
                </c:pt>
                <c:pt idx="1037">
                  <c:v>-99</c:v>
                </c:pt>
                <c:pt idx="1038">
                  <c:v>-99</c:v>
                </c:pt>
                <c:pt idx="1039">
                  <c:v>-99</c:v>
                </c:pt>
                <c:pt idx="1040">
                  <c:v>-99</c:v>
                </c:pt>
                <c:pt idx="1041">
                  <c:v>-99</c:v>
                </c:pt>
                <c:pt idx="1042">
                  <c:v>-99</c:v>
                </c:pt>
                <c:pt idx="1043">
                  <c:v>-99</c:v>
                </c:pt>
                <c:pt idx="1044">
                  <c:v>-99</c:v>
                </c:pt>
                <c:pt idx="1045">
                  <c:v>-99</c:v>
                </c:pt>
                <c:pt idx="1046">
                  <c:v>-99</c:v>
                </c:pt>
                <c:pt idx="1047">
                  <c:v>-99</c:v>
                </c:pt>
                <c:pt idx="1048">
                  <c:v>-99</c:v>
                </c:pt>
                <c:pt idx="1049">
                  <c:v>-99</c:v>
                </c:pt>
                <c:pt idx="1050">
                  <c:v>-99</c:v>
                </c:pt>
                <c:pt idx="1051">
                  <c:v>-99</c:v>
                </c:pt>
                <c:pt idx="1052">
                  <c:v>-99</c:v>
                </c:pt>
                <c:pt idx="1053">
                  <c:v>-99</c:v>
                </c:pt>
                <c:pt idx="1054">
                  <c:v>-99</c:v>
                </c:pt>
                <c:pt idx="1055">
                  <c:v>-99</c:v>
                </c:pt>
                <c:pt idx="1056">
                  <c:v>-99</c:v>
                </c:pt>
                <c:pt idx="1057">
                  <c:v>-99</c:v>
                </c:pt>
                <c:pt idx="1058">
                  <c:v>-99</c:v>
                </c:pt>
                <c:pt idx="1059">
                  <c:v>-99</c:v>
                </c:pt>
                <c:pt idx="1060">
                  <c:v>-99</c:v>
                </c:pt>
                <c:pt idx="1061">
                  <c:v>-99</c:v>
                </c:pt>
                <c:pt idx="1062">
                  <c:v>-99</c:v>
                </c:pt>
                <c:pt idx="1063">
                  <c:v>-99</c:v>
                </c:pt>
                <c:pt idx="1064">
                  <c:v>-99</c:v>
                </c:pt>
                <c:pt idx="1065">
                  <c:v>-99</c:v>
                </c:pt>
                <c:pt idx="1066">
                  <c:v>-99</c:v>
                </c:pt>
                <c:pt idx="1067">
                  <c:v>-99</c:v>
                </c:pt>
                <c:pt idx="1068">
                  <c:v>-99</c:v>
                </c:pt>
                <c:pt idx="1069">
                  <c:v>-99</c:v>
                </c:pt>
                <c:pt idx="1070">
                  <c:v>-99</c:v>
                </c:pt>
                <c:pt idx="1071">
                  <c:v>-99</c:v>
                </c:pt>
                <c:pt idx="1072">
                  <c:v>-99</c:v>
                </c:pt>
                <c:pt idx="1073">
                  <c:v>-99</c:v>
                </c:pt>
                <c:pt idx="1074">
                  <c:v>-99</c:v>
                </c:pt>
                <c:pt idx="1075">
                  <c:v>-99</c:v>
                </c:pt>
                <c:pt idx="1076">
                  <c:v>-99</c:v>
                </c:pt>
                <c:pt idx="1077">
                  <c:v>-99</c:v>
                </c:pt>
                <c:pt idx="1078">
                  <c:v>-99</c:v>
                </c:pt>
                <c:pt idx="1079">
                  <c:v>-99</c:v>
                </c:pt>
                <c:pt idx="1080">
                  <c:v>-99</c:v>
                </c:pt>
                <c:pt idx="1081">
                  <c:v>-99</c:v>
                </c:pt>
                <c:pt idx="1082">
                  <c:v>-99</c:v>
                </c:pt>
                <c:pt idx="1083">
                  <c:v>-99</c:v>
                </c:pt>
                <c:pt idx="1084">
                  <c:v>-99</c:v>
                </c:pt>
                <c:pt idx="1085">
                  <c:v>-99</c:v>
                </c:pt>
                <c:pt idx="1086">
                  <c:v>-99</c:v>
                </c:pt>
                <c:pt idx="1087">
                  <c:v>-99</c:v>
                </c:pt>
                <c:pt idx="1088">
                  <c:v>-99</c:v>
                </c:pt>
                <c:pt idx="1089">
                  <c:v>-99</c:v>
                </c:pt>
                <c:pt idx="1090">
                  <c:v>-99</c:v>
                </c:pt>
                <c:pt idx="1091">
                  <c:v>-99</c:v>
                </c:pt>
                <c:pt idx="1092">
                  <c:v>-99</c:v>
                </c:pt>
                <c:pt idx="1093">
                  <c:v>-99</c:v>
                </c:pt>
                <c:pt idx="1094">
                  <c:v>-99</c:v>
                </c:pt>
                <c:pt idx="1095">
                  <c:v>-99</c:v>
                </c:pt>
                <c:pt idx="1096">
                  <c:v>-99</c:v>
                </c:pt>
                <c:pt idx="1097">
                  <c:v>-99</c:v>
                </c:pt>
                <c:pt idx="1098">
                  <c:v>-99</c:v>
                </c:pt>
                <c:pt idx="1099">
                  <c:v>-99</c:v>
                </c:pt>
                <c:pt idx="1100">
                  <c:v>-99</c:v>
                </c:pt>
                <c:pt idx="1101">
                  <c:v>-99</c:v>
                </c:pt>
                <c:pt idx="1102">
                  <c:v>-99</c:v>
                </c:pt>
                <c:pt idx="1103">
                  <c:v>-99</c:v>
                </c:pt>
                <c:pt idx="1104">
                  <c:v>-99</c:v>
                </c:pt>
                <c:pt idx="1105">
                  <c:v>-99</c:v>
                </c:pt>
                <c:pt idx="1106">
                  <c:v>-99</c:v>
                </c:pt>
                <c:pt idx="1107">
                  <c:v>-99</c:v>
                </c:pt>
                <c:pt idx="1108">
                  <c:v>-99</c:v>
                </c:pt>
                <c:pt idx="1109">
                  <c:v>-99</c:v>
                </c:pt>
                <c:pt idx="1110">
                  <c:v>-99</c:v>
                </c:pt>
                <c:pt idx="1111">
                  <c:v>-99</c:v>
                </c:pt>
                <c:pt idx="1112">
                  <c:v>-99</c:v>
                </c:pt>
                <c:pt idx="1113">
                  <c:v>-99</c:v>
                </c:pt>
                <c:pt idx="1114">
                  <c:v>-99</c:v>
                </c:pt>
                <c:pt idx="1115">
                  <c:v>-99</c:v>
                </c:pt>
                <c:pt idx="1116">
                  <c:v>-99</c:v>
                </c:pt>
                <c:pt idx="1117">
                  <c:v>-99</c:v>
                </c:pt>
                <c:pt idx="1118">
                  <c:v>-99</c:v>
                </c:pt>
                <c:pt idx="1119">
                  <c:v>-99</c:v>
                </c:pt>
                <c:pt idx="1120">
                  <c:v>-99</c:v>
                </c:pt>
                <c:pt idx="1121">
                  <c:v>-99</c:v>
                </c:pt>
                <c:pt idx="1122">
                  <c:v>-99</c:v>
                </c:pt>
                <c:pt idx="1123">
                  <c:v>-99</c:v>
                </c:pt>
                <c:pt idx="1124">
                  <c:v>-99</c:v>
                </c:pt>
                <c:pt idx="1125">
                  <c:v>-99</c:v>
                </c:pt>
                <c:pt idx="1126">
                  <c:v>-99</c:v>
                </c:pt>
                <c:pt idx="1127">
                  <c:v>-99</c:v>
                </c:pt>
                <c:pt idx="1128">
                  <c:v>-99</c:v>
                </c:pt>
                <c:pt idx="1129">
                  <c:v>-99</c:v>
                </c:pt>
                <c:pt idx="1130">
                  <c:v>-99</c:v>
                </c:pt>
                <c:pt idx="1131">
                  <c:v>-99</c:v>
                </c:pt>
                <c:pt idx="1132">
                  <c:v>-99</c:v>
                </c:pt>
                <c:pt idx="1133">
                  <c:v>-99</c:v>
                </c:pt>
                <c:pt idx="1134">
                  <c:v>-99</c:v>
                </c:pt>
                <c:pt idx="1135">
                  <c:v>-99</c:v>
                </c:pt>
                <c:pt idx="1136">
                  <c:v>-99</c:v>
                </c:pt>
                <c:pt idx="1137">
                  <c:v>-99</c:v>
                </c:pt>
                <c:pt idx="1138">
                  <c:v>-99</c:v>
                </c:pt>
                <c:pt idx="1139">
                  <c:v>-99</c:v>
                </c:pt>
                <c:pt idx="1140">
                  <c:v>-99</c:v>
                </c:pt>
                <c:pt idx="1141">
                  <c:v>-99</c:v>
                </c:pt>
                <c:pt idx="1142">
                  <c:v>-99</c:v>
                </c:pt>
                <c:pt idx="1143">
                  <c:v>-99</c:v>
                </c:pt>
                <c:pt idx="1144">
                  <c:v>-99</c:v>
                </c:pt>
                <c:pt idx="1145">
                  <c:v>-99</c:v>
                </c:pt>
                <c:pt idx="1146">
                  <c:v>-99</c:v>
                </c:pt>
                <c:pt idx="1147">
                  <c:v>-99</c:v>
                </c:pt>
                <c:pt idx="1148">
                  <c:v>-99</c:v>
                </c:pt>
                <c:pt idx="1149">
                  <c:v>-99</c:v>
                </c:pt>
                <c:pt idx="1150">
                  <c:v>-99</c:v>
                </c:pt>
                <c:pt idx="1151">
                  <c:v>-99</c:v>
                </c:pt>
                <c:pt idx="1152">
                  <c:v>-99</c:v>
                </c:pt>
                <c:pt idx="1153">
                  <c:v>-99</c:v>
                </c:pt>
                <c:pt idx="1154">
                  <c:v>-99</c:v>
                </c:pt>
                <c:pt idx="1155">
                  <c:v>-99</c:v>
                </c:pt>
                <c:pt idx="1156">
                  <c:v>-99</c:v>
                </c:pt>
                <c:pt idx="1157">
                  <c:v>-99</c:v>
                </c:pt>
                <c:pt idx="1158">
                  <c:v>-99</c:v>
                </c:pt>
                <c:pt idx="1159">
                  <c:v>-99</c:v>
                </c:pt>
                <c:pt idx="1160">
                  <c:v>-99</c:v>
                </c:pt>
                <c:pt idx="1161">
                  <c:v>-99</c:v>
                </c:pt>
                <c:pt idx="1162">
                  <c:v>-99</c:v>
                </c:pt>
                <c:pt idx="1163">
                  <c:v>-99</c:v>
                </c:pt>
                <c:pt idx="1164">
                  <c:v>-99</c:v>
                </c:pt>
                <c:pt idx="1165">
                  <c:v>-99</c:v>
                </c:pt>
                <c:pt idx="1166">
                  <c:v>-99</c:v>
                </c:pt>
                <c:pt idx="1167">
                  <c:v>-99</c:v>
                </c:pt>
                <c:pt idx="1168">
                  <c:v>-99</c:v>
                </c:pt>
                <c:pt idx="1169">
                  <c:v>-99</c:v>
                </c:pt>
                <c:pt idx="1170">
                  <c:v>-99</c:v>
                </c:pt>
                <c:pt idx="1171">
                  <c:v>-99</c:v>
                </c:pt>
                <c:pt idx="1172">
                  <c:v>-99</c:v>
                </c:pt>
                <c:pt idx="1173">
                  <c:v>-99</c:v>
                </c:pt>
                <c:pt idx="1174">
                  <c:v>-99</c:v>
                </c:pt>
                <c:pt idx="1175">
                  <c:v>-99</c:v>
                </c:pt>
                <c:pt idx="1176">
                  <c:v>-99</c:v>
                </c:pt>
                <c:pt idx="1177">
                  <c:v>-99</c:v>
                </c:pt>
                <c:pt idx="1178">
                  <c:v>-99</c:v>
                </c:pt>
                <c:pt idx="1179">
                  <c:v>-99</c:v>
                </c:pt>
                <c:pt idx="1180">
                  <c:v>-99</c:v>
                </c:pt>
                <c:pt idx="1181">
                  <c:v>-99</c:v>
                </c:pt>
                <c:pt idx="1182">
                  <c:v>-99</c:v>
                </c:pt>
                <c:pt idx="1183">
                  <c:v>-99</c:v>
                </c:pt>
                <c:pt idx="1184">
                  <c:v>-99</c:v>
                </c:pt>
                <c:pt idx="1185">
                  <c:v>-99</c:v>
                </c:pt>
                <c:pt idx="1186">
                  <c:v>-99</c:v>
                </c:pt>
                <c:pt idx="1187">
                  <c:v>-99</c:v>
                </c:pt>
                <c:pt idx="1188">
                  <c:v>-99</c:v>
                </c:pt>
                <c:pt idx="1189">
                  <c:v>-99</c:v>
                </c:pt>
                <c:pt idx="1190">
                  <c:v>-99</c:v>
                </c:pt>
                <c:pt idx="1191">
                  <c:v>-99</c:v>
                </c:pt>
                <c:pt idx="1192">
                  <c:v>-99</c:v>
                </c:pt>
                <c:pt idx="1193">
                  <c:v>-99</c:v>
                </c:pt>
                <c:pt idx="1194">
                  <c:v>-99</c:v>
                </c:pt>
                <c:pt idx="1195">
                  <c:v>-99</c:v>
                </c:pt>
                <c:pt idx="1196">
                  <c:v>-99</c:v>
                </c:pt>
                <c:pt idx="1197">
                  <c:v>-99</c:v>
                </c:pt>
                <c:pt idx="1198">
                  <c:v>-99</c:v>
                </c:pt>
                <c:pt idx="1199">
                  <c:v>-99</c:v>
                </c:pt>
                <c:pt idx="1200">
                  <c:v>-99</c:v>
                </c:pt>
                <c:pt idx="1201">
                  <c:v>-99</c:v>
                </c:pt>
                <c:pt idx="1202">
                  <c:v>-99</c:v>
                </c:pt>
                <c:pt idx="1203">
                  <c:v>-99</c:v>
                </c:pt>
                <c:pt idx="1204">
                  <c:v>-99</c:v>
                </c:pt>
              </c:numCache>
            </c:numRef>
          </c:xVal>
          <c:yVal>
            <c:numRef>
              <c:f>CONTROL!$BC$7:$BC$1211</c:f>
              <c:numCache>
                <c:formatCode>General</c:formatCode>
                <c:ptCount val="1205"/>
                <c:pt idx="0">
                  <c:v>-99</c:v>
                </c:pt>
                <c:pt idx="1">
                  <c:v>-99</c:v>
                </c:pt>
                <c:pt idx="2">
                  <c:v>-99</c:v>
                </c:pt>
                <c:pt idx="3">
                  <c:v>-99</c:v>
                </c:pt>
                <c:pt idx="4">
                  <c:v>-99</c:v>
                </c:pt>
                <c:pt idx="5">
                  <c:v>-99</c:v>
                </c:pt>
                <c:pt idx="6">
                  <c:v>-99</c:v>
                </c:pt>
                <c:pt idx="7">
                  <c:v>-99</c:v>
                </c:pt>
                <c:pt idx="8">
                  <c:v>-99</c:v>
                </c:pt>
                <c:pt idx="9">
                  <c:v>-99</c:v>
                </c:pt>
                <c:pt idx="10">
                  <c:v>-99</c:v>
                </c:pt>
                <c:pt idx="11">
                  <c:v>-99</c:v>
                </c:pt>
                <c:pt idx="12">
                  <c:v>-99</c:v>
                </c:pt>
                <c:pt idx="13">
                  <c:v>-99</c:v>
                </c:pt>
                <c:pt idx="14">
                  <c:v>-99</c:v>
                </c:pt>
                <c:pt idx="15">
                  <c:v>-99</c:v>
                </c:pt>
                <c:pt idx="16">
                  <c:v>-99</c:v>
                </c:pt>
                <c:pt idx="17">
                  <c:v>-99</c:v>
                </c:pt>
                <c:pt idx="18">
                  <c:v>-99</c:v>
                </c:pt>
                <c:pt idx="19">
                  <c:v>-99</c:v>
                </c:pt>
                <c:pt idx="20">
                  <c:v>-99</c:v>
                </c:pt>
                <c:pt idx="21">
                  <c:v>-99</c:v>
                </c:pt>
                <c:pt idx="22">
                  <c:v>-99</c:v>
                </c:pt>
                <c:pt idx="23">
                  <c:v>-99</c:v>
                </c:pt>
                <c:pt idx="24">
                  <c:v>-99</c:v>
                </c:pt>
                <c:pt idx="25">
                  <c:v>-99</c:v>
                </c:pt>
                <c:pt idx="26">
                  <c:v>-99</c:v>
                </c:pt>
                <c:pt idx="27">
                  <c:v>-99</c:v>
                </c:pt>
                <c:pt idx="28">
                  <c:v>-99</c:v>
                </c:pt>
                <c:pt idx="29">
                  <c:v>-99</c:v>
                </c:pt>
                <c:pt idx="30">
                  <c:v>-99</c:v>
                </c:pt>
                <c:pt idx="31">
                  <c:v>-99</c:v>
                </c:pt>
                <c:pt idx="32">
                  <c:v>-99</c:v>
                </c:pt>
                <c:pt idx="33">
                  <c:v>-99</c:v>
                </c:pt>
                <c:pt idx="34">
                  <c:v>-99</c:v>
                </c:pt>
                <c:pt idx="35">
                  <c:v>-99</c:v>
                </c:pt>
                <c:pt idx="36">
                  <c:v>-99</c:v>
                </c:pt>
                <c:pt idx="37">
                  <c:v>-99</c:v>
                </c:pt>
                <c:pt idx="38">
                  <c:v>-99</c:v>
                </c:pt>
                <c:pt idx="39">
                  <c:v>-99</c:v>
                </c:pt>
                <c:pt idx="40">
                  <c:v>-99</c:v>
                </c:pt>
                <c:pt idx="41">
                  <c:v>-99</c:v>
                </c:pt>
                <c:pt idx="42">
                  <c:v>-99</c:v>
                </c:pt>
                <c:pt idx="43">
                  <c:v>-99</c:v>
                </c:pt>
                <c:pt idx="44">
                  <c:v>-99</c:v>
                </c:pt>
                <c:pt idx="45">
                  <c:v>-99</c:v>
                </c:pt>
                <c:pt idx="46">
                  <c:v>-99</c:v>
                </c:pt>
                <c:pt idx="47">
                  <c:v>-99</c:v>
                </c:pt>
                <c:pt idx="48">
                  <c:v>-99</c:v>
                </c:pt>
                <c:pt idx="49">
                  <c:v>-99</c:v>
                </c:pt>
                <c:pt idx="50">
                  <c:v>-99</c:v>
                </c:pt>
                <c:pt idx="51">
                  <c:v>-99</c:v>
                </c:pt>
                <c:pt idx="52">
                  <c:v>-99</c:v>
                </c:pt>
                <c:pt idx="53">
                  <c:v>-99</c:v>
                </c:pt>
                <c:pt idx="54">
                  <c:v>-99</c:v>
                </c:pt>
                <c:pt idx="55">
                  <c:v>-99</c:v>
                </c:pt>
                <c:pt idx="56">
                  <c:v>-99</c:v>
                </c:pt>
                <c:pt idx="57">
                  <c:v>-99</c:v>
                </c:pt>
                <c:pt idx="58">
                  <c:v>-99</c:v>
                </c:pt>
                <c:pt idx="59">
                  <c:v>-99</c:v>
                </c:pt>
                <c:pt idx="60">
                  <c:v>-99</c:v>
                </c:pt>
                <c:pt idx="61">
                  <c:v>-99</c:v>
                </c:pt>
                <c:pt idx="62">
                  <c:v>-99</c:v>
                </c:pt>
                <c:pt idx="63">
                  <c:v>-99</c:v>
                </c:pt>
                <c:pt idx="64">
                  <c:v>-99</c:v>
                </c:pt>
                <c:pt idx="65">
                  <c:v>-99</c:v>
                </c:pt>
                <c:pt idx="66">
                  <c:v>-99</c:v>
                </c:pt>
                <c:pt idx="67">
                  <c:v>-99</c:v>
                </c:pt>
                <c:pt idx="68">
                  <c:v>-99</c:v>
                </c:pt>
                <c:pt idx="69">
                  <c:v>-99</c:v>
                </c:pt>
                <c:pt idx="70">
                  <c:v>-99</c:v>
                </c:pt>
                <c:pt idx="71">
                  <c:v>-99</c:v>
                </c:pt>
                <c:pt idx="72">
                  <c:v>-99</c:v>
                </c:pt>
                <c:pt idx="73">
                  <c:v>-99</c:v>
                </c:pt>
                <c:pt idx="74">
                  <c:v>-99</c:v>
                </c:pt>
                <c:pt idx="75">
                  <c:v>-99</c:v>
                </c:pt>
                <c:pt idx="76">
                  <c:v>-99</c:v>
                </c:pt>
                <c:pt idx="77">
                  <c:v>-99</c:v>
                </c:pt>
                <c:pt idx="78">
                  <c:v>-99</c:v>
                </c:pt>
                <c:pt idx="79">
                  <c:v>-99</c:v>
                </c:pt>
                <c:pt idx="80">
                  <c:v>-99</c:v>
                </c:pt>
                <c:pt idx="81">
                  <c:v>-99</c:v>
                </c:pt>
                <c:pt idx="82">
                  <c:v>-99</c:v>
                </c:pt>
                <c:pt idx="83">
                  <c:v>-99</c:v>
                </c:pt>
                <c:pt idx="84">
                  <c:v>-99</c:v>
                </c:pt>
                <c:pt idx="85">
                  <c:v>-99</c:v>
                </c:pt>
                <c:pt idx="86">
                  <c:v>-99</c:v>
                </c:pt>
                <c:pt idx="87">
                  <c:v>-99</c:v>
                </c:pt>
                <c:pt idx="88">
                  <c:v>-99</c:v>
                </c:pt>
                <c:pt idx="89">
                  <c:v>-99</c:v>
                </c:pt>
                <c:pt idx="90">
                  <c:v>-99</c:v>
                </c:pt>
                <c:pt idx="91">
                  <c:v>-99</c:v>
                </c:pt>
                <c:pt idx="92">
                  <c:v>-99</c:v>
                </c:pt>
                <c:pt idx="93">
                  <c:v>-99</c:v>
                </c:pt>
                <c:pt idx="94">
                  <c:v>-99</c:v>
                </c:pt>
                <c:pt idx="95">
                  <c:v>-99</c:v>
                </c:pt>
                <c:pt idx="96">
                  <c:v>-99</c:v>
                </c:pt>
                <c:pt idx="97">
                  <c:v>-99</c:v>
                </c:pt>
                <c:pt idx="98">
                  <c:v>-99</c:v>
                </c:pt>
                <c:pt idx="99">
                  <c:v>-99</c:v>
                </c:pt>
                <c:pt idx="100">
                  <c:v>-99</c:v>
                </c:pt>
                <c:pt idx="101">
                  <c:v>-99</c:v>
                </c:pt>
                <c:pt idx="102">
                  <c:v>-99</c:v>
                </c:pt>
                <c:pt idx="103">
                  <c:v>-99</c:v>
                </c:pt>
                <c:pt idx="104">
                  <c:v>-99</c:v>
                </c:pt>
                <c:pt idx="105">
                  <c:v>-99</c:v>
                </c:pt>
                <c:pt idx="106">
                  <c:v>-99</c:v>
                </c:pt>
                <c:pt idx="107">
                  <c:v>-99</c:v>
                </c:pt>
                <c:pt idx="108">
                  <c:v>-99</c:v>
                </c:pt>
                <c:pt idx="109">
                  <c:v>-99</c:v>
                </c:pt>
                <c:pt idx="110">
                  <c:v>-99</c:v>
                </c:pt>
                <c:pt idx="111">
                  <c:v>-99</c:v>
                </c:pt>
                <c:pt idx="112">
                  <c:v>-99</c:v>
                </c:pt>
                <c:pt idx="113">
                  <c:v>-99</c:v>
                </c:pt>
                <c:pt idx="114">
                  <c:v>-99</c:v>
                </c:pt>
                <c:pt idx="115">
                  <c:v>-99</c:v>
                </c:pt>
                <c:pt idx="116">
                  <c:v>-99</c:v>
                </c:pt>
                <c:pt idx="117">
                  <c:v>-99</c:v>
                </c:pt>
                <c:pt idx="118">
                  <c:v>-99</c:v>
                </c:pt>
                <c:pt idx="119">
                  <c:v>-99</c:v>
                </c:pt>
                <c:pt idx="120">
                  <c:v>-99</c:v>
                </c:pt>
                <c:pt idx="121">
                  <c:v>-99</c:v>
                </c:pt>
                <c:pt idx="122">
                  <c:v>-99</c:v>
                </c:pt>
                <c:pt idx="123">
                  <c:v>-99</c:v>
                </c:pt>
                <c:pt idx="124">
                  <c:v>-99</c:v>
                </c:pt>
                <c:pt idx="125">
                  <c:v>-99</c:v>
                </c:pt>
                <c:pt idx="126">
                  <c:v>-99</c:v>
                </c:pt>
                <c:pt idx="127">
                  <c:v>-99</c:v>
                </c:pt>
                <c:pt idx="128">
                  <c:v>-99</c:v>
                </c:pt>
                <c:pt idx="129">
                  <c:v>-99</c:v>
                </c:pt>
                <c:pt idx="130">
                  <c:v>-99</c:v>
                </c:pt>
                <c:pt idx="131">
                  <c:v>-99</c:v>
                </c:pt>
                <c:pt idx="132">
                  <c:v>-99</c:v>
                </c:pt>
                <c:pt idx="133">
                  <c:v>-99</c:v>
                </c:pt>
                <c:pt idx="134">
                  <c:v>-99</c:v>
                </c:pt>
                <c:pt idx="135">
                  <c:v>-99</c:v>
                </c:pt>
                <c:pt idx="136">
                  <c:v>-99</c:v>
                </c:pt>
                <c:pt idx="137">
                  <c:v>-99</c:v>
                </c:pt>
                <c:pt idx="138">
                  <c:v>-99</c:v>
                </c:pt>
                <c:pt idx="139">
                  <c:v>-99</c:v>
                </c:pt>
                <c:pt idx="140">
                  <c:v>-99</c:v>
                </c:pt>
                <c:pt idx="141">
                  <c:v>-99</c:v>
                </c:pt>
                <c:pt idx="142">
                  <c:v>-99</c:v>
                </c:pt>
                <c:pt idx="143">
                  <c:v>-99</c:v>
                </c:pt>
                <c:pt idx="144">
                  <c:v>-99</c:v>
                </c:pt>
                <c:pt idx="145">
                  <c:v>-99</c:v>
                </c:pt>
                <c:pt idx="146">
                  <c:v>-99</c:v>
                </c:pt>
                <c:pt idx="147">
                  <c:v>-99</c:v>
                </c:pt>
                <c:pt idx="148">
                  <c:v>-99</c:v>
                </c:pt>
                <c:pt idx="149">
                  <c:v>-99</c:v>
                </c:pt>
                <c:pt idx="150">
                  <c:v>-99</c:v>
                </c:pt>
                <c:pt idx="151">
                  <c:v>-99</c:v>
                </c:pt>
                <c:pt idx="152">
                  <c:v>-99</c:v>
                </c:pt>
                <c:pt idx="153">
                  <c:v>-99</c:v>
                </c:pt>
                <c:pt idx="154">
                  <c:v>-99</c:v>
                </c:pt>
                <c:pt idx="155">
                  <c:v>-99</c:v>
                </c:pt>
                <c:pt idx="156">
                  <c:v>-99</c:v>
                </c:pt>
                <c:pt idx="157">
                  <c:v>-99</c:v>
                </c:pt>
                <c:pt idx="158">
                  <c:v>-99</c:v>
                </c:pt>
                <c:pt idx="159">
                  <c:v>-99</c:v>
                </c:pt>
                <c:pt idx="160">
                  <c:v>-99</c:v>
                </c:pt>
                <c:pt idx="161">
                  <c:v>-99</c:v>
                </c:pt>
                <c:pt idx="162">
                  <c:v>-99</c:v>
                </c:pt>
                <c:pt idx="163">
                  <c:v>-99</c:v>
                </c:pt>
                <c:pt idx="164">
                  <c:v>-99</c:v>
                </c:pt>
                <c:pt idx="165">
                  <c:v>-99</c:v>
                </c:pt>
                <c:pt idx="166">
                  <c:v>-99</c:v>
                </c:pt>
                <c:pt idx="167">
                  <c:v>-99</c:v>
                </c:pt>
                <c:pt idx="168">
                  <c:v>-99</c:v>
                </c:pt>
                <c:pt idx="169">
                  <c:v>-99</c:v>
                </c:pt>
                <c:pt idx="170">
                  <c:v>-99</c:v>
                </c:pt>
                <c:pt idx="171">
                  <c:v>-99</c:v>
                </c:pt>
                <c:pt idx="172">
                  <c:v>-99</c:v>
                </c:pt>
                <c:pt idx="173">
                  <c:v>-99</c:v>
                </c:pt>
                <c:pt idx="174">
                  <c:v>-99</c:v>
                </c:pt>
                <c:pt idx="175">
                  <c:v>-99</c:v>
                </c:pt>
                <c:pt idx="176">
                  <c:v>-99</c:v>
                </c:pt>
                <c:pt idx="177">
                  <c:v>-99</c:v>
                </c:pt>
                <c:pt idx="178">
                  <c:v>-99</c:v>
                </c:pt>
                <c:pt idx="179">
                  <c:v>-99</c:v>
                </c:pt>
                <c:pt idx="180">
                  <c:v>-99</c:v>
                </c:pt>
                <c:pt idx="181">
                  <c:v>-99</c:v>
                </c:pt>
                <c:pt idx="182">
                  <c:v>-99</c:v>
                </c:pt>
                <c:pt idx="183">
                  <c:v>-99</c:v>
                </c:pt>
                <c:pt idx="184">
                  <c:v>-99</c:v>
                </c:pt>
                <c:pt idx="185">
                  <c:v>-99</c:v>
                </c:pt>
                <c:pt idx="186">
                  <c:v>-99</c:v>
                </c:pt>
                <c:pt idx="187">
                  <c:v>-99</c:v>
                </c:pt>
                <c:pt idx="188">
                  <c:v>-99</c:v>
                </c:pt>
                <c:pt idx="189">
                  <c:v>-99</c:v>
                </c:pt>
                <c:pt idx="190">
                  <c:v>-99</c:v>
                </c:pt>
                <c:pt idx="191">
                  <c:v>-99</c:v>
                </c:pt>
                <c:pt idx="192">
                  <c:v>-99</c:v>
                </c:pt>
                <c:pt idx="193">
                  <c:v>-99</c:v>
                </c:pt>
                <c:pt idx="194">
                  <c:v>-99</c:v>
                </c:pt>
                <c:pt idx="195">
                  <c:v>-99</c:v>
                </c:pt>
                <c:pt idx="196">
                  <c:v>-99</c:v>
                </c:pt>
                <c:pt idx="197">
                  <c:v>-99</c:v>
                </c:pt>
                <c:pt idx="198">
                  <c:v>-99</c:v>
                </c:pt>
                <c:pt idx="199">
                  <c:v>-99</c:v>
                </c:pt>
                <c:pt idx="200">
                  <c:v>-99</c:v>
                </c:pt>
                <c:pt idx="201">
                  <c:v>-99</c:v>
                </c:pt>
                <c:pt idx="202">
                  <c:v>-99</c:v>
                </c:pt>
                <c:pt idx="203">
                  <c:v>-99</c:v>
                </c:pt>
                <c:pt idx="204">
                  <c:v>-99</c:v>
                </c:pt>
                <c:pt idx="205">
                  <c:v>-99</c:v>
                </c:pt>
                <c:pt idx="206">
                  <c:v>-99</c:v>
                </c:pt>
                <c:pt idx="207">
                  <c:v>-99</c:v>
                </c:pt>
                <c:pt idx="208">
                  <c:v>-99</c:v>
                </c:pt>
                <c:pt idx="209">
                  <c:v>-99</c:v>
                </c:pt>
                <c:pt idx="210">
                  <c:v>-99</c:v>
                </c:pt>
                <c:pt idx="211">
                  <c:v>-99</c:v>
                </c:pt>
                <c:pt idx="212">
                  <c:v>-99</c:v>
                </c:pt>
                <c:pt idx="213">
                  <c:v>-99</c:v>
                </c:pt>
                <c:pt idx="214">
                  <c:v>-99</c:v>
                </c:pt>
                <c:pt idx="215">
                  <c:v>-99</c:v>
                </c:pt>
                <c:pt idx="216">
                  <c:v>-99</c:v>
                </c:pt>
                <c:pt idx="217">
                  <c:v>-99</c:v>
                </c:pt>
                <c:pt idx="218">
                  <c:v>-99</c:v>
                </c:pt>
                <c:pt idx="219">
                  <c:v>-99</c:v>
                </c:pt>
                <c:pt idx="220">
                  <c:v>-99</c:v>
                </c:pt>
                <c:pt idx="221">
                  <c:v>-99</c:v>
                </c:pt>
                <c:pt idx="222">
                  <c:v>-99</c:v>
                </c:pt>
                <c:pt idx="223">
                  <c:v>-99</c:v>
                </c:pt>
                <c:pt idx="224">
                  <c:v>-99</c:v>
                </c:pt>
                <c:pt idx="225">
                  <c:v>-99</c:v>
                </c:pt>
                <c:pt idx="226">
                  <c:v>-99</c:v>
                </c:pt>
                <c:pt idx="227">
                  <c:v>-99</c:v>
                </c:pt>
                <c:pt idx="228">
                  <c:v>-99</c:v>
                </c:pt>
                <c:pt idx="229">
                  <c:v>-99</c:v>
                </c:pt>
                <c:pt idx="230">
                  <c:v>-99</c:v>
                </c:pt>
                <c:pt idx="231">
                  <c:v>-99</c:v>
                </c:pt>
                <c:pt idx="232">
                  <c:v>-99</c:v>
                </c:pt>
                <c:pt idx="233">
                  <c:v>-99</c:v>
                </c:pt>
                <c:pt idx="234">
                  <c:v>-99</c:v>
                </c:pt>
                <c:pt idx="235">
                  <c:v>-99</c:v>
                </c:pt>
                <c:pt idx="236">
                  <c:v>-99</c:v>
                </c:pt>
                <c:pt idx="237">
                  <c:v>-99</c:v>
                </c:pt>
                <c:pt idx="238">
                  <c:v>-99</c:v>
                </c:pt>
                <c:pt idx="239">
                  <c:v>-99</c:v>
                </c:pt>
                <c:pt idx="240">
                  <c:v>-99</c:v>
                </c:pt>
                <c:pt idx="241">
                  <c:v>-99</c:v>
                </c:pt>
                <c:pt idx="242">
                  <c:v>-99</c:v>
                </c:pt>
                <c:pt idx="243">
                  <c:v>-99</c:v>
                </c:pt>
                <c:pt idx="244">
                  <c:v>-99</c:v>
                </c:pt>
                <c:pt idx="245">
                  <c:v>-99</c:v>
                </c:pt>
                <c:pt idx="246">
                  <c:v>-99</c:v>
                </c:pt>
                <c:pt idx="247">
                  <c:v>-99</c:v>
                </c:pt>
                <c:pt idx="248">
                  <c:v>-99</c:v>
                </c:pt>
                <c:pt idx="249">
                  <c:v>-99</c:v>
                </c:pt>
                <c:pt idx="250">
                  <c:v>-99</c:v>
                </c:pt>
                <c:pt idx="251">
                  <c:v>-99</c:v>
                </c:pt>
                <c:pt idx="252">
                  <c:v>-99</c:v>
                </c:pt>
                <c:pt idx="253">
                  <c:v>-99</c:v>
                </c:pt>
                <c:pt idx="254">
                  <c:v>-99</c:v>
                </c:pt>
                <c:pt idx="255">
                  <c:v>-99</c:v>
                </c:pt>
                <c:pt idx="256">
                  <c:v>-99</c:v>
                </c:pt>
                <c:pt idx="257">
                  <c:v>-99</c:v>
                </c:pt>
                <c:pt idx="258">
                  <c:v>-99</c:v>
                </c:pt>
                <c:pt idx="259">
                  <c:v>-99</c:v>
                </c:pt>
                <c:pt idx="260">
                  <c:v>-99</c:v>
                </c:pt>
                <c:pt idx="261">
                  <c:v>-99</c:v>
                </c:pt>
                <c:pt idx="262">
                  <c:v>-99</c:v>
                </c:pt>
                <c:pt idx="263">
                  <c:v>-99</c:v>
                </c:pt>
                <c:pt idx="264">
                  <c:v>-99</c:v>
                </c:pt>
                <c:pt idx="265">
                  <c:v>-99</c:v>
                </c:pt>
                <c:pt idx="266">
                  <c:v>-99</c:v>
                </c:pt>
                <c:pt idx="267">
                  <c:v>-99</c:v>
                </c:pt>
                <c:pt idx="268">
                  <c:v>-99</c:v>
                </c:pt>
                <c:pt idx="269">
                  <c:v>-99</c:v>
                </c:pt>
                <c:pt idx="270">
                  <c:v>-99</c:v>
                </c:pt>
                <c:pt idx="271">
                  <c:v>-99</c:v>
                </c:pt>
                <c:pt idx="272">
                  <c:v>-99</c:v>
                </c:pt>
                <c:pt idx="273">
                  <c:v>-99</c:v>
                </c:pt>
                <c:pt idx="274">
                  <c:v>-99</c:v>
                </c:pt>
                <c:pt idx="275">
                  <c:v>-99</c:v>
                </c:pt>
                <c:pt idx="276">
                  <c:v>-99</c:v>
                </c:pt>
                <c:pt idx="277">
                  <c:v>-99</c:v>
                </c:pt>
                <c:pt idx="278">
                  <c:v>-99</c:v>
                </c:pt>
                <c:pt idx="279">
                  <c:v>-99</c:v>
                </c:pt>
                <c:pt idx="280">
                  <c:v>-99</c:v>
                </c:pt>
                <c:pt idx="281">
                  <c:v>-99</c:v>
                </c:pt>
                <c:pt idx="282">
                  <c:v>-99</c:v>
                </c:pt>
                <c:pt idx="283">
                  <c:v>-99</c:v>
                </c:pt>
                <c:pt idx="284">
                  <c:v>-99</c:v>
                </c:pt>
                <c:pt idx="285">
                  <c:v>-99</c:v>
                </c:pt>
                <c:pt idx="286">
                  <c:v>-99</c:v>
                </c:pt>
                <c:pt idx="287">
                  <c:v>-99</c:v>
                </c:pt>
                <c:pt idx="288">
                  <c:v>-99</c:v>
                </c:pt>
                <c:pt idx="289">
                  <c:v>-99</c:v>
                </c:pt>
                <c:pt idx="290">
                  <c:v>-99</c:v>
                </c:pt>
                <c:pt idx="291">
                  <c:v>-99</c:v>
                </c:pt>
                <c:pt idx="292">
                  <c:v>-99</c:v>
                </c:pt>
                <c:pt idx="293">
                  <c:v>-99</c:v>
                </c:pt>
                <c:pt idx="294">
                  <c:v>-99</c:v>
                </c:pt>
                <c:pt idx="295">
                  <c:v>-99</c:v>
                </c:pt>
                <c:pt idx="296">
                  <c:v>-99</c:v>
                </c:pt>
                <c:pt idx="297">
                  <c:v>-99</c:v>
                </c:pt>
                <c:pt idx="298">
                  <c:v>-99</c:v>
                </c:pt>
                <c:pt idx="299">
                  <c:v>-99</c:v>
                </c:pt>
                <c:pt idx="300">
                  <c:v>-99</c:v>
                </c:pt>
                <c:pt idx="301">
                  <c:v>-99</c:v>
                </c:pt>
                <c:pt idx="302">
                  <c:v>-99</c:v>
                </c:pt>
                <c:pt idx="303">
                  <c:v>-99</c:v>
                </c:pt>
                <c:pt idx="304">
                  <c:v>-99</c:v>
                </c:pt>
                <c:pt idx="305">
                  <c:v>-99</c:v>
                </c:pt>
                <c:pt idx="306">
                  <c:v>-99</c:v>
                </c:pt>
                <c:pt idx="307">
                  <c:v>-99</c:v>
                </c:pt>
                <c:pt idx="308">
                  <c:v>-99</c:v>
                </c:pt>
                <c:pt idx="309">
                  <c:v>-99</c:v>
                </c:pt>
                <c:pt idx="310">
                  <c:v>-99</c:v>
                </c:pt>
                <c:pt idx="311">
                  <c:v>-99</c:v>
                </c:pt>
                <c:pt idx="312">
                  <c:v>-99</c:v>
                </c:pt>
                <c:pt idx="313">
                  <c:v>-99</c:v>
                </c:pt>
                <c:pt idx="314">
                  <c:v>-99</c:v>
                </c:pt>
                <c:pt idx="315">
                  <c:v>-99</c:v>
                </c:pt>
                <c:pt idx="316">
                  <c:v>-99</c:v>
                </c:pt>
                <c:pt idx="317">
                  <c:v>-99</c:v>
                </c:pt>
                <c:pt idx="318">
                  <c:v>-99</c:v>
                </c:pt>
                <c:pt idx="319">
                  <c:v>-99</c:v>
                </c:pt>
                <c:pt idx="320">
                  <c:v>-99</c:v>
                </c:pt>
                <c:pt idx="321">
                  <c:v>-99</c:v>
                </c:pt>
                <c:pt idx="322">
                  <c:v>-99</c:v>
                </c:pt>
                <c:pt idx="323">
                  <c:v>-99</c:v>
                </c:pt>
                <c:pt idx="324">
                  <c:v>-99</c:v>
                </c:pt>
                <c:pt idx="325">
                  <c:v>-99</c:v>
                </c:pt>
                <c:pt idx="326">
                  <c:v>-99</c:v>
                </c:pt>
                <c:pt idx="327">
                  <c:v>-99</c:v>
                </c:pt>
                <c:pt idx="328">
                  <c:v>-99</c:v>
                </c:pt>
                <c:pt idx="329">
                  <c:v>-99</c:v>
                </c:pt>
                <c:pt idx="330">
                  <c:v>-99</c:v>
                </c:pt>
                <c:pt idx="331">
                  <c:v>-99</c:v>
                </c:pt>
                <c:pt idx="332">
                  <c:v>-99</c:v>
                </c:pt>
                <c:pt idx="333">
                  <c:v>-99</c:v>
                </c:pt>
                <c:pt idx="334">
                  <c:v>-99</c:v>
                </c:pt>
                <c:pt idx="335">
                  <c:v>-99</c:v>
                </c:pt>
                <c:pt idx="336">
                  <c:v>-99</c:v>
                </c:pt>
                <c:pt idx="337">
                  <c:v>-99</c:v>
                </c:pt>
                <c:pt idx="338">
                  <c:v>-99</c:v>
                </c:pt>
                <c:pt idx="339">
                  <c:v>-99</c:v>
                </c:pt>
                <c:pt idx="340">
                  <c:v>-99</c:v>
                </c:pt>
                <c:pt idx="341">
                  <c:v>-99</c:v>
                </c:pt>
                <c:pt idx="342">
                  <c:v>-99</c:v>
                </c:pt>
                <c:pt idx="343">
                  <c:v>-99</c:v>
                </c:pt>
                <c:pt idx="344">
                  <c:v>-99</c:v>
                </c:pt>
                <c:pt idx="345">
                  <c:v>-99</c:v>
                </c:pt>
                <c:pt idx="346">
                  <c:v>-99</c:v>
                </c:pt>
                <c:pt idx="347">
                  <c:v>-99</c:v>
                </c:pt>
                <c:pt idx="348">
                  <c:v>-99</c:v>
                </c:pt>
                <c:pt idx="349">
                  <c:v>-99</c:v>
                </c:pt>
                <c:pt idx="350">
                  <c:v>-99</c:v>
                </c:pt>
                <c:pt idx="351">
                  <c:v>-99</c:v>
                </c:pt>
                <c:pt idx="352">
                  <c:v>-99</c:v>
                </c:pt>
                <c:pt idx="353">
                  <c:v>-99</c:v>
                </c:pt>
                <c:pt idx="354">
                  <c:v>-99</c:v>
                </c:pt>
                <c:pt idx="355">
                  <c:v>-99</c:v>
                </c:pt>
                <c:pt idx="356">
                  <c:v>-99</c:v>
                </c:pt>
                <c:pt idx="357">
                  <c:v>-99</c:v>
                </c:pt>
                <c:pt idx="358">
                  <c:v>-99</c:v>
                </c:pt>
                <c:pt idx="359">
                  <c:v>-99</c:v>
                </c:pt>
                <c:pt idx="360">
                  <c:v>-99</c:v>
                </c:pt>
                <c:pt idx="361">
                  <c:v>-99</c:v>
                </c:pt>
                <c:pt idx="362">
                  <c:v>-99</c:v>
                </c:pt>
                <c:pt idx="363">
                  <c:v>-99</c:v>
                </c:pt>
                <c:pt idx="364">
                  <c:v>-99</c:v>
                </c:pt>
                <c:pt idx="365">
                  <c:v>-99</c:v>
                </c:pt>
                <c:pt idx="366">
                  <c:v>-99</c:v>
                </c:pt>
                <c:pt idx="367">
                  <c:v>-99</c:v>
                </c:pt>
                <c:pt idx="368">
                  <c:v>-99</c:v>
                </c:pt>
                <c:pt idx="369">
                  <c:v>-99</c:v>
                </c:pt>
                <c:pt idx="370">
                  <c:v>-99</c:v>
                </c:pt>
                <c:pt idx="371">
                  <c:v>-99</c:v>
                </c:pt>
                <c:pt idx="372">
                  <c:v>-99</c:v>
                </c:pt>
                <c:pt idx="373">
                  <c:v>-99</c:v>
                </c:pt>
                <c:pt idx="374">
                  <c:v>-99</c:v>
                </c:pt>
                <c:pt idx="375">
                  <c:v>-99</c:v>
                </c:pt>
                <c:pt idx="376">
                  <c:v>-99</c:v>
                </c:pt>
                <c:pt idx="377">
                  <c:v>-99</c:v>
                </c:pt>
                <c:pt idx="378">
                  <c:v>-99</c:v>
                </c:pt>
                <c:pt idx="379">
                  <c:v>-99</c:v>
                </c:pt>
                <c:pt idx="380">
                  <c:v>-99</c:v>
                </c:pt>
                <c:pt idx="381">
                  <c:v>-99</c:v>
                </c:pt>
                <c:pt idx="382">
                  <c:v>-99</c:v>
                </c:pt>
                <c:pt idx="383">
                  <c:v>-99</c:v>
                </c:pt>
                <c:pt idx="384">
                  <c:v>-99</c:v>
                </c:pt>
                <c:pt idx="385">
                  <c:v>-99</c:v>
                </c:pt>
                <c:pt idx="386">
                  <c:v>-99</c:v>
                </c:pt>
                <c:pt idx="387">
                  <c:v>-99</c:v>
                </c:pt>
                <c:pt idx="388">
                  <c:v>-99</c:v>
                </c:pt>
                <c:pt idx="389">
                  <c:v>-99</c:v>
                </c:pt>
                <c:pt idx="390">
                  <c:v>-99</c:v>
                </c:pt>
                <c:pt idx="391">
                  <c:v>-99</c:v>
                </c:pt>
                <c:pt idx="392">
                  <c:v>-99</c:v>
                </c:pt>
                <c:pt idx="393">
                  <c:v>-99</c:v>
                </c:pt>
                <c:pt idx="394">
                  <c:v>-99</c:v>
                </c:pt>
                <c:pt idx="395">
                  <c:v>-99</c:v>
                </c:pt>
                <c:pt idx="396">
                  <c:v>-99</c:v>
                </c:pt>
                <c:pt idx="397">
                  <c:v>-99</c:v>
                </c:pt>
                <c:pt idx="398">
                  <c:v>-99</c:v>
                </c:pt>
                <c:pt idx="399">
                  <c:v>-99</c:v>
                </c:pt>
                <c:pt idx="400">
                  <c:v>-99</c:v>
                </c:pt>
                <c:pt idx="401">
                  <c:v>-99</c:v>
                </c:pt>
                <c:pt idx="402">
                  <c:v>-99</c:v>
                </c:pt>
                <c:pt idx="403">
                  <c:v>-99</c:v>
                </c:pt>
                <c:pt idx="404">
                  <c:v>-99</c:v>
                </c:pt>
                <c:pt idx="405">
                  <c:v>-99</c:v>
                </c:pt>
                <c:pt idx="406">
                  <c:v>-99</c:v>
                </c:pt>
                <c:pt idx="407">
                  <c:v>-99</c:v>
                </c:pt>
                <c:pt idx="408">
                  <c:v>-99</c:v>
                </c:pt>
                <c:pt idx="409">
                  <c:v>-99</c:v>
                </c:pt>
                <c:pt idx="410">
                  <c:v>-99</c:v>
                </c:pt>
                <c:pt idx="411">
                  <c:v>-99</c:v>
                </c:pt>
                <c:pt idx="412">
                  <c:v>-99</c:v>
                </c:pt>
                <c:pt idx="413">
                  <c:v>-99</c:v>
                </c:pt>
                <c:pt idx="414">
                  <c:v>-99</c:v>
                </c:pt>
                <c:pt idx="415">
                  <c:v>-99</c:v>
                </c:pt>
                <c:pt idx="416">
                  <c:v>-99</c:v>
                </c:pt>
                <c:pt idx="417">
                  <c:v>-99</c:v>
                </c:pt>
                <c:pt idx="418">
                  <c:v>-99</c:v>
                </c:pt>
                <c:pt idx="419">
                  <c:v>-99</c:v>
                </c:pt>
                <c:pt idx="420">
                  <c:v>-99</c:v>
                </c:pt>
                <c:pt idx="421">
                  <c:v>-99</c:v>
                </c:pt>
                <c:pt idx="422">
                  <c:v>-99</c:v>
                </c:pt>
                <c:pt idx="423">
                  <c:v>-99</c:v>
                </c:pt>
                <c:pt idx="424">
                  <c:v>-99</c:v>
                </c:pt>
                <c:pt idx="425">
                  <c:v>-99</c:v>
                </c:pt>
                <c:pt idx="426">
                  <c:v>-99</c:v>
                </c:pt>
                <c:pt idx="427">
                  <c:v>-99</c:v>
                </c:pt>
                <c:pt idx="428">
                  <c:v>-99</c:v>
                </c:pt>
                <c:pt idx="429">
                  <c:v>-99</c:v>
                </c:pt>
                <c:pt idx="430">
                  <c:v>-99</c:v>
                </c:pt>
                <c:pt idx="431">
                  <c:v>-99</c:v>
                </c:pt>
                <c:pt idx="432">
                  <c:v>-99</c:v>
                </c:pt>
                <c:pt idx="433">
                  <c:v>-99</c:v>
                </c:pt>
                <c:pt idx="434">
                  <c:v>-99</c:v>
                </c:pt>
                <c:pt idx="435">
                  <c:v>-99</c:v>
                </c:pt>
                <c:pt idx="436">
                  <c:v>-99</c:v>
                </c:pt>
                <c:pt idx="437">
                  <c:v>-99</c:v>
                </c:pt>
                <c:pt idx="438">
                  <c:v>-99</c:v>
                </c:pt>
                <c:pt idx="439">
                  <c:v>-99</c:v>
                </c:pt>
                <c:pt idx="440">
                  <c:v>-99</c:v>
                </c:pt>
                <c:pt idx="441">
                  <c:v>-99</c:v>
                </c:pt>
                <c:pt idx="442">
                  <c:v>-99</c:v>
                </c:pt>
                <c:pt idx="443">
                  <c:v>-99</c:v>
                </c:pt>
                <c:pt idx="444">
                  <c:v>-99</c:v>
                </c:pt>
                <c:pt idx="445">
                  <c:v>-99</c:v>
                </c:pt>
                <c:pt idx="446">
                  <c:v>-99</c:v>
                </c:pt>
                <c:pt idx="447">
                  <c:v>-99</c:v>
                </c:pt>
                <c:pt idx="448">
                  <c:v>-99</c:v>
                </c:pt>
                <c:pt idx="449">
                  <c:v>-99</c:v>
                </c:pt>
                <c:pt idx="450">
                  <c:v>-99</c:v>
                </c:pt>
                <c:pt idx="451">
                  <c:v>-99</c:v>
                </c:pt>
                <c:pt idx="452">
                  <c:v>-99</c:v>
                </c:pt>
                <c:pt idx="453">
                  <c:v>-99</c:v>
                </c:pt>
                <c:pt idx="454">
                  <c:v>-99</c:v>
                </c:pt>
                <c:pt idx="455">
                  <c:v>-99</c:v>
                </c:pt>
                <c:pt idx="456">
                  <c:v>-99</c:v>
                </c:pt>
                <c:pt idx="457">
                  <c:v>-99</c:v>
                </c:pt>
                <c:pt idx="458">
                  <c:v>-99</c:v>
                </c:pt>
                <c:pt idx="459">
                  <c:v>-99</c:v>
                </c:pt>
                <c:pt idx="460">
                  <c:v>-99</c:v>
                </c:pt>
                <c:pt idx="461">
                  <c:v>-99</c:v>
                </c:pt>
                <c:pt idx="462">
                  <c:v>-99</c:v>
                </c:pt>
                <c:pt idx="463">
                  <c:v>-99</c:v>
                </c:pt>
                <c:pt idx="464">
                  <c:v>-99</c:v>
                </c:pt>
                <c:pt idx="465">
                  <c:v>-99</c:v>
                </c:pt>
                <c:pt idx="466">
                  <c:v>-99</c:v>
                </c:pt>
                <c:pt idx="467">
                  <c:v>-99</c:v>
                </c:pt>
                <c:pt idx="468">
                  <c:v>-99</c:v>
                </c:pt>
                <c:pt idx="469">
                  <c:v>-99</c:v>
                </c:pt>
                <c:pt idx="470">
                  <c:v>-99</c:v>
                </c:pt>
                <c:pt idx="471">
                  <c:v>-99</c:v>
                </c:pt>
                <c:pt idx="472">
                  <c:v>-99</c:v>
                </c:pt>
                <c:pt idx="473">
                  <c:v>-99</c:v>
                </c:pt>
                <c:pt idx="474">
                  <c:v>-99</c:v>
                </c:pt>
                <c:pt idx="475">
                  <c:v>-99</c:v>
                </c:pt>
                <c:pt idx="476">
                  <c:v>-99</c:v>
                </c:pt>
                <c:pt idx="477">
                  <c:v>-99</c:v>
                </c:pt>
                <c:pt idx="478">
                  <c:v>-99</c:v>
                </c:pt>
                <c:pt idx="479">
                  <c:v>-99</c:v>
                </c:pt>
                <c:pt idx="480">
                  <c:v>-99</c:v>
                </c:pt>
                <c:pt idx="481">
                  <c:v>-99</c:v>
                </c:pt>
                <c:pt idx="482">
                  <c:v>-99</c:v>
                </c:pt>
                <c:pt idx="483">
                  <c:v>-99</c:v>
                </c:pt>
                <c:pt idx="484">
                  <c:v>-99</c:v>
                </c:pt>
                <c:pt idx="485">
                  <c:v>-99</c:v>
                </c:pt>
                <c:pt idx="486">
                  <c:v>-99</c:v>
                </c:pt>
                <c:pt idx="487">
                  <c:v>-99</c:v>
                </c:pt>
                <c:pt idx="488">
                  <c:v>-99</c:v>
                </c:pt>
                <c:pt idx="489">
                  <c:v>-99</c:v>
                </c:pt>
                <c:pt idx="490">
                  <c:v>-99</c:v>
                </c:pt>
                <c:pt idx="491">
                  <c:v>-99</c:v>
                </c:pt>
                <c:pt idx="492">
                  <c:v>-99</c:v>
                </c:pt>
                <c:pt idx="493">
                  <c:v>-99</c:v>
                </c:pt>
                <c:pt idx="494">
                  <c:v>-99</c:v>
                </c:pt>
                <c:pt idx="495">
                  <c:v>-99</c:v>
                </c:pt>
                <c:pt idx="496">
                  <c:v>-99</c:v>
                </c:pt>
                <c:pt idx="497">
                  <c:v>-99</c:v>
                </c:pt>
                <c:pt idx="498">
                  <c:v>-99</c:v>
                </c:pt>
                <c:pt idx="499">
                  <c:v>-99</c:v>
                </c:pt>
                <c:pt idx="500">
                  <c:v>-99</c:v>
                </c:pt>
                <c:pt idx="501">
                  <c:v>-99</c:v>
                </c:pt>
                <c:pt idx="502">
                  <c:v>-99</c:v>
                </c:pt>
                <c:pt idx="503">
                  <c:v>-99</c:v>
                </c:pt>
                <c:pt idx="504">
                  <c:v>-99</c:v>
                </c:pt>
                <c:pt idx="505">
                  <c:v>-99</c:v>
                </c:pt>
                <c:pt idx="506">
                  <c:v>-99</c:v>
                </c:pt>
                <c:pt idx="507">
                  <c:v>-99</c:v>
                </c:pt>
                <c:pt idx="508">
                  <c:v>-99</c:v>
                </c:pt>
                <c:pt idx="509">
                  <c:v>-99</c:v>
                </c:pt>
                <c:pt idx="510">
                  <c:v>-99</c:v>
                </c:pt>
                <c:pt idx="511">
                  <c:v>-99</c:v>
                </c:pt>
                <c:pt idx="512">
                  <c:v>-99</c:v>
                </c:pt>
                <c:pt idx="513">
                  <c:v>-99</c:v>
                </c:pt>
                <c:pt idx="514">
                  <c:v>-99</c:v>
                </c:pt>
                <c:pt idx="515">
                  <c:v>-99</c:v>
                </c:pt>
                <c:pt idx="516">
                  <c:v>-99</c:v>
                </c:pt>
                <c:pt idx="517">
                  <c:v>-99</c:v>
                </c:pt>
                <c:pt idx="518">
                  <c:v>-99</c:v>
                </c:pt>
                <c:pt idx="519">
                  <c:v>-99</c:v>
                </c:pt>
                <c:pt idx="520">
                  <c:v>-99</c:v>
                </c:pt>
                <c:pt idx="521">
                  <c:v>-99</c:v>
                </c:pt>
                <c:pt idx="522">
                  <c:v>-99</c:v>
                </c:pt>
                <c:pt idx="523">
                  <c:v>-99</c:v>
                </c:pt>
                <c:pt idx="524">
                  <c:v>-99</c:v>
                </c:pt>
                <c:pt idx="525">
                  <c:v>-99</c:v>
                </c:pt>
                <c:pt idx="526">
                  <c:v>-99</c:v>
                </c:pt>
                <c:pt idx="527">
                  <c:v>-99</c:v>
                </c:pt>
                <c:pt idx="528">
                  <c:v>-99</c:v>
                </c:pt>
                <c:pt idx="529">
                  <c:v>-99</c:v>
                </c:pt>
                <c:pt idx="530">
                  <c:v>-99</c:v>
                </c:pt>
                <c:pt idx="531">
                  <c:v>-99</c:v>
                </c:pt>
                <c:pt idx="532">
                  <c:v>-99</c:v>
                </c:pt>
                <c:pt idx="533">
                  <c:v>-99</c:v>
                </c:pt>
                <c:pt idx="534">
                  <c:v>-99</c:v>
                </c:pt>
                <c:pt idx="535">
                  <c:v>-99</c:v>
                </c:pt>
                <c:pt idx="536">
                  <c:v>-99</c:v>
                </c:pt>
                <c:pt idx="537">
                  <c:v>-99</c:v>
                </c:pt>
                <c:pt idx="538">
                  <c:v>-99</c:v>
                </c:pt>
                <c:pt idx="539">
                  <c:v>-99</c:v>
                </c:pt>
                <c:pt idx="540">
                  <c:v>-99</c:v>
                </c:pt>
                <c:pt idx="541">
                  <c:v>-99</c:v>
                </c:pt>
                <c:pt idx="542">
                  <c:v>-99</c:v>
                </c:pt>
                <c:pt idx="543">
                  <c:v>-99</c:v>
                </c:pt>
                <c:pt idx="544">
                  <c:v>-99</c:v>
                </c:pt>
                <c:pt idx="545">
                  <c:v>-99</c:v>
                </c:pt>
                <c:pt idx="546">
                  <c:v>-99</c:v>
                </c:pt>
                <c:pt idx="547">
                  <c:v>-99</c:v>
                </c:pt>
                <c:pt idx="548">
                  <c:v>-99</c:v>
                </c:pt>
                <c:pt idx="549">
                  <c:v>-99</c:v>
                </c:pt>
                <c:pt idx="550">
                  <c:v>-99</c:v>
                </c:pt>
                <c:pt idx="551">
                  <c:v>-99</c:v>
                </c:pt>
                <c:pt idx="552">
                  <c:v>-99</c:v>
                </c:pt>
                <c:pt idx="553">
                  <c:v>-99</c:v>
                </c:pt>
                <c:pt idx="554">
                  <c:v>-99</c:v>
                </c:pt>
                <c:pt idx="555">
                  <c:v>-99</c:v>
                </c:pt>
                <c:pt idx="556">
                  <c:v>-99</c:v>
                </c:pt>
                <c:pt idx="557">
                  <c:v>-99</c:v>
                </c:pt>
                <c:pt idx="558">
                  <c:v>-99</c:v>
                </c:pt>
                <c:pt idx="559">
                  <c:v>-99</c:v>
                </c:pt>
                <c:pt idx="560">
                  <c:v>-99</c:v>
                </c:pt>
                <c:pt idx="561">
                  <c:v>-99</c:v>
                </c:pt>
                <c:pt idx="562">
                  <c:v>-99</c:v>
                </c:pt>
                <c:pt idx="563">
                  <c:v>-99</c:v>
                </c:pt>
                <c:pt idx="564">
                  <c:v>-99</c:v>
                </c:pt>
                <c:pt idx="565">
                  <c:v>-99</c:v>
                </c:pt>
                <c:pt idx="566">
                  <c:v>-99</c:v>
                </c:pt>
                <c:pt idx="567">
                  <c:v>-99</c:v>
                </c:pt>
                <c:pt idx="568">
                  <c:v>-99</c:v>
                </c:pt>
                <c:pt idx="569">
                  <c:v>-99</c:v>
                </c:pt>
                <c:pt idx="570">
                  <c:v>-99</c:v>
                </c:pt>
                <c:pt idx="571">
                  <c:v>-99</c:v>
                </c:pt>
                <c:pt idx="572">
                  <c:v>-99</c:v>
                </c:pt>
                <c:pt idx="573">
                  <c:v>-99</c:v>
                </c:pt>
                <c:pt idx="574">
                  <c:v>-99</c:v>
                </c:pt>
                <c:pt idx="575">
                  <c:v>-99</c:v>
                </c:pt>
                <c:pt idx="576">
                  <c:v>-99</c:v>
                </c:pt>
                <c:pt idx="577">
                  <c:v>-99</c:v>
                </c:pt>
                <c:pt idx="578">
                  <c:v>-99</c:v>
                </c:pt>
                <c:pt idx="579">
                  <c:v>-99</c:v>
                </c:pt>
                <c:pt idx="580">
                  <c:v>-99</c:v>
                </c:pt>
                <c:pt idx="581">
                  <c:v>-99</c:v>
                </c:pt>
                <c:pt idx="582">
                  <c:v>-99</c:v>
                </c:pt>
                <c:pt idx="583">
                  <c:v>-99</c:v>
                </c:pt>
                <c:pt idx="584">
                  <c:v>-99</c:v>
                </c:pt>
                <c:pt idx="585">
                  <c:v>-99</c:v>
                </c:pt>
                <c:pt idx="586">
                  <c:v>-99</c:v>
                </c:pt>
                <c:pt idx="587">
                  <c:v>-99</c:v>
                </c:pt>
                <c:pt idx="588">
                  <c:v>-99</c:v>
                </c:pt>
                <c:pt idx="589">
                  <c:v>-99</c:v>
                </c:pt>
                <c:pt idx="590">
                  <c:v>-99</c:v>
                </c:pt>
                <c:pt idx="591">
                  <c:v>-99</c:v>
                </c:pt>
                <c:pt idx="592">
                  <c:v>-99</c:v>
                </c:pt>
                <c:pt idx="593">
                  <c:v>-99</c:v>
                </c:pt>
                <c:pt idx="594">
                  <c:v>-99</c:v>
                </c:pt>
                <c:pt idx="595">
                  <c:v>-99</c:v>
                </c:pt>
                <c:pt idx="596">
                  <c:v>-99</c:v>
                </c:pt>
                <c:pt idx="597">
                  <c:v>-99</c:v>
                </c:pt>
                <c:pt idx="598">
                  <c:v>-99</c:v>
                </c:pt>
                <c:pt idx="599">
                  <c:v>-99</c:v>
                </c:pt>
                <c:pt idx="600">
                  <c:v>-99</c:v>
                </c:pt>
                <c:pt idx="601">
                  <c:v>-99</c:v>
                </c:pt>
                <c:pt idx="602">
                  <c:v>-99</c:v>
                </c:pt>
                <c:pt idx="603">
                  <c:v>-99</c:v>
                </c:pt>
                <c:pt idx="604">
                  <c:v>-99</c:v>
                </c:pt>
                <c:pt idx="605">
                  <c:v>-99</c:v>
                </c:pt>
                <c:pt idx="606">
                  <c:v>-99</c:v>
                </c:pt>
                <c:pt idx="607">
                  <c:v>-99</c:v>
                </c:pt>
                <c:pt idx="608">
                  <c:v>-99</c:v>
                </c:pt>
                <c:pt idx="609">
                  <c:v>-99</c:v>
                </c:pt>
                <c:pt idx="610">
                  <c:v>-99</c:v>
                </c:pt>
                <c:pt idx="611">
                  <c:v>-99</c:v>
                </c:pt>
                <c:pt idx="612">
                  <c:v>-99</c:v>
                </c:pt>
                <c:pt idx="613">
                  <c:v>-99</c:v>
                </c:pt>
                <c:pt idx="614">
                  <c:v>-99</c:v>
                </c:pt>
                <c:pt idx="615">
                  <c:v>-99</c:v>
                </c:pt>
                <c:pt idx="616">
                  <c:v>-99</c:v>
                </c:pt>
                <c:pt idx="617">
                  <c:v>-99</c:v>
                </c:pt>
                <c:pt idx="618">
                  <c:v>-99</c:v>
                </c:pt>
                <c:pt idx="619">
                  <c:v>-99</c:v>
                </c:pt>
                <c:pt idx="620">
                  <c:v>-99</c:v>
                </c:pt>
                <c:pt idx="621">
                  <c:v>-99</c:v>
                </c:pt>
                <c:pt idx="622">
                  <c:v>-99</c:v>
                </c:pt>
                <c:pt idx="623">
                  <c:v>-99</c:v>
                </c:pt>
                <c:pt idx="624">
                  <c:v>-99</c:v>
                </c:pt>
                <c:pt idx="625">
                  <c:v>-99</c:v>
                </c:pt>
                <c:pt idx="626">
                  <c:v>-99</c:v>
                </c:pt>
                <c:pt idx="627">
                  <c:v>-99</c:v>
                </c:pt>
                <c:pt idx="628">
                  <c:v>-99</c:v>
                </c:pt>
                <c:pt idx="629">
                  <c:v>-99</c:v>
                </c:pt>
                <c:pt idx="630">
                  <c:v>-99</c:v>
                </c:pt>
                <c:pt idx="631">
                  <c:v>-99</c:v>
                </c:pt>
                <c:pt idx="632">
                  <c:v>-99</c:v>
                </c:pt>
                <c:pt idx="633">
                  <c:v>-99</c:v>
                </c:pt>
                <c:pt idx="634">
                  <c:v>-99</c:v>
                </c:pt>
                <c:pt idx="635">
                  <c:v>-99</c:v>
                </c:pt>
                <c:pt idx="636">
                  <c:v>-99</c:v>
                </c:pt>
                <c:pt idx="637">
                  <c:v>-99</c:v>
                </c:pt>
                <c:pt idx="638">
                  <c:v>-99</c:v>
                </c:pt>
                <c:pt idx="639">
                  <c:v>-99</c:v>
                </c:pt>
                <c:pt idx="640">
                  <c:v>-99</c:v>
                </c:pt>
                <c:pt idx="641">
                  <c:v>-99</c:v>
                </c:pt>
                <c:pt idx="642">
                  <c:v>-99</c:v>
                </c:pt>
                <c:pt idx="643">
                  <c:v>-99</c:v>
                </c:pt>
                <c:pt idx="644">
                  <c:v>-99</c:v>
                </c:pt>
                <c:pt idx="645">
                  <c:v>-99</c:v>
                </c:pt>
                <c:pt idx="646">
                  <c:v>-99</c:v>
                </c:pt>
                <c:pt idx="647">
                  <c:v>-99</c:v>
                </c:pt>
                <c:pt idx="648">
                  <c:v>-99</c:v>
                </c:pt>
                <c:pt idx="649">
                  <c:v>-99</c:v>
                </c:pt>
                <c:pt idx="650">
                  <c:v>-99</c:v>
                </c:pt>
                <c:pt idx="651">
                  <c:v>-99</c:v>
                </c:pt>
                <c:pt idx="652">
                  <c:v>-99</c:v>
                </c:pt>
                <c:pt idx="653">
                  <c:v>-99</c:v>
                </c:pt>
                <c:pt idx="654">
                  <c:v>-99</c:v>
                </c:pt>
                <c:pt idx="655">
                  <c:v>-99</c:v>
                </c:pt>
                <c:pt idx="656">
                  <c:v>-99</c:v>
                </c:pt>
                <c:pt idx="657">
                  <c:v>-99</c:v>
                </c:pt>
                <c:pt idx="658">
                  <c:v>-99</c:v>
                </c:pt>
                <c:pt idx="659">
                  <c:v>-99</c:v>
                </c:pt>
                <c:pt idx="660">
                  <c:v>-99</c:v>
                </c:pt>
                <c:pt idx="661">
                  <c:v>-99</c:v>
                </c:pt>
                <c:pt idx="662">
                  <c:v>-99</c:v>
                </c:pt>
                <c:pt idx="663">
                  <c:v>-99</c:v>
                </c:pt>
                <c:pt idx="664">
                  <c:v>-99</c:v>
                </c:pt>
                <c:pt idx="665">
                  <c:v>-99</c:v>
                </c:pt>
                <c:pt idx="666">
                  <c:v>-99</c:v>
                </c:pt>
                <c:pt idx="667">
                  <c:v>-99</c:v>
                </c:pt>
                <c:pt idx="668">
                  <c:v>-99</c:v>
                </c:pt>
                <c:pt idx="669">
                  <c:v>-99</c:v>
                </c:pt>
                <c:pt idx="670">
                  <c:v>-99</c:v>
                </c:pt>
                <c:pt idx="671">
                  <c:v>-99</c:v>
                </c:pt>
                <c:pt idx="672">
                  <c:v>-99</c:v>
                </c:pt>
                <c:pt idx="673">
                  <c:v>-99</c:v>
                </c:pt>
                <c:pt idx="674">
                  <c:v>-99</c:v>
                </c:pt>
                <c:pt idx="675">
                  <c:v>-99</c:v>
                </c:pt>
                <c:pt idx="676">
                  <c:v>-99</c:v>
                </c:pt>
                <c:pt idx="677">
                  <c:v>-99</c:v>
                </c:pt>
                <c:pt idx="678">
                  <c:v>-99</c:v>
                </c:pt>
                <c:pt idx="679">
                  <c:v>-99</c:v>
                </c:pt>
                <c:pt idx="680">
                  <c:v>-99</c:v>
                </c:pt>
                <c:pt idx="681">
                  <c:v>-99</c:v>
                </c:pt>
                <c:pt idx="682">
                  <c:v>-99</c:v>
                </c:pt>
                <c:pt idx="683">
                  <c:v>-99</c:v>
                </c:pt>
                <c:pt idx="684">
                  <c:v>-99</c:v>
                </c:pt>
                <c:pt idx="685">
                  <c:v>-99</c:v>
                </c:pt>
                <c:pt idx="686">
                  <c:v>-99</c:v>
                </c:pt>
                <c:pt idx="687">
                  <c:v>-99</c:v>
                </c:pt>
                <c:pt idx="688">
                  <c:v>-99</c:v>
                </c:pt>
                <c:pt idx="689">
                  <c:v>-99</c:v>
                </c:pt>
                <c:pt idx="690">
                  <c:v>-99</c:v>
                </c:pt>
                <c:pt idx="691">
                  <c:v>-99</c:v>
                </c:pt>
                <c:pt idx="692">
                  <c:v>-99</c:v>
                </c:pt>
                <c:pt idx="693">
                  <c:v>-99</c:v>
                </c:pt>
                <c:pt idx="694">
                  <c:v>-99</c:v>
                </c:pt>
                <c:pt idx="695">
                  <c:v>-99</c:v>
                </c:pt>
                <c:pt idx="696">
                  <c:v>-99</c:v>
                </c:pt>
                <c:pt idx="697">
                  <c:v>-99</c:v>
                </c:pt>
                <c:pt idx="698">
                  <c:v>-99</c:v>
                </c:pt>
                <c:pt idx="699">
                  <c:v>-99</c:v>
                </c:pt>
                <c:pt idx="700">
                  <c:v>-99</c:v>
                </c:pt>
                <c:pt idx="701">
                  <c:v>-99</c:v>
                </c:pt>
                <c:pt idx="702">
                  <c:v>-99</c:v>
                </c:pt>
                <c:pt idx="703">
                  <c:v>-99</c:v>
                </c:pt>
                <c:pt idx="704">
                  <c:v>-99</c:v>
                </c:pt>
                <c:pt idx="705">
                  <c:v>-99</c:v>
                </c:pt>
                <c:pt idx="706">
                  <c:v>-99</c:v>
                </c:pt>
                <c:pt idx="707">
                  <c:v>-99</c:v>
                </c:pt>
                <c:pt idx="708">
                  <c:v>-99</c:v>
                </c:pt>
                <c:pt idx="709">
                  <c:v>-99</c:v>
                </c:pt>
                <c:pt idx="710">
                  <c:v>-99</c:v>
                </c:pt>
                <c:pt idx="711">
                  <c:v>-99</c:v>
                </c:pt>
                <c:pt idx="712">
                  <c:v>-99</c:v>
                </c:pt>
                <c:pt idx="713">
                  <c:v>-99</c:v>
                </c:pt>
                <c:pt idx="714">
                  <c:v>-99</c:v>
                </c:pt>
                <c:pt idx="715">
                  <c:v>-99</c:v>
                </c:pt>
                <c:pt idx="716">
                  <c:v>-99</c:v>
                </c:pt>
                <c:pt idx="717">
                  <c:v>-99</c:v>
                </c:pt>
                <c:pt idx="718">
                  <c:v>-99</c:v>
                </c:pt>
                <c:pt idx="719">
                  <c:v>-99</c:v>
                </c:pt>
                <c:pt idx="720">
                  <c:v>-99</c:v>
                </c:pt>
                <c:pt idx="721">
                  <c:v>-99</c:v>
                </c:pt>
                <c:pt idx="722">
                  <c:v>-99</c:v>
                </c:pt>
                <c:pt idx="723">
                  <c:v>-99</c:v>
                </c:pt>
                <c:pt idx="724">
                  <c:v>-99</c:v>
                </c:pt>
                <c:pt idx="725">
                  <c:v>-99</c:v>
                </c:pt>
                <c:pt idx="726">
                  <c:v>-99</c:v>
                </c:pt>
                <c:pt idx="727">
                  <c:v>-99</c:v>
                </c:pt>
                <c:pt idx="728">
                  <c:v>-99</c:v>
                </c:pt>
                <c:pt idx="729">
                  <c:v>-99</c:v>
                </c:pt>
                <c:pt idx="730">
                  <c:v>-99</c:v>
                </c:pt>
                <c:pt idx="731">
                  <c:v>-99</c:v>
                </c:pt>
                <c:pt idx="732">
                  <c:v>-99</c:v>
                </c:pt>
                <c:pt idx="733">
                  <c:v>-99</c:v>
                </c:pt>
                <c:pt idx="734">
                  <c:v>-99</c:v>
                </c:pt>
                <c:pt idx="735">
                  <c:v>-99</c:v>
                </c:pt>
                <c:pt idx="736">
                  <c:v>-99</c:v>
                </c:pt>
                <c:pt idx="737">
                  <c:v>-99</c:v>
                </c:pt>
                <c:pt idx="738">
                  <c:v>-99</c:v>
                </c:pt>
                <c:pt idx="739">
                  <c:v>-99</c:v>
                </c:pt>
                <c:pt idx="740">
                  <c:v>-99</c:v>
                </c:pt>
                <c:pt idx="741">
                  <c:v>-99</c:v>
                </c:pt>
                <c:pt idx="742">
                  <c:v>-99</c:v>
                </c:pt>
                <c:pt idx="743">
                  <c:v>-99</c:v>
                </c:pt>
                <c:pt idx="744">
                  <c:v>-99</c:v>
                </c:pt>
                <c:pt idx="745">
                  <c:v>-99</c:v>
                </c:pt>
                <c:pt idx="746">
                  <c:v>-99</c:v>
                </c:pt>
                <c:pt idx="747">
                  <c:v>-99</c:v>
                </c:pt>
                <c:pt idx="748">
                  <c:v>-99</c:v>
                </c:pt>
                <c:pt idx="749">
                  <c:v>-99</c:v>
                </c:pt>
                <c:pt idx="750">
                  <c:v>-99</c:v>
                </c:pt>
                <c:pt idx="751">
                  <c:v>-99</c:v>
                </c:pt>
                <c:pt idx="752">
                  <c:v>-99</c:v>
                </c:pt>
                <c:pt idx="753">
                  <c:v>-99</c:v>
                </c:pt>
                <c:pt idx="754">
                  <c:v>-99</c:v>
                </c:pt>
                <c:pt idx="755">
                  <c:v>-99</c:v>
                </c:pt>
                <c:pt idx="756">
                  <c:v>-99</c:v>
                </c:pt>
                <c:pt idx="757">
                  <c:v>-99</c:v>
                </c:pt>
                <c:pt idx="758">
                  <c:v>-99</c:v>
                </c:pt>
                <c:pt idx="759">
                  <c:v>-99</c:v>
                </c:pt>
                <c:pt idx="760">
                  <c:v>-99</c:v>
                </c:pt>
                <c:pt idx="761">
                  <c:v>-99</c:v>
                </c:pt>
                <c:pt idx="762">
                  <c:v>-99</c:v>
                </c:pt>
                <c:pt idx="763">
                  <c:v>-99</c:v>
                </c:pt>
                <c:pt idx="764">
                  <c:v>-99</c:v>
                </c:pt>
                <c:pt idx="765">
                  <c:v>-99</c:v>
                </c:pt>
                <c:pt idx="766">
                  <c:v>-99</c:v>
                </c:pt>
                <c:pt idx="767">
                  <c:v>-99</c:v>
                </c:pt>
                <c:pt idx="768">
                  <c:v>-99</c:v>
                </c:pt>
                <c:pt idx="769">
                  <c:v>-99</c:v>
                </c:pt>
                <c:pt idx="770">
                  <c:v>-99</c:v>
                </c:pt>
                <c:pt idx="771">
                  <c:v>-99</c:v>
                </c:pt>
                <c:pt idx="772">
                  <c:v>-99</c:v>
                </c:pt>
                <c:pt idx="773">
                  <c:v>-99</c:v>
                </c:pt>
                <c:pt idx="774">
                  <c:v>-99</c:v>
                </c:pt>
                <c:pt idx="775">
                  <c:v>-99</c:v>
                </c:pt>
                <c:pt idx="776">
                  <c:v>-99</c:v>
                </c:pt>
                <c:pt idx="777">
                  <c:v>-99</c:v>
                </c:pt>
                <c:pt idx="778">
                  <c:v>-99</c:v>
                </c:pt>
                <c:pt idx="779">
                  <c:v>-99</c:v>
                </c:pt>
                <c:pt idx="780">
                  <c:v>-99</c:v>
                </c:pt>
                <c:pt idx="781">
                  <c:v>-99</c:v>
                </c:pt>
                <c:pt idx="782">
                  <c:v>-99</c:v>
                </c:pt>
                <c:pt idx="783">
                  <c:v>-99</c:v>
                </c:pt>
                <c:pt idx="784">
                  <c:v>-99</c:v>
                </c:pt>
                <c:pt idx="785">
                  <c:v>-99</c:v>
                </c:pt>
                <c:pt idx="786">
                  <c:v>-99</c:v>
                </c:pt>
                <c:pt idx="787">
                  <c:v>-99</c:v>
                </c:pt>
                <c:pt idx="788">
                  <c:v>-99</c:v>
                </c:pt>
                <c:pt idx="789">
                  <c:v>-99</c:v>
                </c:pt>
                <c:pt idx="790">
                  <c:v>-99</c:v>
                </c:pt>
                <c:pt idx="791">
                  <c:v>-99</c:v>
                </c:pt>
                <c:pt idx="792">
                  <c:v>-99</c:v>
                </c:pt>
                <c:pt idx="793">
                  <c:v>-99</c:v>
                </c:pt>
                <c:pt idx="794">
                  <c:v>-99</c:v>
                </c:pt>
                <c:pt idx="795">
                  <c:v>-99</c:v>
                </c:pt>
                <c:pt idx="796">
                  <c:v>-99</c:v>
                </c:pt>
                <c:pt idx="797">
                  <c:v>-99</c:v>
                </c:pt>
                <c:pt idx="798">
                  <c:v>-99</c:v>
                </c:pt>
                <c:pt idx="799">
                  <c:v>-99</c:v>
                </c:pt>
                <c:pt idx="800">
                  <c:v>-99</c:v>
                </c:pt>
                <c:pt idx="801">
                  <c:v>-99</c:v>
                </c:pt>
                <c:pt idx="802">
                  <c:v>-99</c:v>
                </c:pt>
                <c:pt idx="803">
                  <c:v>-99</c:v>
                </c:pt>
                <c:pt idx="804">
                  <c:v>-99</c:v>
                </c:pt>
                <c:pt idx="805">
                  <c:v>-99</c:v>
                </c:pt>
                <c:pt idx="806">
                  <c:v>-99</c:v>
                </c:pt>
                <c:pt idx="807">
                  <c:v>-99</c:v>
                </c:pt>
                <c:pt idx="808">
                  <c:v>-99</c:v>
                </c:pt>
                <c:pt idx="809">
                  <c:v>-99</c:v>
                </c:pt>
                <c:pt idx="810">
                  <c:v>-99</c:v>
                </c:pt>
                <c:pt idx="811">
                  <c:v>-99</c:v>
                </c:pt>
                <c:pt idx="812">
                  <c:v>-99</c:v>
                </c:pt>
                <c:pt idx="813">
                  <c:v>-99</c:v>
                </c:pt>
                <c:pt idx="814">
                  <c:v>-99</c:v>
                </c:pt>
                <c:pt idx="815">
                  <c:v>-99</c:v>
                </c:pt>
                <c:pt idx="816">
                  <c:v>-99</c:v>
                </c:pt>
                <c:pt idx="817">
                  <c:v>-99</c:v>
                </c:pt>
                <c:pt idx="818">
                  <c:v>-99</c:v>
                </c:pt>
                <c:pt idx="819">
                  <c:v>-99</c:v>
                </c:pt>
                <c:pt idx="820">
                  <c:v>-99</c:v>
                </c:pt>
                <c:pt idx="821">
                  <c:v>-99</c:v>
                </c:pt>
                <c:pt idx="822">
                  <c:v>-99</c:v>
                </c:pt>
                <c:pt idx="823">
                  <c:v>-99</c:v>
                </c:pt>
                <c:pt idx="824">
                  <c:v>-99</c:v>
                </c:pt>
                <c:pt idx="825">
                  <c:v>-99</c:v>
                </c:pt>
                <c:pt idx="826">
                  <c:v>-99</c:v>
                </c:pt>
                <c:pt idx="827">
                  <c:v>-99</c:v>
                </c:pt>
                <c:pt idx="828">
                  <c:v>-99</c:v>
                </c:pt>
                <c:pt idx="829">
                  <c:v>-99</c:v>
                </c:pt>
                <c:pt idx="830">
                  <c:v>-99</c:v>
                </c:pt>
                <c:pt idx="831">
                  <c:v>-99</c:v>
                </c:pt>
                <c:pt idx="832">
                  <c:v>-99</c:v>
                </c:pt>
                <c:pt idx="833">
                  <c:v>-99</c:v>
                </c:pt>
                <c:pt idx="834">
                  <c:v>-99</c:v>
                </c:pt>
                <c:pt idx="835">
                  <c:v>-99</c:v>
                </c:pt>
                <c:pt idx="836">
                  <c:v>-99</c:v>
                </c:pt>
                <c:pt idx="837">
                  <c:v>-99</c:v>
                </c:pt>
                <c:pt idx="838">
                  <c:v>-99</c:v>
                </c:pt>
                <c:pt idx="839">
                  <c:v>-99</c:v>
                </c:pt>
                <c:pt idx="840">
                  <c:v>-99</c:v>
                </c:pt>
                <c:pt idx="841">
                  <c:v>-99</c:v>
                </c:pt>
                <c:pt idx="842">
                  <c:v>-99</c:v>
                </c:pt>
                <c:pt idx="843">
                  <c:v>-99</c:v>
                </c:pt>
                <c:pt idx="844">
                  <c:v>-99</c:v>
                </c:pt>
                <c:pt idx="845">
                  <c:v>-99</c:v>
                </c:pt>
                <c:pt idx="846">
                  <c:v>-99</c:v>
                </c:pt>
                <c:pt idx="847">
                  <c:v>-99</c:v>
                </c:pt>
                <c:pt idx="848">
                  <c:v>-99</c:v>
                </c:pt>
                <c:pt idx="849">
                  <c:v>-99</c:v>
                </c:pt>
                <c:pt idx="850">
                  <c:v>-99</c:v>
                </c:pt>
                <c:pt idx="851">
                  <c:v>-99</c:v>
                </c:pt>
                <c:pt idx="852">
                  <c:v>-99</c:v>
                </c:pt>
                <c:pt idx="853">
                  <c:v>-99</c:v>
                </c:pt>
                <c:pt idx="854">
                  <c:v>-99</c:v>
                </c:pt>
                <c:pt idx="855">
                  <c:v>-99</c:v>
                </c:pt>
                <c:pt idx="856">
                  <c:v>-99</c:v>
                </c:pt>
                <c:pt idx="857">
                  <c:v>-99</c:v>
                </c:pt>
                <c:pt idx="858">
                  <c:v>-99</c:v>
                </c:pt>
                <c:pt idx="859">
                  <c:v>-99</c:v>
                </c:pt>
                <c:pt idx="860">
                  <c:v>-99</c:v>
                </c:pt>
                <c:pt idx="861">
                  <c:v>-99</c:v>
                </c:pt>
                <c:pt idx="862">
                  <c:v>-99</c:v>
                </c:pt>
                <c:pt idx="863">
                  <c:v>-99</c:v>
                </c:pt>
                <c:pt idx="864">
                  <c:v>-99</c:v>
                </c:pt>
                <c:pt idx="865">
                  <c:v>-99</c:v>
                </c:pt>
                <c:pt idx="866">
                  <c:v>-99</c:v>
                </c:pt>
                <c:pt idx="867">
                  <c:v>-99</c:v>
                </c:pt>
                <c:pt idx="868">
                  <c:v>-99</c:v>
                </c:pt>
                <c:pt idx="869">
                  <c:v>-99</c:v>
                </c:pt>
                <c:pt idx="870">
                  <c:v>-99</c:v>
                </c:pt>
                <c:pt idx="871">
                  <c:v>-99</c:v>
                </c:pt>
                <c:pt idx="872">
                  <c:v>-99</c:v>
                </c:pt>
                <c:pt idx="873">
                  <c:v>-99</c:v>
                </c:pt>
                <c:pt idx="874">
                  <c:v>-99</c:v>
                </c:pt>
                <c:pt idx="875">
                  <c:v>-99</c:v>
                </c:pt>
                <c:pt idx="876">
                  <c:v>-99</c:v>
                </c:pt>
                <c:pt idx="877">
                  <c:v>-99</c:v>
                </c:pt>
                <c:pt idx="878">
                  <c:v>-99</c:v>
                </c:pt>
                <c:pt idx="879">
                  <c:v>-99</c:v>
                </c:pt>
                <c:pt idx="880">
                  <c:v>-99</c:v>
                </c:pt>
                <c:pt idx="881">
                  <c:v>-99</c:v>
                </c:pt>
                <c:pt idx="882">
                  <c:v>-99</c:v>
                </c:pt>
                <c:pt idx="883">
                  <c:v>-99</c:v>
                </c:pt>
                <c:pt idx="884">
                  <c:v>-99</c:v>
                </c:pt>
                <c:pt idx="885">
                  <c:v>-99</c:v>
                </c:pt>
                <c:pt idx="886">
                  <c:v>-99</c:v>
                </c:pt>
                <c:pt idx="887">
                  <c:v>-99</c:v>
                </c:pt>
                <c:pt idx="888">
                  <c:v>-99</c:v>
                </c:pt>
                <c:pt idx="889">
                  <c:v>-99</c:v>
                </c:pt>
                <c:pt idx="890">
                  <c:v>-99</c:v>
                </c:pt>
                <c:pt idx="891">
                  <c:v>-99</c:v>
                </c:pt>
                <c:pt idx="892">
                  <c:v>-99</c:v>
                </c:pt>
                <c:pt idx="893">
                  <c:v>-99</c:v>
                </c:pt>
                <c:pt idx="894">
                  <c:v>-99</c:v>
                </c:pt>
                <c:pt idx="895">
                  <c:v>-99</c:v>
                </c:pt>
                <c:pt idx="896">
                  <c:v>-99</c:v>
                </c:pt>
                <c:pt idx="897">
                  <c:v>-99</c:v>
                </c:pt>
                <c:pt idx="898">
                  <c:v>-99</c:v>
                </c:pt>
                <c:pt idx="899">
                  <c:v>-99</c:v>
                </c:pt>
                <c:pt idx="900">
                  <c:v>-99</c:v>
                </c:pt>
                <c:pt idx="901">
                  <c:v>-99</c:v>
                </c:pt>
                <c:pt idx="902">
                  <c:v>-99</c:v>
                </c:pt>
                <c:pt idx="903">
                  <c:v>-99</c:v>
                </c:pt>
                <c:pt idx="904">
                  <c:v>-99</c:v>
                </c:pt>
                <c:pt idx="905">
                  <c:v>-99</c:v>
                </c:pt>
                <c:pt idx="906">
                  <c:v>-99</c:v>
                </c:pt>
                <c:pt idx="907">
                  <c:v>-99</c:v>
                </c:pt>
                <c:pt idx="908">
                  <c:v>-99</c:v>
                </c:pt>
                <c:pt idx="909">
                  <c:v>-99</c:v>
                </c:pt>
                <c:pt idx="910">
                  <c:v>-99</c:v>
                </c:pt>
                <c:pt idx="911">
                  <c:v>-99</c:v>
                </c:pt>
                <c:pt idx="912">
                  <c:v>-99</c:v>
                </c:pt>
                <c:pt idx="913">
                  <c:v>-99</c:v>
                </c:pt>
                <c:pt idx="914">
                  <c:v>-99</c:v>
                </c:pt>
                <c:pt idx="915">
                  <c:v>-99</c:v>
                </c:pt>
                <c:pt idx="916">
                  <c:v>-99</c:v>
                </c:pt>
                <c:pt idx="917">
                  <c:v>-99</c:v>
                </c:pt>
                <c:pt idx="918">
                  <c:v>-99</c:v>
                </c:pt>
                <c:pt idx="919">
                  <c:v>-99</c:v>
                </c:pt>
                <c:pt idx="920">
                  <c:v>-99</c:v>
                </c:pt>
                <c:pt idx="921">
                  <c:v>-99</c:v>
                </c:pt>
                <c:pt idx="922">
                  <c:v>-99</c:v>
                </c:pt>
                <c:pt idx="923">
                  <c:v>-99</c:v>
                </c:pt>
                <c:pt idx="924">
                  <c:v>-99</c:v>
                </c:pt>
                <c:pt idx="925">
                  <c:v>-99</c:v>
                </c:pt>
                <c:pt idx="926">
                  <c:v>-99</c:v>
                </c:pt>
                <c:pt idx="927">
                  <c:v>-99</c:v>
                </c:pt>
                <c:pt idx="928">
                  <c:v>-99</c:v>
                </c:pt>
                <c:pt idx="929">
                  <c:v>-99</c:v>
                </c:pt>
                <c:pt idx="930">
                  <c:v>-99</c:v>
                </c:pt>
                <c:pt idx="931">
                  <c:v>-99</c:v>
                </c:pt>
                <c:pt idx="932">
                  <c:v>-99</c:v>
                </c:pt>
                <c:pt idx="933">
                  <c:v>-99</c:v>
                </c:pt>
                <c:pt idx="934">
                  <c:v>-99</c:v>
                </c:pt>
                <c:pt idx="935">
                  <c:v>-99</c:v>
                </c:pt>
                <c:pt idx="936">
                  <c:v>-99</c:v>
                </c:pt>
                <c:pt idx="937">
                  <c:v>-99</c:v>
                </c:pt>
                <c:pt idx="938">
                  <c:v>-99</c:v>
                </c:pt>
                <c:pt idx="939">
                  <c:v>-99</c:v>
                </c:pt>
                <c:pt idx="940">
                  <c:v>-99</c:v>
                </c:pt>
                <c:pt idx="941">
                  <c:v>-99</c:v>
                </c:pt>
                <c:pt idx="942">
                  <c:v>-99</c:v>
                </c:pt>
                <c:pt idx="943">
                  <c:v>-99</c:v>
                </c:pt>
                <c:pt idx="944">
                  <c:v>-99</c:v>
                </c:pt>
                <c:pt idx="945">
                  <c:v>-99</c:v>
                </c:pt>
                <c:pt idx="946">
                  <c:v>-99</c:v>
                </c:pt>
                <c:pt idx="947">
                  <c:v>-99</c:v>
                </c:pt>
                <c:pt idx="948">
                  <c:v>-99</c:v>
                </c:pt>
                <c:pt idx="949">
                  <c:v>-99</c:v>
                </c:pt>
                <c:pt idx="950">
                  <c:v>-99</c:v>
                </c:pt>
                <c:pt idx="951">
                  <c:v>-99</c:v>
                </c:pt>
                <c:pt idx="952">
                  <c:v>-99</c:v>
                </c:pt>
                <c:pt idx="953">
                  <c:v>-99</c:v>
                </c:pt>
                <c:pt idx="954">
                  <c:v>-99</c:v>
                </c:pt>
                <c:pt idx="955">
                  <c:v>-99</c:v>
                </c:pt>
                <c:pt idx="956">
                  <c:v>-99</c:v>
                </c:pt>
                <c:pt idx="957">
                  <c:v>-99</c:v>
                </c:pt>
                <c:pt idx="958">
                  <c:v>-99</c:v>
                </c:pt>
                <c:pt idx="959">
                  <c:v>-99</c:v>
                </c:pt>
                <c:pt idx="960">
                  <c:v>-99</c:v>
                </c:pt>
                <c:pt idx="961">
                  <c:v>-99</c:v>
                </c:pt>
                <c:pt idx="962">
                  <c:v>-99</c:v>
                </c:pt>
                <c:pt idx="963">
                  <c:v>-99</c:v>
                </c:pt>
                <c:pt idx="964">
                  <c:v>-99</c:v>
                </c:pt>
                <c:pt idx="965">
                  <c:v>-99</c:v>
                </c:pt>
                <c:pt idx="966">
                  <c:v>-99</c:v>
                </c:pt>
                <c:pt idx="967">
                  <c:v>-99</c:v>
                </c:pt>
                <c:pt idx="968">
                  <c:v>-99</c:v>
                </c:pt>
                <c:pt idx="969">
                  <c:v>-99</c:v>
                </c:pt>
                <c:pt idx="970">
                  <c:v>-99</c:v>
                </c:pt>
                <c:pt idx="971">
                  <c:v>-99</c:v>
                </c:pt>
                <c:pt idx="972">
                  <c:v>-99</c:v>
                </c:pt>
                <c:pt idx="973">
                  <c:v>-99</c:v>
                </c:pt>
                <c:pt idx="974">
                  <c:v>-99</c:v>
                </c:pt>
                <c:pt idx="975">
                  <c:v>-99</c:v>
                </c:pt>
                <c:pt idx="976">
                  <c:v>-99</c:v>
                </c:pt>
                <c:pt idx="977">
                  <c:v>-99</c:v>
                </c:pt>
                <c:pt idx="978">
                  <c:v>-99</c:v>
                </c:pt>
                <c:pt idx="979">
                  <c:v>-99</c:v>
                </c:pt>
                <c:pt idx="980">
                  <c:v>-99</c:v>
                </c:pt>
                <c:pt idx="981">
                  <c:v>-99</c:v>
                </c:pt>
                <c:pt idx="982">
                  <c:v>-99</c:v>
                </c:pt>
                <c:pt idx="983">
                  <c:v>-99</c:v>
                </c:pt>
                <c:pt idx="984">
                  <c:v>-99</c:v>
                </c:pt>
                <c:pt idx="985">
                  <c:v>-99</c:v>
                </c:pt>
                <c:pt idx="986">
                  <c:v>-99</c:v>
                </c:pt>
                <c:pt idx="987">
                  <c:v>-99</c:v>
                </c:pt>
                <c:pt idx="988">
                  <c:v>-99</c:v>
                </c:pt>
                <c:pt idx="989">
                  <c:v>-99</c:v>
                </c:pt>
                <c:pt idx="990">
                  <c:v>-99</c:v>
                </c:pt>
                <c:pt idx="991">
                  <c:v>-99</c:v>
                </c:pt>
                <c:pt idx="992">
                  <c:v>-99</c:v>
                </c:pt>
                <c:pt idx="993">
                  <c:v>-99</c:v>
                </c:pt>
                <c:pt idx="994">
                  <c:v>-99</c:v>
                </c:pt>
                <c:pt idx="995">
                  <c:v>-99</c:v>
                </c:pt>
                <c:pt idx="996">
                  <c:v>-99</c:v>
                </c:pt>
                <c:pt idx="997">
                  <c:v>-99</c:v>
                </c:pt>
                <c:pt idx="998">
                  <c:v>-99</c:v>
                </c:pt>
                <c:pt idx="999">
                  <c:v>-99</c:v>
                </c:pt>
                <c:pt idx="1000">
                  <c:v>-99</c:v>
                </c:pt>
                <c:pt idx="1001">
                  <c:v>-99</c:v>
                </c:pt>
                <c:pt idx="1002">
                  <c:v>-99</c:v>
                </c:pt>
                <c:pt idx="1003">
                  <c:v>-99</c:v>
                </c:pt>
                <c:pt idx="1004">
                  <c:v>-99</c:v>
                </c:pt>
                <c:pt idx="1005">
                  <c:v>-99</c:v>
                </c:pt>
                <c:pt idx="1006">
                  <c:v>-99</c:v>
                </c:pt>
                <c:pt idx="1007">
                  <c:v>-99</c:v>
                </c:pt>
                <c:pt idx="1008">
                  <c:v>-99</c:v>
                </c:pt>
                <c:pt idx="1009">
                  <c:v>-99</c:v>
                </c:pt>
                <c:pt idx="1010">
                  <c:v>-99</c:v>
                </c:pt>
                <c:pt idx="1011">
                  <c:v>-99</c:v>
                </c:pt>
                <c:pt idx="1012">
                  <c:v>-99</c:v>
                </c:pt>
                <c:pt idx="1013">
                  <c:v>-99</c:v>
                </c:pt>
                <c:pt idx="1014">
                  <c:v>-99</c:v>
                </c:pt>
                <c:pt idx="1015">
                  <c:v>-99</c:v>
                </c:pt>
                <c:pt idx="1016">
                  <c:v>-99</c:v>
                </c:pt>
                <c:pt idx="1017">
                  <c:v>-99</c:v>
                </c:pt>
                <c:pt idx="1018">
                  <c:v>-99</c:v>
                </c:pt>
                <c:pt idx="1019">
                  <c:v>-99</c:v>
                </c:pt>
                <c:pt idx="1020">
                  <c:v>-99</c:v>
                </c:pt>
                <c:pt idx="1021">
                  <c:v>-99</c:v>
                </c:pt>
                <c:pt idx="1022">
                  <c:v>-99</c:v>
                </c:pt>
                <c:pt idx="1023">
                  <c:v>-99</c:v>
                </c:pt>
                <c:pt idx="1024">
                  <c:v>-99</c:v>
                </c:pt>
                <c:pt idx="1025">
                  <c:v>-99</c:v>
                </c:pt>
                <c:pt idx="1026">
                  <c:v>-99</c:v>
                </c:pt>
                <c:pt idx="1027">
                  <c:v>-99</c:v>
                </c:pt>
                <c:pt idx="1028">
                  <c:v>-99</c:v>
                </c:pt>
                <c:pt idx="1029">
                  <c:v>-99</c:v>
                </c:pt>
                <c:pt idx="1030">
                  <c:v>-99</c:v>
                </c:pt>
                <c:pt idx="1031">
                  <c:v>-99</c:v>
                </c:pt>
                <c:pt idx="1032">
                  <c:v>-99</c:v>
                </c:pt>
                <c:pt idx="1033">
                  <c:v>-99</c:v>
                </c:pt>
                <c:pt idx="1034">
                  <c:v>-99</c:v>
                </c:pt>
                <c:pt idx="1035">
                  <c:v>-99</c:v>
                </c:pt>
                <c:pt idx="1036">
                  <c:v>-99</c:v>
                </c:pt>
                <c:pt idx="1037">
                  <c:v>-99</c:v>
                </c:pt>
                <c:pt idx="1038">
                  <c:v>-99</c:v>
                </c:pt>
                <c:pt idx="1039">
                  <c:v>-99</c:v>
                </c:pt>
                <c:pt idx="1040">
                  <c:v>-99</c:v>
                </c:pt>
                <c:pt idx="1041">
                  <c:v>-99</c:v>
                </c:pt>
                <c:pt idx="1042">
                  <c:v>-99</c:v>
                </c:pt>
                <c:pt idx="1043">
                  <c:v>-99</c:v>
                </c:pt>
                <c:pt idx="1044">
                  <c:v>-99</c:v>
                </c:pt>
                <c:pt idx="1045">
                  <c:v>-99</c:v>
                </c:pt>
                <c:pt idx="1046">
                  <c:v>-99</c:v>
                </c:pt>
                <c:pt idx="1047">
                  <c:v>-99</c:v>
                </c:pt>
                <c:pt idx="1048">
                  <c:v>-99</c:v>
                </c:pt>
                <c:pt idx="1049">
                  <c:v>-99</c:v>
                </c:pt>
                <c:pt idx="1050">
                  <c:v>-99</c:v>
                </c:pt>
                <c:pt idx="1051">
                  <c:v>-99</c:v>
                </c:pt>
                <c:pt idx="1052">
                  <c:v>-99</c:v>
                </c:pt>
                <c:pt idx="1053">
                  <c:v>-99</c:v>
                </c:pt>
                <c:pt idx="1054">
                  <c:v>-99</c:v>
                </c:pt>
                <c:pt idx="1055">
                  <c:v>-99</c:v>
                </c:pt>
                <c:pt idx="1056">
                  <c:v>-99</c:v>
                </c:pt>
                <c:pt idx="1057">
                  <c:v>-99</c:v>
                </c:pt>
                <c:pt idx="1058">
                  <c:v>-99</c:v>
                </c:pt>
                <c:pt idx="1059">
                  <c:v>-99</c:v>
                </c:pt>
                <c:pt idx="1060">
                  <c:v>-99</c:v>
                </c:pt>
                <c:pt idx="1061">
                  <c:v>-99</c:v>
                </c:pt>
                <c:pt idx="1062">
                  <c:v>-99</c:v>
                </c:pt>
                <c:pt idx="1063">
                  <c:v>-99</c:v>
                </c:pt>
                <c:pt idx="1064">
                  <c:v>-99</c:v>
                </c:pt>
                <c:pt idx="1065">
                  <c:v>-99</c:v>
                </c:pt>
                <c:pt idx="1066">
                  <c:v>-99</c:v>
                </c:pt>
                <c:pt idx="1067">
                  <c:v>-99</c:v>
                </c:pt>
                <c:pt idx="1068">
                  <c:v>-99</c:v>
                </c:pt>
                <c:pt idx="1069">
                  <c:v>-99</c:v>
                </c:pt>
                <c:pt idx="1070">
                  <c:v>-99</c:v>
                </c:pt>
                <c:pt idx="1071">
                  <c:v>-99</c:v>
                </c:pt>
                <c:pt idx="1072">
                  <c:v>-99</c:v>
                </c:pt>
                <c:pt idx="1073">
                  <c:v>-99</c:v>
                </c:pt>
                <c:pt idx="1074">
                  <c:v>-99</c:v>
                </c:pt>
                <c:pt idx="1075">
                  <c:v>-99</c:v>
                </c:pt>
                <c:pt idx="1076">
                  <c:v>-99</c:v>
                </c:pt>
                <c:pt idx="1077">
                  <c:v>-99</c:v>
                </c:pt>
                <c:pt idx="1078">
                  <c:v>-99</c:v>
                </c:pt>
                <c:pt idx="1079">
                  <c:v>-99</c:v>
                </c:pt>
                <c:pt idx="1080">
                  <c:v>-99</c:v>
                </c:pt>
                <c:pt idx="1081">
                  <c:v>-99</c:v>
                </c:pt>
                <c:pt idx="1082">
                  <c:v>-99</c:v>
                </c:pt>
                <c:pt idx="1083">
                  <c:v>-99</c:v>
                </c:pt>
                <c:pt idx="1084">
                  <c:v>-99</c:v>
                </c:pt>
                <c:pt idx="1085">
                  <c:v>-99</c:v>
                </c:pt>
                <c:pt idx="1086">
                  <c:v>-99</c:v>
                </c:pt>
                <c:pt idx="1087">
                  <c:v>-99</c:v>
                </c:pt>
                <c:pt idx="1088">
                  <c:v>-99</c:v>
                </c:pt>
                <c:pt idx="1089">
                  <c:v>-99</c:v>
                </c:pt>
                <c:pt idx="1090">
                  <c:v>-99</c:v>
                </c:pt>
                <c:pt idx="1091">
                  <c:v>-99</c:v>
                </c:pt>
                <c:pt idx="1092">
                  <c:v>-99</c:v>
                </c:pt>
                <c:pt idx="1093">
                  <c:v>-99</c:v>
                </c:pt>
                <c:pt idx="1094">
                  <c:v>-99</c:v>
                </c:pt>
                <c:pt idx="1095">
                  <c:v>-99</c:v>
                </c:pt>
                <c:pt idx="1096">
                  <c:v>-99</c:v>
                </c:pt>
                <c:pt idx="1097">
                  <c:v>-99</c:v>
                </c:pt>
                <c:pt idx="1098">
                  <c:v>-99</c:v>
                </c:pt>
                <c:pt idx="1099">
                  <c:v>-99</c:v>
                </c:pt>
                <c:pt idx="1100">
                  <c:v>-99</c:v>
                </c:pt>
                <c:pt idx="1101">
                  <c:v>-99</c:v>
                </c:pt>
                <c:pt idx="1102">
                  <c:v>-99</c:v>
                </c:pt>
                <c:pt idx="1103">
                  <c:v>-99</c:v>
                </c:pt>
                <c:pt idx="1104">
                  <c:v>-99</c:v>
                </c:pt>
                <c:pt idx="1105">
                  <c:v>-99</c:v>
                </c:pt>
                <c:pt idx="1106">
                  <c:v>-99</c:v>
                </c:pt>
                <c:pt idx="1107">
                  <c:v>-99</c:v>
                </c:pt>
                <c:pt idx="1108">
                  <c:v>-99</c:v>
                </c:pt>
                <c:pt idx="1109">
                  <c:v>-99</c:v>
                </c:pt>
                <c:pt idx="1110">
                  <c:v>-99</c:v>
                </c:pt>
                <c:pt idx="1111">
                  <c:v>-99</c:v>
                </c:pt>
                <c:pt idx="1112">
                  <c:v>-99</c:v>
                </c:pt>
                <c:pt idx="1113">
                  <c:v>-99</c:v>
                </c:pt>
                <c:pt idx="1114">
                  <c:v>-99</c:v>
                </c:pt>
                <c:pt idx="1115">
                  <c:v>-99</c:v>
                </c:pt>
                <c:pt idx="1116">
                  <c:v>-99</c:v>
                </c:pt>
                <c:pt idx="1117">
                  <c:v>-99</c:v>
                </c:pt>
                <c:pt idx="1118">
                  <c:v>-99</c:v>
                </c:pt>
                <c:pt idx="1119">
                  <c:v>-99</c:v>
                </c:pt>
                <c:pt idx="1120">
                  <c:v>-99</c:v>
                </c:pt>
                <c:pt idx="1121">
                  <c:v>-99</c:v>
                </c:pt>
                <c:pt idx="1122">
                  <c:v>-99</c:v>
                </c:pt>
                <c:pt idx="1123">
                  <c:v>-99</c:v>
                </c:pt>
                <c:pt idx="1124">
                  <c:v>-99</c:v>
                </c:pt>
                <c:pt idx="1125">
                  <c:v>-99</c:v>
                </c:pt>
                <c:pt idx="1126">
                  <c:v>-99</c:v>
                </c:pt>
                <c:pt idx="1127">
                  <c:v>-99</c:v>
                </c:pt>
                <c:pt idx="1128">
                  <c:v>-99</c:v>
                </c:pt>
                <c:pt idx="1129">
                  <c:v>-99</c:v>
                </c:pt>
                <c:pt idx="1130">
                  <c:v>-99</c:v>
                </c:pt>
                <c:pt idx="1131">
                  <c:v>-99</c:v>
                </c:pt>
                <c:pt idx="1132">
                  <c:v>-99</c:v>
                </c:pt>
                <c:pt idx="1133">
                  <c:v>-99</c:v>
                </c:pt>
                <c:pt idx="1134">
                  <c:v>-99</c:v>
                </c:pt>
                <c:pt idx="1135">
                  <c:v>-99</c:v>
                </c:pt>
                <c:pt idx="1136">
                  <c:v>-99</c:v>
                </c:pt>
                <c:pt idx="1137">
                  <c:v>-99</c:v>
                </c:pt>
                <c:pt idx="1138">
                  <c:v>-99</c:v>
                </c:pt>
                <c:pt idx="1139">
                  <c:v>-99</c:v>
                </c:pt>
                <c:pt idx="1140">
                  <c:v>-99</c:v>
                </c:pt>
                <c:pt idx="1141">
                  <c:v>-99</c:v>
                </c:pt>
                <c:pt idx="1142">
                  <c:v>-99</c:v>
                </c:pt>
                <c:pt idx="1143">
                  <c:v>-99</c:v>
                </c:pt>
                <c:pt idx="1144">
                  <c:v>-99</c:v>
                </c:pt>
                <c:pt idx="1145">
                  <c:v>-99</c:v>
                </c:pt>
                <c:pt idx="1146">
                  <c:v>-99</c:v>
                </c:pt>
                <c:pt idx="1147">
                  <c:v>-99</c:v>
                </c:pt>
                <c:pt idx="1148">
                  <c:v>-99</c:v>
                </c:pt>
                <c:pt idx="1149">
                  <c:v>-99</c:v>
                </c:pt>
                <c:pt idx="1150">
                  <c:v>-99</c:v>
                </c:pt>
                <c:pt idx="1151">
                  <c:v>-99</c:v>
                </c:pt>
                <c:pt idx="1152">
                  <c:v>-99</c:v>
                </c:pt>
                <c:pt idx="1153">
                  <c:v>-99</c:v>
                </c:pt>
                <c:pt idx="1154">
                  <c:v>-99</c:v>
                </c:pt>
                <c:pt idx="1155">
                  <c:v>-99</c:v>
                </c:pt>
                <c:pt idx="1156">
                  <c:v>-99</c:v>
                </c:pt>
                <c:pt idx="1157">
                  <c:v>-99</c:v>
                </c:pt>
                <c:pt idx="1158">
                  <c:v>-99</c:v>
                </c:pt>
                <c:pt idx="1159">
                  <c:v>-99</c:v>
                </c:pt>
                <c:pt idx="1160">
                  <c:v>-99</c:v>
                </c:pt>
                <c:pt idx="1161">
                  <c:v>-99</c:v>
                </c:pt>
                <c:pt idx="1162">
                  <c:v>-99</c:v>
                </c:pt>
                <c:pt idx="1163">
                  <c:v>-99</c:v>
                </c:pt>
                <c:pt idx="1164">
                  <c:v>-99</c:v>
                </c:pt>
                <c:pt idx="1165">
                  <c:v>-99</c:v>
                </c:pt>
                <c:pt idx="1166">
                  <c:v>-99</c:v>
                </c:pt>
                <c:pt idx="1167">
                  <c:v>-99</c:v>
                </c:pt>
                <c:pt idx="1168">
                  <c:v>-99</c:v>
                </c:pt>
                <c:pt idx="1169">
                  <c:v>-99</c:v>
                </c:pt>
                <c:pt idx="1170">
                  <c:v>-99</c:v>
                </c:pt>
                <c:pt idx="1171">
                  <c:v>-99</c:v>
                </c:pt>
                <c:pt idx="1172">
                  <c:v>-99</c:v>
                </c:pt>
                <c:pt idx="1173">
                  <c:v>-99</c:v>
                </c:pt>
                <c:pt idx="1174">
                  <c:v>-99</c:v>
                </c:pt>
                <c:pt idx="1175">
                  <c:v>-99</c:v>
                </c:pt>
                <c:pt idx="1176">
                  <c:v>-99</c:v>
                </c:pt>
                <c:pt idx="1177">
                  <c:v>-99</c:v>
                </c:pt>
                <c:pt idx="1178">
                  <c:v>-99</c:v>
                </c:pt>
                <c:pt idx="1179">
                  <c:v>-99</c:v>
                </c:pt>
                <c:pt idx="1180">
                  <c:v>-99</c:v>
                </c:pt>
                <c:pt idx="1181">
                  <c:v>-99</c:v>
                </c:pt>
                <c:pt idx="1182">
                  <c:v>-99</c:v>
                </c:pt>
                <c:pt idx="1183">
                  <c:v>-99</c:v>
                </c:pt>
                <c:pt idx="1184">
                  <c:v>-99</c:v>
                </c:pt>
                <c:pt idx="1185">
                  <c:v>-99</c:v>
                </c:pt>
                <c:pt idx="1186">
                  <c:v>-99</c:v>
                </c:pt>
                <c:pt idx="1187">
                  <c:v>-99</c:v>
                </c:pt>
                <c:pt idx="1188">
                  <c:v>-99</c:v>
                </c:pt>
                <c:pt idx="1189">
                  <c:v>-99</c:v>
                </c:pt>
                <c:pt idx="1190">
                  <c:v>-99</c:v>
                </c:pt>
                <c:pt idx="1191">
                  <c:v>-99</c:v>
                </c:pt>
                <c:pt idx="1192">
                  <c:v>-99</c:v>
                </c:pt>
                <c:pt idx="1193">
                  <c:v>-99</c:v>
                </c:pt>
                <c:pt idx="1194">
                  <c:v>-99</c:v>
                </c:pt>
                <c:pt idx="1195">
                  <c:v>-99</c:v>
                </c:pt>
                <c:pt idx="1196">
                  <c:v>-99</c:v>
                </c:pt>
                <c:pt idx="1197">
                  <c:v>-99</c:v>
                </c:pt>
                <c:pt idx="1198">
                  <c:v>-99</c:v>
                </c:pt>
                <c:pt idx="1199">
                  <c:v>-99</c:v>
                </c:pt>
                <c:pt idx="1200">
                  <c:v>-99</c:v>
                </c:pt>
                <c:pt idx="1201">
                  <c:v>-99</c:v>
                </c:pt>
                <c:pt idx="1202">
                  <c:v>-99</c:v>
                </c:pt>
                <c:pt idx="1203">
                  <c:v>-99</c:v>
                </c:pt>
                <c:pt idx="1204">
                  <c:v>-99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6-792E-4FCA-9F57-7A1135A39A5D}"/>
            </c:ext>
          </c:extLst>
        </c:ser>
        <c:ser>
          <c:idx val="8"/>
          <c:order val="7"/>
          <c:tx>
            <c:strRef>
              <c:f>CONTROL!$BD$6</c:f>
              <c:strCache>
                <c:ptCount val="1"/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noFill/>
              <a:ln w="3175">
                <a:solidFill>
                  <a:srgbClr val="C0C0C0"/>
                </a:solidFill>
                <a:prstDash val="solid"/>
              </a:ln>
              <a:effectLst/>
            </c:spPr>
          </c:marker>
          <c:xVal>
            <c:numRef>
              <c:f>CONTROL!$AU$7:$AU$1211</c:f>
              <c:numCache>
                <c:formatCode>General</c:formatCode>
                <c:ptCount val="1205"/>
                <c:pt idx="0">
                  <c:v>0.47273894115146042</c:v>
                </c:pt>
                <c:pt idx="1">
                  <c:v>0.49216547929907367</c:v>
                </c:pt>
                <c:pt idx="2">
                  <c:v>0.32353148748368132</c:v>
                </c:pt>
                <c:pt idx="3">
                  <c:v>0.31490687554789898</c:v>
                </c:pt>
                <c:pt idx="4">
                  <c:v>0.53400911565670528</c:v>
                </c:pt>
                <c:pt idx="5">
                  <c:v>0.401336894379619</c:v>
                </c:pt>
                <c:pt idx="6">
                  <c:v>0.28693474126342161</c:v>
                </c:pt>
                <c:pt idx="7">
                  <c:v>0.25826731368788908</c:v>
                </c:pt>
                <c:pt idx="8">
                  <c:v>0.14804487600967775</c:v>
                </c:pt>
                <c:pt idx="9">
                  <c:v>0.59763343889623077</c:v>
                </c:pt>
                <c:pt idx="10">
                  <c:v>0.40782593788365767</c:v>
                </c:pt>
                <c:pt idx="11">
                  <c:v>0.35207599338862322</c:v>
                </c:pt>
                <c:pt idx="12">
                  <c:v>0.25386405133134526</c:v>
                </c:pt>
                <c:pt idx="13">
                  <c:v>0.56805768339411633</c:v>
                </c:pt>
                <c:pt idx="14">
                  <c:v>0.62873220826112974</c:v>
                </c:pt>
                <c:pt idx="15">
                  <c:v>0.53593056740600087</c:v>
                </c:pt>
                <c:pt idx="16">
                  <c:v>0.50798336061344318</c:v>
                </c:pt>
                <c:pt idx="17">
                  <c:v>0.32225243969020628</c:v>
                </c:pt>
                <c:pt idx="18">
                  <c:v>0.32526704387761329</c:v>
                </c:pt>
                <c:pt idx="19">
                  <c:v>0.81383205762553079</c:v>
                </c:pt>
                <c:pt idx="20">
                  <c:v>0.48838005637638321</c:v>
                </c:pt>
                <c:pt idx="21">
                  <c:v>0.33601443485269977</c:v>
                </c:pt>
                <c:pt idx="22">
                  <c:v>0.39712264650510243</c:v>
                </c:pt>
                <c:pt idx="23">
                  <c:v>0.36571793747997366</c:v>
                </c:pt>
                <c:pt idx="24">
                  <c:v>1.9042519661955242</c:v>
                </c:pt>
                <c:pt idx="25">
                  <c:v>1.5296252024801862</c:v>
                </c:pt>
                <c:pt idx="26">
                  <c:v>1.4421959544340961</c:v>
                </c:pt>
                <c:pt idx="27">
                  <c:v>1.6319001892382621</c:v>
                </c:pt>
                <c:pt idx="28">
                  <c:v>1.6316080226808025</c:v>
                </c:pt>
                <c:pt idx="29">
                  <c:v>1.8811117723952211</c:v>
                </c:pt>
                <c:pt idx="30">
                  <c:v>1.6191943431736886</c:v>
                </c:pt>
                <c:pt idx="31">
                  <c:v>1.6843719105157422</c:v>
                </c:pt>
                <c:pt idx="32">
                  <c:v>1.3670998162423731</c:v>
                </c:pt>
                <c:pt idx="33">
                  <c:v>1.5419546233123334</c:v>
                </c:pt>
                <c:pt idx="34">
                  <c:v>1.6282264719323727</c:v>
                </c:pt>
                <c:pt idx="35">
                  <c:v>1.544269751647203</c:v>
                </c:pt>
                <c:pt idx="36">
                  <c:v>1.4787269385789046</c:v>
                </c:pt>
                <c:pt idx="37">
                  <c:v>1.4287916436686232</c:v>
                </c:pt>
                <c:pt idx="38">
                  <c:v>1.9001312022506027</c:v>
                </c:pt>
                <c:pt idx="39">
                  <c:v>1.8665283968592716</c:v>
                </c:pt>
                <c:pt idx="40">
                  <c:v>1.8624445553501203</c:v>
                </c:pt>
                <c:pt idx="41">
                  <c:v>1.4751670142230946</c:v>
                </c:pt>
                <c:pt idx="42">
                  <c:v>1.4749749772991934</c:v>
                </c:pt>
                <c:pt idx="43">
                  <c:v>2.1154990338522088</c:v>
                </c:pt>
                <c:pt idx="44">
                  <c:v>1.7395141735848998</c:v>
                </c:pt>
                <c:pt idx="45">
                  <c:v>1.5357089556439329</c:v>
                </c:pt>
                <c:pt idx="46">
                  <c:v>1.8539830570594851</c:v>
                </c:pt>
                <c:pt idx="47">
                  <c:v>1.6496264468812996</c:v>
                </c:pt>
                <c:pt idx="48">
                  <c:v>1.1594013356190236</c:v>
                </c:pt>
                <c:pt idx="49">
                  <c:v>1.0081003209001613</c:v>
                </c:pt>
                <c:pt idx="50">
                  <c:v>0.82978178351598131</c:v>
                </c:pt>
                <c:pt idx="51">
                  <c:v>0.95936228057651829</c:v>
                </c:pt>
                <c:pt idx="52">
                  <c:v>1.070164748456031</c:v>
                </c:pt>
                <c:pt idx="53">
                  <c:v>1.1052105492926105</c:v>
                </c:pt>
                <c:pt idx="54">
                  <c:v>0.89679270602456129</c:v>
                </c:pt>
                <c:pt idx="55">
                  <c:v>1.020809297994371</c:v>
                </c:pt>
                <c:pt idx="56">
                  <c:v>0.72507224697738271</c:v>
                </c:pt>
                <c:pt idx="57">
                  <c:v>1.0592715325777466</c:v>
                </c:pt>
                <c:pt idx="58">
                  <c:v>1.0109091755112578</c:v>
                </c:pt>
                <c:pt idx="59">
                  <c:v>0.88501958391585245</c:v>
                </c:pt>
                <c:pt idx="60">
                  <c:v>0.84466612302522459</c:v>
                </c:pt>
                <c:pt idx="61">
                  <c:v>0.96564674532523309</c:v>
                </c:pt>
                <c:pt idx="62">
                  <c:v>1.2770290646191773</c:v>
                </c:pt>
                <c:pt idx="63">
                  <c:v>1.2121073540355722</c:v>
                </c:pt>
                <c:pt idx="64">
                  <c:v>1.1940421919858846</c:v>
                </c:pt>
                <c:pt idx="65">
                  <c:v>0.8158680401846623</c:v>
                </c:pt>
                <c:pt idx="66">
                  <c:v>0.81593141040800043</c:v>
                </c:pt>
                <c:pt idx="67">
                  <c:v>1.4658117934446249</c:v>
                </c:pt>
                <c:pt idx="68">
                  <c:v>1.1137549365839656</c:v>
                </c:pt>
                <c:pt idx="69">
                  <c:v>0.89568271436316182</c:v>
                </c:pt>
                <c:pt idx="70">
                  <c:v>1.1009411019423472</c:v>
                </c:pt>
                <c:pt idx="71">
                  <c:v>0.98673737772188863</c:v>
                </c:pt>
                <c:pt idx="72">
                  <c:v>-99</c:v>
                </c:pt>
                <c:pt idx="73">
                  <c:v>-99</c:v>
                </c:pt>
                <c:pt idx="74">
                  <c:v>-99</c:v>
                </c:pt>
                <c:pt idx="75">
                  <c:v>-99</c:v>
                </c:pt>
                <c:pt idx="76">
                  <c:v>-99</c:v>
                </c:pt>
                <c:pt idx="77">
                  <c:v>-99</c:v>
                </c:pt>
                <c:pt idx="78">
                  <c:v>-99</c:v>
                </c:pt>
                <c:pt idx="79">
                  <c:v>-99</c:v>
                </c:pt>
                <c:pt idx="80">
                  <c:v>-99</c:v>
                </c:pt>
                <c:pt idx="81">
                  <c:v>-99</c:v>
                </c:pt>
                <c:pt idx="82">
                  <c:v>-99</c:v>
                </c:pt>
                <c:pt idx="83">
                  <c:v>-99</c:v>
                </c:pt>
                <c:pt idx="84">
                  <c:v>-99</c:v>
                </c:pt>
                <c:pt idx="85">
                  <c:v>-99</c:v>
                </c:pt>
                <c:pt idx="86">
                  <c:v>-99</c:v>
                </c:pt>
                <c:pt idx="87">
                  <c:v>-99</c:v>
                </c:pt>
                <c:pt idx="88">
                  <c:v>-99</c:v>
                </c:pt>
                <c:pt idx="89">
                  <c:v>-99</c:v>
                </c:pt>
                <c:pt idx="90">
                  <c:v>-99</c:v>
                </c:pt>
                <c:pt idx="91">
                  <c:v>-99</c:v>
                </c:pt>
                <c:pt idx="92">
                  <c:v>-99</c:v>
                </c:pt>
                <c:pt idx="93">
                  <c:v>-99</c:v>
                </c:pt>
                <c:pt idx="94">
                  <c:v>-99</c:v>
                </c:pt>
                <c:pt idx="95">
                  <c:v>-99</c:v>
                </c:pt>
                <c:pt idx="96">
                  <c:v>-99</c:v>
                </c:pt>
                <c:pt idx="97">
                  <c:v>-99</c:v>
                </c:pt>
                <c:pt idx="98">
                  <c:v>-99</c:v>
                </c:pt>
                <c:pt idx="99">
                  <c:v>-99</c:v>
                </c:pt>
                <c:pt idx="100">
                  <c:v>-99</c:v>
                </c:pt>
                <c:pt idx="101">
                  <c:v>-99</c:v>
                </c:pt>
                <c:pt idx="102">
                  <c:v>-99</c:v>
                </c:pt>
                <c:pt idx="103">
                  <c:v>-99</c:v>
                </c:pt>
                <c:pt idx="104">
                  <c:v>-99</c:v>
                </c:pt>
                <c:pt idx="105">
                  <c:v>-99</c:v>
                </c:pt>
                <c:pt idx="106">
                  <c:v>-99</c:v>
                </c:pt>
                <c:pt idx="107">
                  <c:v>-99</c:v>
                </c:pt>
                <c:pt idx="108">
                  <c:v>-99</c:v>
                </c:pt>
                <c:pt idx="109">
                  <c:v>-99</c:v>
                </c:pt>
                <c:pt idx="110">
                  <c:v>-99</c:v>
                </c:pt>
                <c:pt idx="111">
                  <c:v>-99</c:v>
                </c:pt>
                <c:pt idx="112">
                  <c:v>-99</c:v>
                </c:pt>
                <c:pt idx="113">
                  <c:v>-99</c:v>
                </c:pt>
                <c:pt idx="114">
                  <c:v>-99</c:v>
                </c:pt>
                <c:pt idx="115">
                  <c:v>-99</c:v>
                </c:pt>
                <c:pt idx="116">
                  <c:v>-99</c:v>
                </c:pt>
                <c:pt idx="117">
                  <c:v>-99</c:v>
                </c:pt>
                <c:pt idx="118">
                  <c:v>-99</c:v>
                </c:pt>
                <c:pt idx="119">
                  <c:v>-99</c:v>
                </c:pt>
                <c:pt idx="120">
                  <c:v>-99</c:v>
                </c:pt>
                <c:pt idx="121">
                  <c:v>-99</c:v>
                </c:pt>
                <c:pt idx="122">
                  <c:v>-99</c:v>
                </c:pt>
                <c:pt idx="123">
                  <c:v>-99</c:v>
                </c:pt>
                <c:pt idx="124">
                  <c:v>-99</c:v>
                </c:pt>
                <c:pt idx="125">
                  <c:v>-99</c:v>
                </c:pt>
                <c:pt idx="126">
                  <c:v>-99</c:v>
                </c:pt>
                <c:pt idx="127">
                  <c:v>-99</c:v>
                </c:pt>
                <c:pt idx="128">
                  <c:v>-99</c:v>
                </c:pt>
                <c:pt idx="129">
                  <c:v>-99</c:v>
                </c:pt>
                <c:pt idx="130">
                  <c:v>-99</c:v>
                </c:pt>
                <c:pt idx="131">
                  <c:v>-99</c:v>
                </c:pt>
                <c:pt idx="132">
                  <c:v>-99</c:v>
                </c:pt>
                <c:pt idx="133">
                  <c:v>-99</c:v>
                </c:pt>
                <c:pt idx="134">
                  <c:v>-99</c:v>
                </c:pt>
                <c:pt idx="135">
                  <c:v>-99</c:v>
                </c:pt>
                <c:pt idx="136">
                  <c:v>-99</c:v>
                </c:pt>
                <c:pt idx="137">
                  <c:v>-99</c:v>
                </c:pt>
                <c:pt idx="138">
                  <c:v>-99</c:v>
                </c:pt>
                <c:pt idx="139">
                  <c:v>-99</c:v>
                </c:pt>
                <c:pt idx="140">
                  <c:v>-99</c:v>
                </c:pt>
                <c:pt idx="141">
                  <c:v>-99</c:v>
                </c:pt>
                <c:pt idx="142">
                  <c:v>-99</c:v>
                </c:pt>
                <c:pt idx="143">
                  <c:v>-99</c:v>
                </c:pt>
                <c:pt idx="144">
                  <c:v>-99</c:v>
                </c:pt>
                <c:pt idx="145">
                  <c:v>-99</c:v>
                </c:pt>
                <c:pt idx="146">
                  <c:v>-99</c:v>
                </c:pt>
                <c:pt idx="147">
                  <c:v>-99</c:v>
                </c:pt>
                <c:pt idx="148">
                  <c:v>-99</c:v>
                </c:pt>
                <c:pt idx="149">
                  <c:v>-99</c:v>
                </c:pt>
                <c:pt idx="150">
                  <c:v>-99</c:v>
                </c:pt>
                <c:pt idx="151">
                  <c:v>-99</c:v>
                </c:pt>
                <c:pt idx="152">
                  <c:v>-99</c:v>
                </c:pt>
                <c:pt idx="153">
                  <c:v>-99</c:v>
                </c:pt>
                <c:pt idx="154">
                  <c:v>-99</c:v>
                </c:pt>
                <c:pt idx="155">
                  <c:v>-99</c:v>
                </c:pt>
                <c:pt idx="156">
                  <c:v>-99</c:v>
                </c:pt>
                <c:pt idx="157">
                  <c:v>-99</c:v>
                </c:pt>
                <c:pt idx="158">
                  <c:v>-99</c:v>
                </c:pt>
                <c:pt idx="159">
                  <c:v>-99</c:v>
                </c:pt>
                <c:pt idx="160">
                  <c:v>-99</c:v>
                </c:pt>
                <c:pt idx="161">
                  <c:v>-99</c:v>
                </c:pt>
                <c:pt idx="162">
                  <c:v>-99</c:v>
                </c:pt>
                <c:pt idx="163">
                  <c:v>-99</c:v>
                </c:pt>
                <c:pt idx="164">
                  <c:v>-99</c:v>
                </c:pt>
                <c:pt idx="165">
                  <c:v>-99</c:v>
                </c:pt>
                <c:pt idx="166">
                  <c:v>-99</c:v>
                </c:pt>
                <c:pt idx="167">
                  <c:v>-99</c:v>
                </c:pt>
                <c:pt idx="168">
                  <c:v>-99</c:v>
                </c:pt>
                <c:pt idx="169">
                  <c:v>-99</c:v>
                </c:pt>
                <c:pt idx="170">
                  <c:v>-99</c:v>
                </c:pt>
                <c:pt idx="171">
                  <c:v>-99</c:v>
                </c:pt>
                <c:pt idx="172">
                  <c:v>-99</c:v>
                </c:pt>
                <c:pt idx="173">
                  <c:v>-99</c:v>
                </c:pt>
                <c:pt idx="174">
                  <c:v>-99</c:v>
                </c:pt>
                <c:pt idx="175">
                  <c:v>-99</c:v>
                </c:pt>
                <c:pt idx="176">
                  <c:v>-99</c:v>
                </c:pt>
                <c:pt idx="177">
                  <c:v>-99</c:v>
                </c:pt>
                <c:pt idx="178">
                  <c:v>-99</c:v>
                </c:pt>
                <c:pt idx="179">
                  <c:v>-99</c:v>
                </c:pt>
                <c:pt idx="180">
                  <c:v>-99</c:v>
                </c:pt>
                <c:pt idx="181">
                  <c:v>-99</c:v>
                </c:pt>
                <c:pt idx="182">
                  <c:v>-99</c:v>
                </c:pt>
                <c:pt idx="183">
                  <c:v>-99</c:v>
                </c:pt>
                <c:pt idx="184">
                  <c:v>-99</c:v>
                </c:pt>
                <c:pt idx="185">
                  <c:v>-99</c:v>
                </c:pt>
                <c:pt idx="186">
                  <c:v>-99</c:v>
                </c:pt>
                <c:pt idx="187">
                  <c:v>-99</c:v>
                </c:pt>
                <c:pt idx="188">
                  <c:v>-99</c:v>
                </c:pt>
                <c:pt idx="189">
                  <c:v>-99</c:v>
                </c:pt>
                <c:pt idx="190">
                  <c:v>-99</c:v>
                </c:pt>
                <c:pt idx="191">
                  <c:v>-99</c:v>
                </c:pt>
                <c:pt idx="192">
                  <c:v>-99</c:v>
                </c:pt>
                <c:pt idx="193">
                  <c:v>-99</c:v>
                </c:pt>
                <c:pt idx="194">
                  <c:v>-99</c:v>
                </c:pt>
                <c:pt idx="195">
                  <c:v>-99</c:v>
                </c:pt>
                <c:pt idx="196">
                  <c:v>-99</c:v>
                </c:pt>
                <c:pt idx="197">
                  <c:v>-99</c:v>
                </c:pt>
                <c:pt idx="198">
                  <c:v>-99</c:v>
                </c:pt>
                <c:pt idx="199">
                  <c:v>-99</c:v>
                </c:pt>
                <c:pt idx="200">
                  <c:v>-99</c:v>
                </c:pt>
                <c:pt idx="201">
                  <c:v>-99</c:v>
                </c:pt>
                <c:pt idx="202">
                  <c:v>-99</c:v>
                </c:pt>
                <c:pt idx="203">
                  <c:v>-99</c:v>
                </c:pt>
                <c:pt idx="204">
                  <c:v>-99</c:v>
                </c:pt>
                <c:pt idx="205">
                  <c:v>-99</c:v>
                </c:pt>
                <c:pt idx="206">
                  <c:v>-99</c:v>
                </c:pt>
                <c:pt idx="207">
                  <c:v>-99</c:v>
                </c:pt>
                <c:pt idx="208">
                  <c:v>-99</c:v>
                </c:pt>
                <c:pt idx="209">
                  <c:v>-99</c:v>
                </c:pt>
                <c:pt idx="210">
                  <c:v>-99</c:v>
                </c:pt>
                <c:pt idx="211">
                  <c:v>-99</c:v>
                </c:pt>
                <c:pt idx="212">
                  <c:v>-99</c:v>
                </c:pt>
                <c:pt idx="213">
                  <c:v>-99</c:v>
                </c:pt>
                <c:pt idx="214">
                  <c:v>-99</c:v>
                </c:pt>
                <c:pt idx="215">
                  <c:v>-99</c:v>
                </c:pt>
                <c:pt idx="216">
                  <c:v>-99</c:v>
                </c:pt>
                <c:pt idx="217">
                  <c:v>-99</c:v>
                </c:pt>
                <c:pt idx="218">
                  <c:v>-99</c:v>
                </c:pt>
                <c:pt idx="219">
                  <c:v>-99</c:v>
                </c:pt>
                <c:pt idx="220">
                  <c:v>-99</c:v>
                </c:pt>
                <c:pt idx="221">
                  <c:v>-99</c:v>
                </c:pt>
                <c:pt idx="222">
                  <c:v>-99</c:v>
                </c:pt>
                <c:pt idx="223">
                  <c:v>-99</c:v>
                </c:pt>
                <c:pt idx="224">
                  <c:v>-99</c:v>
                </c:pt>
                <c:pt idx="225">
                  <c:v>-99</c:v>
                </c:pt>
                <c:pt idx="226">
                  <c:v>-99</c:v>
                </c:pt>
                <c:pt idx="227">
                  <c:v>-99</c:v>
                </c:pt>
                <c:pt idx="228">
                  <c:v>-99</c:v>
                </c:pt>
                <c:pt idx="229">
                  <c:v>-99</c:v>
                </c:pt>
                <c:pt idx="230">
                  <c:v>-99</c:v>
                </c:pt>
                <c:pt idx="231">
                  <c:v>-99</c:v>
                </c:pt>
                <c:pt idx="232">
                  <c:v>-99</c:v>
                </c:pt>
                <c:pt idx="233">
                  <c:v>-99</c:v>
                </c:pt>
                <c:pt idx="234">
                  <c:v>-99</c:v>
                </c:pt>
                <c:pt idx="235">
                  <c:v>-99</c:v>
                </c:pt>
                <c:pt idx="236">
                  <c:v>-99</c:v>
                </c:pt>
                <c:pt idx="237">
                  <c:v>-99</c:v>
                </c:pt>
                <c:pt idx="238">
                  <c:v>-99</c:v>
                </c:pt>
                <c:pt idx="239">
                  <c:v>-99</c:v>
                </c:pt>
                <c:pt idx="240">
                  <c:v>-99</c:v>
                </c:pt>
                <c:pt idx="241">
                  <c:v>-99</c:v>
                </c:pt>
                <c:pt idx="242">
                  <c:v>-99</c:v>
                </c:pt>
                <c:pt idx="243">
                  <c:v>-99</c:v>
                </c:pt>
                <c:pt idx="244">
                  <c:v>-99</c:v>
                </c:pt>
                <c:pt idx="245">
                  <c:v>-99</c:v>
                </c:pt>
                <c:pt idx="246">
                  <c:v>-99</c:v>
                </c:pt>
                <c:pt idx="247">
                  <c:v>-99</c:v>
                </c:pt>
                <c:pt idx="248">
                  <c:v>-99</c:v>
                </c:pt>
                <c:pt idx="249">
                  <c:v>-99</c:v>
                </c:pt>
                <c:pt idx="250">
                  <c:v>-99</c:v>
                </c:pt>
                <c:pt idx="251">
                  <c:v>-99</c:v>
                </c:pt>
                <c:pt idx="252">
                  <c:v>-99</c:v>
                </c:pt>
                <c:pt idx="253">
                  <c:v>-99</c:v>
                </c:pt>
                <c:pt idx="254">
                  <c:v>-99</c:v>
                </c:pt>
                <c:pt idx="255">
                  <c:v>-99</c:v>
                </c:pt>
                <c:pt idx="256">
                  <c:v>-99</c:v>
                </c:pt>
                <c:pt idx="257">
                  <c:v>-99</c:v>
                </c:pt>
                <c:pt idx="258">
                  <c:v>-99</c:v>
                </c:pt>
                <c:pt idx="259">
                  <c:v>-99</c:v>
                </c:pt>
                <c:pt idx="260">
                  <c:v>-99</c:v>
                </c:pt>
                <c:pt idx="261">
                  <c:v>-99</c:v>
                </c:pt>
                <c:pt idx="262">
                  <c:v>-99</c:v>
                </c:pt>
                <c:pt idx="263">
                  <c:v>-99</c:v>
                </c:pt>
                <c:pt idx="264">
                  <c:v>-99</c:v>
                </c:pt>
                <c:pt idx="265">
                  <c:v>-99</c:v>
                </c:pt>
                <c:pt idx="266">
                  <c:v>-99</c:v>
                </c:pt>
                <c:pt idx="267">
                  <c:v>-99</c:v>
                </c:pt>
                <c:pt idx="268">
                  <c:v>-99</c:v>
                </c:pt>
                <c:pt idx="269">
                  <c:v>-99</c:v>
                </c:pt>
                <c:pt idx="270">
                  <c:v>-99</c:v>
                </c:pt>
                <c:pt idx="271">
                  <c:v>-99</c:v>
                </c:pt>
                <c:pt idx="272">
                  <c:v>-99</c:v>
                </c:pt>
                <c:pt idx="273">
                  <c:v>-99</c:v>
                </c:pt>
                <c:pt idx="274">
                  <c:v>-99</c:v>
                </c:pt>
                <c:pt idx="275">
                  <c:v>-99</c:v>
                </c:pt>
                <c:pt idx="276">
                  <c:v>-99</c:v>
                </c:pt>
                <c:pt idx="277">
                  <c:v>-99</c:v>
                </c:pt>
                <c:pt idx="278">
                  <c:v>-99</c:v>
                </c:pt>
                <c:pt idx="279">
                  <c:v>-99</c:v>
                </c:pt>
                <c:pt idx="280">
                  <c:v>-99</c:v>
                </c:pt>
                <c:pt idx="281">
                  <c:v>-99</c:v>
                </c:pt>
                <c:pt idx="282">
                  <c:v>-99</c:v>
                </c:pt>
                <c:pt idx="283">
                  <c:v>-99</c:v>
                </c:pt>
                <c:pt idx="284">
                  <c:v>-99</c:v>
                </c:pt>
                <c:pt idx="285">
                  <c:v>-99</c:v>
                </c:pt>
                <c:pt idx="286">
                  <c:v>-99</c:v>
                </c:pt>
                <c:pt idx="287">
                  <c:v>-99</c:v>
                </c:pt>
                <c:pt idx="288">
                  <c:v>-99</c:v>
                </c:pt>
                <c:pt idx="289">
                  <c:v>-99</c:v>
                </c:pt>
                <c:pt idx="290">
                  <c:v>-99</c:v>
                </c:pt>
                <c:pt idx="291">
                  <c:v>-99</c:v>
                </c:pt>
                <c:pt idx="292">
                  <c:v>-99</c:v>
                </c:pt>
                <c:pt idx="293">
                  <c:v>-99</c:v>
                </c:pt>
                <c:pt idx="294">
                  <c:v>-99</c:v>
                </c:pt>
                <c:pt idx="295">
                  <c:v>-99</c:v>
                </c:pt>
                <c:pt idx="296">
                  <c:v>-99</c:v>
                </c:pt>
                <c:pt idx="297">
                  <c:v>-99</c:v>
                </c:pt>
                <c:pt idx="298">
                  <c:v>-99</c:v>
                </c:pt>
                <c:pt idx="299">
                  <c:v>-99</c:v>
                </c:pt>
                <c:pt idx="300">
                  <c:v>-99</c:v>
                </c:pt>
                <c:pt idx="301">
                  <c:v>-99</c:v>
                </c:pt>
                <c:pt idx="302">
                  <c:v>-99</c:v>
                </c:pt>
                <c:pt idx="303">
                  <c:v>-99</c:v>
                </c:pt>
                <c:pt idx="304">
                  <c:v>-99</c:v>
                </c:pt>
                <c:pt idx="305">
                  <c:v>-99</c:v>
                </c:pt>
                <c:pt idx="306">
                  <c:v>-99</c:v>
                </c:pt>
                <c:pt idx="307">
                  <c:v>-99</c:v>
                </c:pt>
                <c:pt idx="308">
                  <c:v>-99</c:v>
                </c:pt>
                <c:pt idx="309">
                  <c:v>-99</c:v>
                </c:pt>
                <c:pt idx="310">
                  <c:v>-99</c:v>
                </c:pt>
                <c:pt idx="311">
                  <c:v>-99</c:v>
                </c:pt>
                <c:pt idx="312">
                  <c:v>-99</c:v>
                </c:pt>
                <c:pt idx="313">
                  <c:v>-99</c:v>
                </c:pt>
                <c:pt idx="314">
                  <c:v>-99</c:v>
                </c:pt>
                <c:pt idx="315">
                  <c:v>-99</c:v>
                </c:pt>
                <c:pt idx="316">
                  <c:v>-99</c:v>
                </c:pt>
                <c:pt idx="317">
                  <c:v>-99</c:v>
                </c:pt>
                <c:pt idx="318">
                  <c:v>-99</c:v>
                </c:pt>
                <c:pt idx="319">
                  <c:v>-99</c:v>
                </c:pt>
                <c:pt idx="320">
                  <c:v>-99</c:v>
                </c:pt>
                <c:pt idx="321">
                  <c:v>-99</c:v>
                </c:pt>
                <c:pt idx="322">
                  <c:v>-99</c:v>
                </c:pt>
                <c:pt idx="323">
                  <c:v>-99</c:v>
                </c:pt>
                <c:pt idx="324">
                  <c:v>-99</c:v>
                </c:pt>
                <c:pt idx="325">
                  <c:v>-99</c:v>
                </c:pt>
                <c:pt idx="326">
                  <c:v>-99</c:v>
                </c:pt>
                <c:pt idx="327">
                  <c:v>-99</c:v>
                </c:pt>
                <c:pt idx="328">
                  <c:v>-99</c:v>
                </c:pt>
                <c:pt idx="329">
                  <c:v>-99</c:v>
                </c:pt>
                <c:pt idx="330">
                  <c:v>-99</c:v>
                </c:pt>
                <c:pt idx="331">
                  <c:v>-99</c:v>
                </c:pt>
                <c:pt idx="332">
                  <c:v>-99</c:v>
                </c:pt>
                <c:pt idx="333">
                  <c:v>-99</c:v>
                </c:pt>
                <c:pt idx="334">
                  <c:v>-99</c:v>
                </c:pt>
                <c:pt idx="335">
                  <c:v>-99</c:v>
                </c:pt>
                <c:pt idx="336">
                  <c:v>-99</c:v>
                </c:pt>
                <c:pt idx="337">
                  <c:v>-99</c:v>
                </c:pt>
                <c:pt idx="338">
                  <c:v>-99</c:v>
                </c:pt>
                <c:pt idx="339">
                  <c:v>-99</c:v>
                </c:pt>
                <c:pt idx="340">
                  <c:v>-99</c:v>
                </c:pt>
                <c:pt idx="341">
                  <c:v>-99</c:v>
                </c:pt>
                <c:pt idx="342">
                  <c:v>-99</c:v>
                </c:pt>
                <c:pt idx="343">
                  <c:v>-99</c:v>
                </c:pt>
                <c:pt idx="344">
                  <c:v>-99</c:v>
                </c:pt>
                <c:pt idx="345">
                  <c:v>-99</c:v>
                </c:pt>
                <c:pt idx="346">
                  <c:v>-99</c:v>
                </c:pt>
                <c:pt idx="347">
                  <c:v>-99</c:v>
                </c:pt>
                <c:pt idx="348">
                  <c:v>-99</c:v>
                </c:pt>
                <c:pt idx="349">
                  <c:v>-99</c:v>
                </c:pt>
                <c:pt idx="350">
                  <c:v>-99</c:v>
                </c:pt>
                <c:pt idx="351">
                  <c:v>-99</c:v>
                </c:pt>
                <c:pt idx="352">
                  <c:v>-99</c:v>
                </c:pt>
                <c:pt idx="353">
                  <c:v>-99</c:v>
                </c:pt>
                <c:pt idx="354">
                  <c:v>-99</c:v>
                </c:pt>
                <c:pt idx="355">
                  <c:v>-99</c:v>
                </c:pt>
                <c:pt idx="356">
                  <c:v>-99</c:v>
                </c:pt>
                <c:pt idx="357">
                  <c:v>-99</c:v>
                </c:pt>
                <c:pt idx="358">
                  <c:v>-99</c:v>
                </c:pt>
                <c:pt idx="359">
                  <c:v>-99</c:v>
                </c:pt>
                <c:pt idx="360">
                  <c:v>-99</c:v>
                </c:pt>
                <c:pt idx="361">
                  <c:v>-99</c:v>
                </c:pt>
                <c:pt idx="362">
                  <c:v>-99</c:v>
                </c:pt>
                <c:pt idx="363">
                  <c:v>-99</c:v>
                </c:pt>
                <c:pt idx="364">
                  <c:v>-99</c:v>
                </c:pt>
                <c:pt idx="365">
                  <c:v>-99</c:v>
                </c:pt>
                <c:pt idx="366">
                  <c:v>-99</c:v>
                </c:pt>
                <c:pt idx="367">
                  <c:v>-99</c:v>
                </c:pt>
                <c:pt idx="368">
                  <c:v>-99</c:v>
                </c:pt>
                <c:pt idx="369">
                  <c:v>-99</c:v>
                </c:pt>
                <c:pt idx="370">
                  <c:v>-99</c:v>
                </c:pt>
                <c:pt idx="371">
                  <c:v>-99</c:v>
                </c:pt>
                <c:pt idx="372">
                  <c:v>-99</c:v>
                </c:pt>
                <c:pt idx="373">
                  <c:v>-99</c:v>
                </c:pt>
                <c:pt idx="374">
                  <c:v>-99</c:v>
                </c:pt>
                <c:pt idx="375">
                  <c:v>-99</c:v>
                </c:pt>
                <c:pt idx="376">
                  <c:v>-99</c:v>
                </c:pt>
                <c:pt idx="377">
                  <c:v>-99</c:v>
                </c:pt>
                <c:pt idx="378">
                  <c:v>-99</c:v>
                </c:pt>
                <c:pt idx="379">
                  <c:v>-99</c:v>
                </c:pt>
                <c:pt idx="380">
                  <c:v>-99</c:v>
                </c:pt>
                <c:pt idx="381">
                  <c:v>-99</c:v>
                </c:pt>
                <c:pt idx="382">
                  <c:v>-99</c:v>
                </c:pt>
                <c:pt idx="383">
                  <c:v>-99</c:v>
                </c:pt>
                <c:pt idx="384">
                  <c:v>-99</c:v>
                </c:pt>
                <c:pt idx="385">
                  <c:v>-99</c:v>
                </c:pt>
                <c:pt idx="386">
                  <c:v>-99</c:v>
                </c:pt>
                <c:pt idx="387">
                  <c:v>-99</c:v>
                </c:pt>
                <c:pt idx="388">
                  <c:v>-99</c:v>
                </c:pt>
                <c:pt idx="389">
                  <c:v>-99</c:v>
                </c:pt>
                <c:pt idx="390">
                  <c:v>-99</c:v>
                </c:pt>
                <c:pt idx="391">
                  <c:v>-99</c:v>
                </c:pt>
                <c:pt idx="392">
                  <c:v>-99</c:v>
                </c:pt>
                <c:pt idx="393">
                  <c:v>-99</c:v>
                </c:pt>
                <c:pt idx="394">
                  <c:v>-99</c:v>
                </c:pt>
                <c:pt idx="395">
                  <c:v>-99</c:v>
                </c:pt>
                <c:pt idx="396">
                  <c:v>-99</c:v>
                </c:pt>
                <c:pt idx="397">
                  <c:v>-99</c:v>
                </c:pt>
                <c:pt idx="398">
                  <c:v>-99</c:v>
                </c:pt>
                <c:pt idx="399">
                  <c:v>-99</c:v>
                </c:pt>
                <c:pt idx="400">
                  <c:v>-99</c:v>
                </c:pt>
                <c:pt idx="401">
                  <c:v>-99</c:v>
                </c:pt>
                <c:pt idx="402">
                  <c:v>-99</c:v>
                </c:pt>
                <c:pt idx="403">
                  <c:v>-99</c:v>
                </c:pt>
                <c:pt idx="404">
                  <c:v>-99</c:v>
                </c:pt>
                <c:pt idx="405">
                  <c:v>-99</c:v>
                </c:pt>
                <c:pt idx="406">
                  <c:v>-99</c:v>
                </c:pt>
                <c:pt idx="407">
                  <c:v>-99</c:v>
                </c:pt>
                <c:pt idx="408">
                  <c:v>-99</c:v>
                </c:pt>
                <c:pt idx="409">
                  <c:v>-99</c:v>
                </c:pt>
                <c:pt idx="410">
                  <c:v>-99</c:v>
                </c:pt>
                <c:pt idx="411">
                  <c:v>-99</c:v>
                </c:pt>
                <c:pt idx="412">
                  <c:v>-99</c:v>
                </c:pt>
                <c:pt idx="413">
                  <c:v>-99</c:v>
                </c:pt>
                <c:pt idx="414">
                  <c:v>-99</c:v>
                </c:pt>
                <c:pt idx="415">
                  <c:v>-99</c:v>
                </c:pt>
                <c:pt idx="416">
                  <c:v>-99</c:v>
                </c:pt>
                <c:pt idx="417">
                  <c:v>-99</c:v>
                </c:pt>
                <c:pt idx="418">
                  <c:v>-99</c:v>
                </c:pt>
                <c:pt idx="419">
                  <c:v>-99</c:v>
                </c:pt>
                <c:pt idx="420">
                  <c:v>-99</c:v>
                </c:pt>
                <c:pt idx="421">
                  <c:v>-99</c:v>
                </c:pt>
                <c:pt idx="422">
                  <c:v>-99</c:v>
                </c:pt>
                <c:pt idx="423">
                  <c:v>-99</c:v>
                </c:pt>
                <c:pt idx="424">
                  <c:v>-99</c:v>
                </c:pt>
                <c:pt idx="425">
                  <c:v>-99</c:v>
                </c:pt>
                <c:pt idx="426">
                  <c:v>-99</c:v>
                </c:pt>
                <c:pt idx="427">
                  <c:v>-99</c:v>
                </c:pt>
                <c:pt idx="428">
                  <c:v>-99</c:v>
                </c:pt>
                <c:pt idx="429">
                  <c:v>-99</c:v>
                </c:pt>
                <c:pt idx="430">
                  <c:v>-99</c:v>
                </c:pt>
                <c:pt idx="431">
                  <c:v>-99</c:v>
                </c:pt>
                <c:pt idx="432">
                  <c:v>-99</c:v>
                </c:pt>
                <c:pt idx="433">
                  <c:v>-99</c:v>
                </c:pt>
                <c:pt idx="434">
                  <c:v>-99</c:v>
                </c:pt>
                <c:pt idx="435">
                  <c:v>-99</c:v>
                </c:pt>
                <c:pt idx="436">
                  <c:v>-99</c:v>
                </c:pt>
                <c:pt idx="437">
                  <c:v>-99</c:v>
                </c:pt>
                <c:pt idx="438">
                  <c:v>-99</c:v>
                </c:pt>
                <c:pt idx="439">
                  <c:v>-99</c:v>
                </c:pt>
                <c:pt idx="440">
                  <c:v>-99</c:v>
                </c:pt>
                <c:pt idx="441">
                  <c:v>-99</c:v>
                </c:pt>
                <c:pt idx="442">
                  <c:v>-99</c:v>
                </c:pt>
                <c:pt idx="443">
                  <c:v>-99</c:v>
                </c:pt>
                <c:pt idx="444">
                  <c:v>-99</c:v>
                </c:pt>
                <c:pt idx="445">
                  <c:v>-99</c:v>
                </c:pt>
                <c:pt idx="446">
                  <c:v>-99</c:v>
                </c:pt>
                <c:pt idx="447">
                  <c:v>-99</c:v>
                </c:pt>
                <c:pt idx="448">
                  <c:v>-99</c:v>
                </c:pt>
                <c:pt idx="449">
                  <c:v>-99</c:v>
                </c:pt>
                <c:pt idx="450">
                  <c:v>-99</c:v>
                </c:pt>
                <c:pt idx="451">
                  <c:v>-99</c:v>
                </c:pt>
                <c:pt idx="452">
                  <c:v>-99</c:v>
                </c:pt>
                <c:pt idx="453">
                  <c:v>-99</c:v>
                </c:pt>
                <c:pt idx="454">
                  <c:v>-99</c:v>
                </c:pt>
                <c:pt idx="455">
                  <c:v>-99</c:v>
                </c:pt>
                <c:pt idx="456">
                  <c:v>-99</c:v>
                </c:pt>
                <c:pt idx="457">
                  <c:v>-99</c:v>
                </c:pt>
                <c:pt idx="458">
                  <c:v>-99</c:v>
                </c:pt>
                <c:pt idx="459">
                  <c:v>-99</c:v>
                </c:pt>
                <c:pt idx="460">
                  <c:v>-99</c:v>
                </c:pt>
                <c:pt idx="461">
                  <c:v>-99</c:v>
                </c:pt>
                <c:pt idx="462">
                  <c:v>-99</c:v>
                </c:pt>
                <c:pt idx="463">
                  <c:v>-99</c:v>
                </c:pt>
                <c:pt idx="464">
                  <c:v>-99</c:v>
                </c:pt>
                <c:pt idx="465">
                  <c:v>-99</c:v>
                </c:pt>
                <c:pt idx="466">
                  <c:v>-99</c:v>
                </c:pt>
                <c:pt idx="467">
                  <c:v>-99</c:v>
                </c:pt>
                <c:pt idx="468">
                  <c:v>-99</c:v>
                </c:pt>
                <c:pt idx="469">
                  <c:v>-99</c:v>
                </c:pt>
                <c:pt idx="470">
                  <c:v>-99</c:v>
                </c:pt>
                <c:pt idx="471">
                  <c:v>-99</c:v>
                </c:pt>
                <c:pt idx="472">
                  <c:v>-99</c:v>
                </c:pt>
                <c:pt idx="473">
                  <c:v>-99</c:v>
                </c:pt>
                <c:pt idx="474">
                  <c:v>-99</c:v>
                </c:pt>
                <c:pt idx="475">
                  <c:v>-99</c:v>
                </c:pt>
                <c:pt idx="476">
                  <c:v>-99</c:v>
                </c:pt>
                <c:pt idx="477">
                  <c:v>-99</c:v>
                </c:pt>
                <c:pt idx="478">
                  <c:v>-99</c:v>
                </c:pt>
                <c:pt idx="479">
                  <c:v>-99</c:v>
                </c:pt>
                <c:pt idx="480">
                  <c:v>-99</c:v>
                </c:pt>
                <c:pt idx="481">
                  <c:v>-99</c:v>
                </c:pt>
                <c:pt idx="482">
                  <c:v>-99</c:v>
                </c:pt>
                <c:pt idx="483">
                  <c:v>-99</c:v>
                </c:pt>
                <c:pt idx="484">
                  <c:v>-99</c:v>
                </c:pt>
                <c:pt idx="485">
                  <c:v>-99</c:v>
                </c:pt>
                <c:pt idx="486">
                  <c:v>-99</c:v>
                </c:pt>
                <c:pt idx="487">
                  <c:v>-99</c:v>
                </c:pt>
                <c:pt idx="488">
                  <c:v>-99</c:v>
                </c:pt>
                <c:pt idx="489">
                  <c:v>-99</c:v>
                </c:pt>
                <c:pt idx="490">
                  <c:v>-99</c:v>
                </c:pt>
                <c:pt idx="491">
                  <c:v>-99</c:v>
                </c:pt>
                <c:pt idx="492">
                  <c:v>-99</c:v>
                </c:pt>
                <c:pt idx="493">
                  <c:v>-99</c:v>
                </c:pt>
                <c:pt idx="494">
                  <c:v>-99</c:v>
                </c:pt>
                <c:pt idx="495">
                  <c:v>-99</c:v>
                </c:pt>
                <c:pt idx="496">
                  <c:v>-99</c:v>
                </c:pt>
                <c:pt idx="497">
                  <c:v>-99</c:v>
                </c:pt>
                <c:pt idx="498">
                  <c:v>-99</c:v>
                </c:pt>
                <c:pt idx="499">
                  <c:v>-99</c:v>
                </c:pt>
                <c:pt idx="500">
                  <c:v>-99</c:v>
                </c:pt>
                <c:pt idx="501">
                  <c:v>-99</c:v>
                </c:pt>
                <c:pt idx="502">
                  <c:v>-99</c:v>
                </c:pt>
                <c:pt idx="503">
                  <c:v>-99</c:v>
                </c:pt>
                <c:pt idx="504">
                  <c:v>-99</c:v>
                </c:pt>
                <c:pt idx="505">
                  <c:v>-99</c:v>
                </c:pt>
                <c:pt idx="506">
                  <c:v>-99</c:v>
                </c:pt>
                <c:pt idx="507">
                  <c:v>-99</c:v>
                </c:pt>
                <c:pt idx="508">
                  <c:v>-99</c:v>
                </c:pt>
                <c:pt idx="509">
                  <c:v>-99</c:v>
                </c:pt>
                <c:pt idx="510">
                  <c:v>-99</c:v>
                </c:pt>
                <c:pt idx="511">
                  <c:v>-99</c:v>
                </c:pt>
                <c:pt idx="512">
                  <c:v>-99</c:v>
                </c:pt>
                <c:pt idx="513">
                  <c:v>-99</c:v>
                </c:pt>
                <c:pt idx="514">
                  <c:v>-99</c:v>
                </c:pt>
                <c:pt idx="515">
                  <c:v>-99</c:v>
                </c:pt>
                <c:pt idx="516">
                  <c:v>-99</c:v>
                </c:pt>
                <c:pt idx="517">
                  <c:v>-99</c:v>
                </c:pt>
                <c:pt idx="518">
                  <c:v>-99</c:v>
                </c:pt>
                <c:pt idx="519">
                  <c:v>-99</c:v>
                </c:pt>
                <c:pt idx="520">
                  <c:v>-99</c:v>
                </c:pt>
                <c:pt idx="521">
                  <c:v>-99</c:v>
                </c:pt>
                <c:pt idx="522">
                  <c:v>-99</c:v>
                </c:pt>
                <c:pt idx="523">
                  <c:v>-99</c:v>
                </c:pt>
                <c:pt idx="524">
                  <c:v>-99</c:v>
                </c:pt>
                <c:pt idx="525">
                  <c:v>-99</c:v>
                </c:pt>
                <c:pt idx="526">
                  <c:v>-99</c:v>
                </c:pt>
                <c:pt idx="527">
                  <c:v>-99</c:v>
                </c:pt>
                <c:pt idx="528">
                  <c:v>-99</c:v>
                </c:pt>
                <c:pt idx="529">
                  <c:v>-99</c:v>
                </c:pt>
                <c:pt idx="530">
                  <c:v>-99</c:v>
                </c:pt>
                <c:pt idx="531">
                  <c:v>-99</c:v>
                </c:pt>
                <c:pt idx="532">
                  <c:v>-99</c:v>
                </c:pt>
                <c:pt idx="533">
                  <c:v>-99</c:v>
                </c:pt>
                <c:pt idx="534">
                  <c:v>-99</c:v>
                </c:pt>
                <c:pt idx="535">
                  <c:v>-99</c:v>
                </c:pt>
                <c:pt idx="536">
                  <c:v>-99</c:v>
                </c:pt>
                <c:pt idx="537">
                  <c:v>-99</c:v>
                </c:pt>
                <c:pt idx="538">
                  <c:v>-99</c:v>
                </c:pt>
                <c:pt idx="539">
                  <c:v>-99</c:v>
                </c:pt>
                <c:pt idx="540">
                  <c:v>-99</c:v>
                </c:pt>
                <c:pt idx="541">
                  <c:v>-99</c:v>
                </c:pt>
                <c:pt idx="542">
                  <c:v>-99</c:v>
                </c:pt>
                <c:pt idx="543">
                  <c:v>-99</c:v>
                </c:pt>
                <c:pt idx="544">
                  <c:v>-99</c:v>
                </c:pt>
                <c:pt idx="545">
                  <c:v>-99</c:v>
                </c:pt>
                <c:pt idx="546">
                  <c:v>-99</c:v>
                </c:pt>
                <c:pt idx="547">
                  <c:v>-99</c:v>
                </c:pt>
                <c:pt idx="548">
                  <c:v>-99</c:v>
                </c:pt>
                <c:pt idx="549">
                  <c:v>-99</c:v>
                </c:pt>
                <c:pt idx="550">
                  <c:v>-99</c:v>
                </c:pt>
                <c:pt idx="551">
                  <c:v>-99</c:v>
                </c:pt>
                <c:pt idx="552">
                  <c:v>-99</c:v>
                </c:pt>
                <c:pt idx="553">
                  <c:v>-99</c:v>
                </c:pt>
                <c:pt idx="554">
                  <c:v>-99</c:v>
                </c:pt>
                <c:pt idx="555">
                  <c:v>-99</c:v>
                </c:pt>
                <c:pt idx="556">
                  <c:v>-99</c:v>
                </c:pt>
                <c:pt idx="557">
                  <c:v>-99</c:v>
                </c:pt>
                <c:pt idx="558">
                  <c:v>-99</c:v>
                </c:pt>
                <c:pt idx="559">
                  <c:v>-99</c:v>
                </c:pt>
                <c:pt idx="560">
                  <c:v>-99</c:v>
                </c:pt>
                <c:pt idx="561">
                  <c:v>-99</c:v>
                </c:pt>
                <c:pt idx="562">
                  <c:v>-99</c:v>
                </c:pt>
                <c:pt idx="563">
                  <c:v>-99</c:v>
                </c:pt>
                <c:pt idx="564">
                  <c:v>-99</c:v>
                </c:pt>
                <c:pt idx="565">
                  <c:v>-99</c:v>
                </c:pt>
                <c:pt idx="566">
                  <c:v>-99</c:v>
                </c:pt>
                <c:pt idx="567">
                  <c:v>-99</c:v>
                </c:pt>
                <c:pt idx="568">
                  <c:v>-99</c:v>
                </c:pt>
                <c:pt idx="569">
                  <c:v>-99</c:v>
                </c:pt>
                <c:pt idx="570">
                  <c:v>-99</c:v>
                </c:pt>
                <c:pt idx="571">
                  <c:v>-99</c:v>
                </c:pt>
                <c:pt idx="572">
                  <c:v>-99</c:v>
                </c:pt>
                <c:pt idx="573">
                  <c:v>-99</c:v>
                </c:pt>
                <c:pt idx="574">
                  <c:v>-99</c:v>
                </c:pt>
                <c:pt idx="575">
                  <c:v>-99</c:v>
                </c:pt>
                <c:pt idx="576">
                  <c:v>-99</c:v>
                </c:pt>
                <c:pt idx="577">
                  <c:v>-99</c:v>
                </c:pt>
                <c:pt idx="578">
                  <c:v>-99</c:v>
                </c:pt>
                <c:pt idx="579">
                  <c:v>-99</c:v>
                </c:pt>
                <c:pt idx="580">
                  <c:v>-99</c:v>
                </c:pt>
                <c:pt idx="581">
                  <c:v>-99</c:v>
                </c:pt>
                <c:pt idx="582">
                  <c:v>-99</c:v>
                </c:pt>
                <c:pt idx="583">
                  <c:v>-99</c:v>
                </c:pt>
                <c:pt idx="584">
                  <c:v>-99</c:v>
                </c:pt>
                <c:pt idx="585">
                  <c:v>-99</c:v>
                </c:pt>
                <c:pt idx="586">
                  <c:v>-99</c:v>
                </c:pt>
                <c:pt idx="587">
                  <c:v>-99</c:v>
                </c:pt>
                <c:pt idx="588">
                  <c:v>-99</c:v>
                </c:pt>
                <c:pt idx="589">
                  <c:v>-99</c:v>
                </c:pt>
                <c:pt idx="590">
                  <c:v>-99</c:v>
                </c:pt>
                <c:pt idx="591">
                  <c:v>-99</c:v>
                </c:pt>
                <c:pt idx="592">
                  <c:v>-99</c:v>
                </c:pt>
                <c:pt idx="593">
                  <c:v>-99</c:v>
                </c:pt>
                <c:pt idx="594">
                  <c:v>-99</c:v>
                </c:pt>
                <c:pt idx="595">
                  <c:v>-99</c:v>
                </c:pt>
                <c:pt idx="596">
                  <c:v>-99</c:v>
                </c:pt>
                <c:pt idx="597">
                  <c:v>-99</c:v>
                </c:pt>
                <c:pt idx="598">
                  <c:v>-99</c:v>
                </c:pt>
                <c:pt idx="599">
                  <c:v>-99</c:v>
                </c:pt>
                <c:pt idx="600">
                  <c:v>-99</c:v>
                </c:pt>
                <c:pt idx="601">
                  <c:v>-99</c:v>
                </c:pt>
                <c:pt idx="602">
                  <c:v>-99</c:v>
                </c:pt>
                <c:pt idx="603">
                  <c:v>-99</c:v>
                </c:pt>
                <c:pt idx="604">
                  <c:v>-99</c:v>
                </c:pt>
                <c:pt idx="605">
                  <c:v>-99</c:v>
                </c:pt>
                <c:pt idx="606">
                  <c:v>-99</c:v>
                </c:pt>
                <c:pt idx="607">
                  <c:v>-99</c:v>
                </c:pt>
                <c:pt idx="608">
                  <c:v>-99</c:v>
                </c:pt>
                <c:pt idx="609">
                  <c:v>-99</c:v>
                </c:pt>
                <c:pt idx="610">
                  <c:v>-99</c:v>
                </c:pt>
                <c:pt idx="611">
                  <c:v>-99</c:v>
                </c:pt>
                <c:pt idx="612">
                  <c:v>-99</c:v>
                </c:pt>
                <c:pt idx="613">
                  <c:v>-99</c:v>
                </c:pt>
                <c:pt idx="614">
                  <c:v>-99</c:v>
                </c:pt>
                <c:pt idx="615">
                  <c:v>-99</c:v>
                </c:pt>
                <c:pt idx="616">
                  <c:v>-99</c:v>
                </c:pt>
                <c:pt idx="617">
                  <c:v>-99</c:v>
                </c:pt>
                <c:pt idx="618">
                  <c:v>-99</c:v>
                </c:pt>
                <c:pt idx="619">
                  <c:v>-99</c:v>
                </c:pt>
                <c:pt idx="620">
                  <c:v>-99</c:v>
                </c:pt>
                <c:pt idx="621">
                  <c:v>-99</c:v>
                </c:pt>
                <c:pt idx="622">
                  <c:v>-99</c:v>
                </c:pt>
                <c:pt idx="623">
                  <c:v>-99</c:v>
                </c:pt>
                <c:pt idx="624">
                  <c:v>-99</c:v>
                </c:pt>
                <c:pt idx="625">
                  <c:v>-99</c:v>
                </c:pt>
                <c:pt idx="626">
                  <c:v>-99</c:v>
                </c:pt>
                <c:pt idx="627">
                  <c:v>-99</c:v>
                </c:pt>
                <c:pt idx="628">
                  <c:v>-99</c:v>
                </c:pt>
                <c:pt idx="629">
                  <c:v>-99</c:v>
                </c:pt>
                <c:pt idx="630">
                  <c:v>-99</c:v>
                </c:pt>
                <c:pt idx="631">
                  <c:v>-99</c:v>
                </c:pt>
                <c:pt idx="632">
                  <c:v>-99</c:v>
                </c:pt>
                <c:pt idx="633">
                  <c:v>-99</c:v>
                </c:pt>
                <c:pt idx="634">
                  <c:v>-99</c:v>
                </c:pt>
                <c:pt idx="635">
                  <c:v>-99</c:v>
                </c:pt>
                <c:pt idx="636">
                  <c:v>-99</c:v>
                </c:pt>
                <c:pt idx="637">
                  <c:v>-99</c:v>
                </c:pt>
                <c:pt idx="638">
                  <c:v>-99</c:v>
                </c:pt>
                <c:pt idx="639">
                  <c:v>-99</c:v>
                </c:pt>
                <c:pt idx="640">
                  <c:v>-99</c:v>
                </c:pt>
                <c:pt idx="641">
                  <c:v>-99</c:v>
                </c:pt>
                <c:pt idx="642">
                  <c:v>-99</c:v>
                </c:pt>
                <c:pt idx="643">
                  <c:v>-99</c:v>
                </c:pt>
                <c:pt idx="644">
                  <c:v>-99</c:v>
                </c:pt>
                <c:pt idx="645">
                  <c:v>-99</c:v>
                </c:pt>
                <c:pt idx="646">
                  <c:v>-99</c:v>
                </c:pt>
                <c:pt idx="647">
                  <c:v>-99</c:v>
                </c:pt>
                <c:pt idx="648">
                  <c:v>-99</c:v>
                </c:pt>
                <c:pt idx="649">
                  <c:v>-99</c:v>
                </c:pt>
                <c:pt idx="650">
                  <c:v>-99</c:v>
                </c:pt>
                <c:pt idx="651">
                  <c:v>-99</c:v>
                </c:pt>
                <c:pt idx="652">
                  <c:v>-99</c:v>
                </c:pt>
                <c:pt idx="653">
                  <c:v>-99</c:v>
                </c:pt>
                <c:pt idx="654">
                  <c:v>-99</c:v>
                </c:pt>
                <c:pt idx="655">
                  <c:v>-99</c:v>
                </c:pt>
                <c:pt idx="656">
                  <c:v>-99</c:v>
                </c:pt>
                <c:pt idx="657">
                  <c:v>-99</c:v>
                </c:pt>
                <c:pt idx="658">
                  <c:v>-99</c:v>
                </c:pt>
                <c:pt idx="659">
                  <c:v>-99</c:v>
                </c:pt>
                <c:pt idx="660">
                  <c:v>-99</c:v>
                </c:pt>
                <c:pt idx="661">
                  <c:v>-99</c:v>
                </c:pt>
                <c:pt idx="662">
                  <c:v>-99</c:v>
                </c:pt>
                <c:pt idx="663">
                  <c:v>-99</c:v>
                </c:pt>
                <c:pt idx="664">
                  <c:v>-99</c:v>
                </c:pt>
                <c:pt idx="665">
                  <c:v>-99</c:v>
                </c:pt>
                <c:pt idx="666">
                  <c:v>-99</c:v>
                </c:pt>
                <c:pt idx="667">
                  <c:v>-99</c:v>
                </c:pt>
                <c:pt idx="668">
                  <c:v>-99</c:v>
                </c:pt>
                <c:pt idx="669">
                  <c:v>-99</c:v>
                </c:pt>
                <c:pt idx="670">
                  <c:v>-99</c:v>
                </c:pt>
                <c:pt idx="671">
                  <c:v>-99</c:v>
                </c:pt>
                <c:pt idx="672">
                  <c:v>-99</c:v>
                </c:pt>
                <c:pt idx="673">
                  <c:v>-99</c:v>
                </c:pt>
                <c:pt idx="674">
                  <c:v>-99</c:v>
                </c:pt>
                <c:pt idx="675">
                  <c:v>-99</c:v>
                </c:pt>
                <c:pt idx="676">
                  <c:v>-99</c:v>
                </c:pt>
                <c:pt idx="677">
                  <c:v>-99</c:v>
                </c:pt>
                <c:pt idx="678">
                  <c:v>-99</c:v>
                </c:pt>
                <c:pt idx="679">
                  <c:v>-99</c:v>
                </c:pt>
                <c:pt idx="680">
                  <c:v>-99</c:v>
                </c:pt>
                <c:pt idx="681">
                  <c:v>-99</c:v>
                </c:pt>
                <c:pt idx="682">
                  <c:v>-99</c:v>
                </c:pt>
                <c:pt idx="683">
                  <c:v>-99</c:v>
                </c:pt>
                <c:pt idx="684">
                  <c:v>-99</c:v>
                </c:pt>
                <c:pt idx="685">
                  <c:v>-99</c:v>
                </c:pt>
                <c:pt idx="686">
                  <c:v>-99</c:v>
                </c:pt>
                <c:pt idx="687">
                  <c:v>-99</c:v>
                </c:pt>
                <c:pt idx="688">
                  <c:v>-99</c:v>
                </c:pt>
                <c:pt idx="689">
                  <c:v>-99</c:v>
                </c:pt>
                <c:pt idx="690">
                  <c:v>-99</c:v>
                </c:pt>
                <c:pt idx="691">
                  <c:v>-99</c:v>
                </c:pt>
                <c:pt idx="692">
                  <c:v>-99</c:v>
                </c:pt>
                <c:pt idx="693">
                  <c:v>-99</c:v>
                </c:pt>
                <c:pt idx="694">
                  <c:v>-99</c:v>
                </c:pt>
                <c:pt idx="695">
                  <c:v>-99</c:v>
                </c:pt>
                <c:pt idx="696">
                  <c:v>-99</c:v>
                </c:pt>
                <c:pt idx="697">
                  <c:v>-99</c:v>
                </c:pt>
                <c:pt idx="698">
                  <c:v>-99</c:v>
                </c:pt>
                <c:pt idx="699">
                  <c:v>-99</c:v>
                </c:pt>
                <c:pt idx="700">
                  <c:v>-99</c:v>
                </c:pt>
                <c:pt idx="701">
                  <c:v>-99</c:v>
                </c:pt>
                <c:pt idx="702">
                  <c:v>-99</c:v>
                </c:pt>
                <c:pt idx="703">
                  <c:v>-99</c:v>
                </c:pt>
                <c:pt idx="704">
                  <c:v>-99</c:v>
                </c:pt>
                <c:pt idx="705">
                  <c:v>-99</c:v>
                </c:pt>
                <c:pt idx="706">
                  <c:v>-99</c:v>
                </c:pt>
                <c:pt idx="707">
                  <c:v>-99</c:v>
                </c:pt>
                <c:pt idx="708">
                  <c:v>-99</c:v>
                </c:pt>
                <c:pt idx="709">
                  <c:v>-99</c:v>
                </c:pt>
                <c:pt idx="710">
                  <c:v>-99</c:v>
                </c:pt>
                <c:pt idx="711">
                  <c:v>-99</c:v>
                </c:pt>
                <c:pt idx="712">
                  <c:v>-99</c:v>
                </c:pt>
                <c:pt idx="713">
                  <c:v>-99</c:v>
                </c:pt>
                <c:pt idx="714">
                  <c:v>-99</c:v>
                </c:pt>
                <c:pt idx="715">
                  <c:v>-99</c:v>
                </c:pt>
                <c:pt idx="716">
                  <c:v>-99</c:v>
                </c:pt>
                <c:pt idx="717">
                  <c:v>-99</c:v>
                </c:pt>
                <c:pt idx="718">
                  <c:v>-99</c:v>
                </c:pt>
                <c:pt idx="719">
                  <c:v>-99</c:v>
                </c:pt>
                <c:pt idx="720">
                  <c:v>-99</c:v>
                </c:pt>
                <c:pt idx="721">
                  <c:v>-99</c:v>
                </c:pt>
                <c:pt idx="722">
                  <c:v>-99</c:v>
                </c:pt>
                <c:pt idx="723">
                  <c:v>-99</c:v>
                </c:pt>
                <c:pt idx="724">
                  <c:v>-99</c:v>
                </c:pt>
                <c:pt idx="725">
                  <c:v>-99</c:v>
                </c:pt>
                <c:pt idx="726">
                  <c:v>-99</c:v>
                </c:pt>
                <c:pt idx="727">
                  <c:v>-99</c:v>
                </c:pt>
                <c:pt idx="728">
                  <c:v>-99</c:v>
                </c:pt>
                <c:pt idx="729">
                  <c:v>-99</c:v>
                </c:pt>
                <c:pt idx="730">
                  <c:v>-99</c:v>
                </c:pt>
                <c:pt idx="731">
                  <c:v>-99</c:v>
                </c:pt>
                <c:pt idx="732">
                  <c:v>-99</c:v>
                </c:pt>
                <c:pt idx="733">
                  <c:v>-99</c:v>
                </c:pt>
                <c:pt idx="734">
                  <c:v>-99</c:v>
                </c:pt>
                <c:pt idx="735">
                  <c:v>-99</c:v>
                </c:pt>
                <c:pt idx="736">
                  <c:v>-99</c:v>
                </c:pt>
                <c:pt idx="737">
                  <c:v>-99</c:v>
                </c:pt>
                <c:pt idx="738">
                  <c:v>-99</c:v>
                </c:pt>
                <c:pt idx="739">
                  <c:v>-99</c:v>
                </c:pt>
                <c:pt idx="740">
                  <c:v>-99</c:v>
                </c:pt>
                <c:pt idx="741">
                  <c:v>-99</c:v>
                </c:pt>
                <c:pt idx="742">
                  <c:v>-99</c:v>
                </c:pt>
                <c:pt idx="743">
                  <c:v>-99</c:v>
                </c:pt>
                <c:pt idx="744">
                  <c:v>-99</c:v>
                </c:pt>
                <c:pt idx="745">
                  <c:v>-99</c:v>
                </c:pt>
                <c:pt idx="746">
                  <c:v>-99</c:v>
                </c:pt>
                <c:pt idx="747">
                  <c:v>-99</c:v>
                </c:pt>
                <c:pt idx="748">
                  <c:v>-99</c:v>
                </c:pt>
                <c:pt idx="749">
                  <c:v>-99</c:v>
                </c:pt>
                <c:pt idx="750">
                  <c:v>-99</c:v>
                </c:pt>
                <c:pt idx="751">
                  <c:v>-99</c:v>
                </c:pt>
                <c:pt idx="752">
                  <c:v>-99</c:v>
                </c:pt>
                <c:pt idx="753">
                  <c:v>-99</c:v>
                </c:pt>
                <c:pt idx="754">
                  <c:v>-99</c:v>
                </c:pt>
                <c:pt idx="755">
                  <c:v>-99</c:v>
                </c:pt>
                <c:pt idx="756">
                  <c:v>-99</c:v>
                </c:pt>
                <c:pt idx="757">
                  <c:v>-99</c:v>
                </c:pt>
                <c:pt idx="758">
                  <c:v>-99</c:v>
                </c:pt>
                <c:pt idx="759">
                  <c:v>-99</c:v>
                </c:pt>
                <c:pt idx="760">
                  <c:v>-99</c:v>
                </c:pt>
                <c:pt idx="761">
                  <c:v>-99</c:v>
                </c:pt>
                <c:pt idx="762">
                  <c:v>-99</c:v>
                </c:pt>
                <c:pt idx="763">
                  <c:v>-99</c:v>
                </c:pt>
                <c:pt idx="764">
                  <c:v>-99</c:v>
                </c:pt>
                <c:pt idx="765">
                  <c:v>-99</c:v>
                </c:pt>
                <c:pt idx="766">
                  <c:v>-99</c:v>
                </c:pt>
                <c:pt idx="767">
                  <c:v>-99</c:v>
                </c:pt>
                <c:pt idx="768">
                  <c:v>-99</c:v>
                </c:pt>
                <c:pt idx="769">
                  <c:v>-99</c:v>
                </c:pt>
                <c:pt idx="770">
                  <c:v>-99</c:v>
                </c:pt>
                <c:pt idx="771">
                  <c:v>-99</c:v>
                </c:pt>
                <c:pt idx="772">
                  <c:v>-99</c:v>
                </c:pt>
                <c:pt idx="773">
                  <c:v>-99</c:v>
                </c:pt>
                <c:pt idx="774">
                  <c:v>-99</c:v>
                </c:pt>
                <c:pt idx="775">
                  <c:v>-99</c:v>
                </c:pt>
                <c:pt idx="776">
                  <c:v>-99</c:v>
                </c:pt>
                <c:pt idx="777">
                  <c:v>-99</c:v>
                </c:pt>
                <c:pt idx="778">
                  <c:v>-99</c:v>
                </c:pt>
                <c:pt idx="779">
                  <c:v>-99</c:v>
                </c:pt>
                <c:pt idx="780">
                  <c:v>-99</c:v>
                </c:pt>
                <c:pt idx="781">
                  <c:v>-99</c:v>
                </c:pt>
                <c:pt idx="782">
                  <c:v>-99</c:v>
                </c:pt>
                <c:pt idx="783">
                  <c:v>-99</c:v>
                </c:pt>
                <c:pt idx="784">
                  <c:v>-99</c:v>
                </c:pt>
                <c:pt idx="785">
                  <c:v>-99</c:v>
                </c:pt>
                <c:pt idx="786">
                  <c:v>-99</c:v>
                </c:pt>
                <c:pt idx="787">
                  <c:v>-99</c:v>
                </c:pt>
                <c:pt idx="788">
                  <c:v>-99</c:v>
                </c:pt>
                <c:pt idx="789">
                  <c:v>-99</c:v>
                </c:pt>
                <c:pt idx="790">
                  <c:v>-99</c:v>
                </c:pt>
                <c:pt idx="791">
                  <c:v>-99</c:v>
                </c:pt>
                <c:pt idx="792">
                  <c:v>-99</c:v>
                </c:pt>
                <c:pt idx="793">
                  <c:v>-99</c:v>
                </c:pt>
                <c:pt idx="794">
                  <c:v>-99</c:v>
                </c:pt>
                <c:pt idx="795">
                  <c:v>-99</c:v>
                </c:pt>
                <c:pt idx="796">
                  <c:v>-99</c:v>
                </c:pt>
                <c:pt idx="797">
                  <c:v>-99</c:v>
                </c:pt>
                <c:pt idx="798">
                  <c:v>-99</c:v>
                </c:pt>
                <c:pt idx="799">
                  <c:v>-99</c:v>
                </c:pt>
                <c:pt idx="800">
                  <c:v>-99</c:v>
                </c:pt>
                <c:pt idx="801">
                  <c:v>-99</c:v>
                </c:pt>
                <c:pt idx="802">
                  <c:v>-99</c:v>
                </c:pt>
                <c:pt idx="803">
                  <c:v>-99</c:v>
                </c:pt>
                <c:pt idx="804">
                  <c:v>-99</c:v>
                </c:pt>
                <c:pt idx="805">
                  <c:v>-99</c:v>
                </c:pt>
                <c:pt idx="806">
                  <c:v>-99</c:v>
                </c:pt>
                <c:pt idx="807">
                  <c:v>-99</c:v>
                </c:pt>
                <c:pt idx="808">
                  <c:v>-99</c:v>
                </c:pt>
                <c:pt idx="809">
                  <c:v>-99</c:v>
                </c:pt>
                <c:pt idx="810">
                  <c:v>-99</c:v>
                </c:pt>
                <c:pt idx="811">
                  <c:v>-99</c:v>
                </c:pt>
                <c:pt idx="812">
                  <c:v>-99</c:v>
                </c:pt>
                <c:pt idx="813">
                  <c:v>-99</c:v>
                </c:pt>
                <c:pt idx="814">
                  <c:v>-99</c:v>
                </c:pt>
                <c:pt idx="815">
                  <c:v>-99</c:v>
                </c:pt>
                <c:pt idx="816">
                  <c:v>-99</c:v>
                </c:pt>
                <c:pt idx="817">
                  <c:v>-99</c:v>
                </c:pt>
                <c:pt idx="818">
                  <c:v>-99</c:v>
                </c:pt>
                <c:pt idx="819">
                  <c:v>-99</c:v>
                </c:pt>
                <c:pt idx="820">
                  <c:v>-99</c:v>
                </c:pt>
                <c:pt idx="821">
                  <c:v>-99</c:v>
                </c:pt>
                <c:pt idx="822">
                  <c:v>-99</c:v>
                </c:pt>
                <c:pt idx="823">
                  <c:v>-99</c:v>
                </c:pt>
                <c:pt idx="824">
                  <c:v>-99</c:v>
                </c:pt>
                <c:pt idx="825">
                  <c:v>-99</c:v>
                </c:pt>
                <c:pt idx="826">
                  <c:v>-99</c:v>
                </c:pt>
                <c:pt idx="827">
                  <c:v>-99</c:v>
                </c:pt>
                <c:pt idx="828">
                  <c:v>-99</c:v>
                </c:pt>
                <c:pt idx="829">
                  <c:v>-99</c:v>
                </c:pt>
                <c:pt idx="830">
                  <c:v>-99</c:v>
                </c:pt>
                <c:pt idx="831">
                  <c:v>-99</c:v>
                </c:pt>
                <c:pt idx="832">
                  <c:v>-99</c:v>
                </c:pt>
                <c:pt idx="833">
                  <c:v>-99</c:v>
                </c:pt>
                <c:pt idx="834">
                  <c:v>-99</c:v>
                </c:pt>
                <c:pt idx="835">
                  <c:v>-99</c:v>
                </c:pt>
                <c:pt idx="836">
                  <c:v>-99</c:v>
                </c:pt>
                <c:pt idx="837">
                  <c:v>-99</c:v>
                </c:pt>
                <c:pt idx="838">
                  <c:v>-99</c:v>
                </c:pt>
                <c:pt idx="839">
                  <c:v>-99</c:v>
                </c:pt>
                <c:pt idx="840">
                  <c:v>-99</c:v>
                </c:pt>
                <c:pt idx="841">
                  <c:v>-99</c:v>
                </c:pt>
                <c:pt idx="842">
                  <c:v>-99</c:v>
                </c:pt>
                <c:pt idx="843">
                  <c:v>-99</c:v>
                </c:pt>
                <c:pt idx="844">
                  <c:v>-99</c:v>
                </c:pt>
                <c:pt idx="845">
                  <c:v>-99</c:v>
                </c:pt>
                <c:pt idx="846">
                  <c:v>-99</c:v>
                </c:pt>
                <c:pt idx="847">
                  <c:v>-99</c:v>
                </c:pt>
                <c:pt idx="848">
                  <c:v>-99</c:v>
                </c:pt>
                <c:pt idx="849">
                  <c:v>-99</c:v>
                </c:pt>
                <c:pt idx="850">
                  <c:v>-99</c:v>
                </c:pt>
                <c:pt idx="851">
                  <c:v>-99</c:v>
                </c:pt>
                <c:pt idx="852">
                  <c:v>-99</c:v>
                </c:pt>
                <c:pt idx="853">
                  <c:v>-99</c:v>
                </c:pt>
                <c:pt idx="854">
                  <c:v>-99</c:v>
                </c:pt>
                <c:pt idx="855">
                  <c:v>-99</c:v>
                </c:pt>
                <c:pt idx="856">
                  <c:v>-99</c:v>
                </c:pt>
                <c:pt idx="857">
                  <c:v>-99</c:v>
                </c:pt>
                <c:pt idx="858">
                  <c:v>-99</c:v>
                </c:pt>
                <c:pt idx="859">
                  <c:v>-99</c:v>
                </c:pt>
                <c:pt idx="860">
                  <c:v>-99</c:v>
                </c:pt>
                <c:pt idx="861">
                  <c:v>-99</c:v>
                </c:pt>
                <c:pt idx="862">
                  <c:v>-99</c:v>
                </c:pt>
                <c:pt idx="863">
                  <c:v>-99</c:v>
                </c:pt>
                <c:pt idx="864">
                  <c:v>-99</c:v>
                </c:pt>
                <c:pt idx="865">
                  <c:v>-99</c:v>
                </c:pt>
                <c:pt idx="866">
                  <c:v>-99</c:v>
                </c:pt>
                <c:pt idx="867">
                  <c:v>-99</c:v>
                </c:pt>
                <c:pt idx="868">
                  <c:v>-99</c:v>
                </c:pt>
                <c:pt idx="869">
                  <c:v>-99</c:v>
                </c:pt>
                <c:pt idx="870">
                  <c:v>-99</c:v>
                </c:pt>
                <c:pt idx="871">
                  <c:v>-99</c:v>
                </c:pt>
                <c:pt idx="872">
                  <c:v>-99</c:v>
                </c:pt>
                <c:pt idx="873">
                  <c:v>-99</c:v>
                </c:pt>
                <c:pt idx="874">
                  <c:v>-99</c:v>
                </c:pt>
                <c:pt idx="875">
                  <c:v>-99</c:v>
                </c:pt>
                <c:pt idx="876">
                  <c:v>-99</c:v>
                </c:pt>
                <c:pt idx="877">
                  <c:v>-99</c:v>
                </c:pt>
                <c:pt idx="878">
                  <c:v>-99</c:v>
                </c:pt>
                <c:pt idx="879">
                  <c:v>-99</c:v>
                </c:pt>
                <c:pt idx="880">
                  <c:v>-99</c:v>
                </c:pt>
                <c:pt idx="881">
                  <c:v>-99</c:v>
                </c:pt>
                <c:pt idx="882">
                  <c:v>-99</c:v>
                </c:pt>
                <c:pt idx="883">
                  <c:v>-99</c:v>
                </c:pt>
                <c:pt idx="884">
                  <c:v>-99</c:v>
                </c:pt>
                <c:pt idx="885">
                  <c:v>-99</c:v>
                </c:pt>
                <c:pt idx="886">
                  <c:v>-99</c:v>
                </c:pt>
                <c:pt idx="887">
                  <c:v>-99</c:v>
                </c:pt>
                <c:pt idx="888">
                  <c:v>-99</c:v>
                </c:pt>
                <c:pt idx="889">
                  <c:v>-99</c:v>
                </c:pt>
                <c:pt idx="890">
                  <c:v>-99</c:v>
                </c:pt>
                <c:pt idx="891">
                  <c:v>-99</c:v>
                </c:pt>
                <c:pt idx="892">
                  <c:v>-99</c:v>
                </c:pt>
                <c:pt idx="893">
                  <c:v>-99</c:v>
                </c:pt>
                <c:pt idx="894">
                  <c:v>-99</c:v>
                </c:pt>
                <c:pt idx="895">
                  <c:v>-99</c:v>
                </c:pt>
                <c:pt idx="896">
                  <c:v>-99</c:v>
                </c:pt>
                <c:pt idx="897">
                  <c:v>-99</c:v>
                </c:pt>
                <c:pt idx="898">
                  <c:v>-99</c:v>
                </c:pt>
                <c:pt idx="899">
                  <c:v>-99</c:v>
                </c:pt>
                <c:pt idx="900">
                  <c:v>-99</c:v>
                </c:pt>
                <c:pt idx="901">
                  <c:v>-99</c:v>
                </c:pt>
                <c:pt idx="902">
                  <c:v>-99</c:v>
                </c:pt>
                <c:pt idx="903">
                  <c:v>-99</c:v>
                </c:pt>
                <c:pt idx="904">
                  <c:v>-99</c:v>
                </c:pt>
                <c:pt idx="905">
                  <c:v>-99</c:v>
                </c:pt>
                <c:pt idx="906">
                  <c:v>-99</c:v>
                </c:pt>
                <c:pt idx="907">
                  <c:v>-99</c:v>
                </c:pt>
                <c:pt idx="908">
                  <c:v>-99</c:v>
                </c:pt>
                <c:pt idx="909">
                  <c:v>-99</c:v>
                </c:pt>
                <c:pt idx="910">
                  <c:v>-99</c:v>
                </c:pt>
                <c:pt idx="911">
                  <c:v>-99</c:v>
                </c:pt>
                <c:pt idx="912">
                  <c:v>-99</c:v>
                </c:pt>
                <c:pt idx="913">
                  <c:v>-99</c:v>
                </c:pt>
                <c:pt idx="914">
                  <c:v>-99</c:v>
                </c:pt>
                <c:pt idx="915">
                  <c:v>-99</c:v>
                </c:pt>
                <c:pt idx="916">
                  <c:v>-99</c:v>
                </c:pt>
                <c:pt idx="917">
                  <c:v>-99</c:v>
                </c:pt>
                <c:pt idx="918">
                  <c:v>-99</c:v>
                </c:pt>
                <c:pt idx="919">
                  <c:v>-99</c:v>
                </c:pt>
                <c:pt idx="920">
                  <c:v>-99</c:v>
                </c:pt>
                <c:pt idx="921">
                  <c:v>-99</c:v>
                </c:pt>
                <c:pt idx="922">
                  <c:v>-99</c:v>
                </c:pt>
                <c:pt idx="923">
                  <c:v>-99</c:v>
                </c:pt>
                <c:pt idx="924">
                  <c:v>-99</c:v>
                </c:pt>
                <c:pt idx="925">
                  <c:v>-99</c:v>
                </c:pt>
                <c:pt idx="926">
                  <c:v>-99</c:v>
                </c:pt>
                <c:pt idx="927">
                  <c:v>-99</c:v>
                </c:pt>
                <c:pt idx="928">
                  <c:v>-99</c:v>
                </c:pt>
                <c:pt idx="929">
                  <c:v>-99</c:v>
                </c:pt>
                <c:pt idx="930">
                  <c:v>-99</c:v>
                </c:pt>
                <c:pt idx="931">
                  <c:v>-99</c:v>
                </c:pt>
                <c:pt idx="932">
                  <c:v>-99</c:v>
                </c:pt>
                <c:pt idx="933">
                  <c:v>-99</c:v>
                </c:pt>
                <c:pt idx="934">
                  <c:v>-99</c:v>
                </c:pt>
                <c:pt idx="935">
                  <c:v>-99</c:v>
                </c:pt>
                <c:pt idx="936">
                  <c:v>-99</c:v>
                </c:pt>
                <c:pt idx="937">
                  <c:v>-99</c:v>
                </c:pt>
                <c:pt idx="938">
                  <c:v>-99</c:v>
                </c:pt>
                <c:pt idx="939">
                  <c:v>-99</c:v>
                </c:pt>
                <c:pt idx="940">
                  <c:v>-99</c:v>
                </c:pt>
                <c:pt idx="941">
                  <c:v>-99</c:v>
                </c:pt>
                <c:pt idx="942">
                  <c:v>-99</c:v>
                </c:pt>
                <c:pt idx="943">
                  <c:v>-99</c:v>
                </c:pt>
                <c:pt idx="944">
                  <c:v>-99</c:v>
                </c:pt>
                <c:pt idx="945">
                  <c:v>-99</c:v>
                </c:pt>
                <c:pt idx="946">
                  <c:v>-99</c:v>
                </c:pt>
                <c:pt idx="947">
                  <c:v>-99</c:v>
                </c:pt>
                <c:pt idx="948">
                  <c:v>-99</c:v>
                </c:pt>
                <c:pt idx="949">
                  <c:v>-99</c:v>
                </c:pt>
                <c:pt idx="950">
                  <c:v>-99</c:v>
                </c:pt>
                <c:pt idx="951">
                  <c:v>-99</c:v>
                </c:pt>
                <c:pt idx="952">
                  <c:v>-99</c:v>
                </c:pt>
                <c:pt idx="953">
                  <c:v>-99</c:v>
                </c:pt>
                <c:pt idx="954">
                  <c:v>-99</c:v>
                </c:pt>
                <c:pt idx="955">
                  <c:v>-99</c:v>
                </c:pt>
                <c:pt idx="956">
                  <c:v>-99</c:v>
                </c:pt>
                <c:pt idx="957">
                  <c:v>-99</c:v>
                </c:pt>
                <c:pt idx="958">
                  <c:v>-99</c:v>
                </c:pt>
                <c:pt idx="959">
                  <c:v>-99</c:v>
                </c:pt>
                <c:pt idx="960">
                  <c:v>-99</c:v>
                </c:pt>
                <c:pt idx="961">
                  <c:v>-99</c:v>
                </c:pt>
                <c:pt idx="962">
                  <c:v>-99</c:v>
                </c:pt>
                <c:pt idx="963">
                  <c:v>-99</c:v>
                </c:pt>
                <c:pt idx="964">
                  <c:v>-99</c:v>
                </c:pt>
                <c:pt idx="965">
                  <c:v>-99</c:v>
                </c:pt>
                <c:pt idx="966">
                  <c:v>-99</c:v>
                </c:pt>
                <c:pt idx="967">
                  <c:v>-99</c:v>
                </c:pt>
                <c:pt idx="968">
                  <c:v>-99</c:v>
                </c:pt>
                <c:pt idx="969">
                  <c:v>-99</c:v>
                </c:pt>
                <c:pt idx="970">
                  <c:v>-99</c:v>
                </c:pt>
                <c:pt idx="971">
                  <c:v>-99</c:v>
                </c:pt>
                <c:pt idx="972">
                  <c:v>-99</c:v>
                </c:pt>
                <c:pt idx="973">
                  <c:v>-99</c:v>
                </c:pt>
                <c:pt idx="974">
                  <c:v>-99</c:v>
                </c:pt>
                <c:pt idx="975">
                  <c:v>-99</c:v>
                </c:pt>
                <c:pt idx="976">
                  <c:v>-99</c:v>
                </c:pt>
                <c:pt idx="977">
                  <c:v>-99</c:v>
                </c:pt>
                <c:pt idx="978">
                  <c:v>-99</c:v>
                </c:pt>
                <c:pt idx="979">
                  <c:v>-99</c:v>
                </c:pt>
                <c:pt idx="980">
                  <c:v>-99</c:v>
                </c:pt>
                <c:pt idx="981">
                  <c:v>-99</c:v>
                </c:pt>
                <c:pt idx="982">
                  <c:v>-99</c:v>
                </c:pt>
                <c:pt idx="983">
                  <c:v>-99</c:v>
                </c:pt>
                <c:pt idx="984">
                  <c:v>-99</c:v>
                </c:pt>
                <c:pt idx="985">
                  <c:v>-99</c:v>
                </c:pt>
                <c:pt idx="986">
                  <c:v>-99</c:v>
                </c:pt>
                <c:pt idx="987">
                  <c:v>-99</c:v>
                </c:pt>
                <c:pt idx="988">
                  <c:v>-99</c:v>
                </c:pt>
                <c:pt idx="989">
                  <c:v>-99</c:v>
                </c:pt>
                <c:pt idx="990">
                  <c:v>-99</c:v>
                </c:pt>
                <c:pt idx="991">
                  <c:v>-99</c:v>
                </c:pt>
                <c:pt idx="992">
                  <c:v>-99</c:v>
                </c:pt>
                <c:pt idx="993">
                  <c:v>-99</c:v>
                </c:pt>
                <c:pt idx="994">
                  <c:v>-99</c:v>
                </c:pt>
                <c:pt idx="995">
                  <c:v>-99</c:v>
                </c:pt>
                <c:pt idx="996">
                  <c:v>-99</c:v>
                </c:pt>
                <c:pt idx="997">
                  <c:v>-99</c:v>
                </c:pt>
                <c:pt idx="998">
                  <c:v>-99</c:v>
                </c:pt>
                <c:pt idx="999">
                  <c:v>-99</c:v>
                </c:pt>
                <c:pt idx="1000">
                  <c:v>-99</c:v>
                </c:pt>
                <c:pt idx="1001">
                  <c:v>-99</c:v>
                </c:pt>
                <c:pt idx="1002">
                  <c:v>-99</c:v>
                </c:pt>
                <c:pt idx="1003">
                  <c:v>-99</c:v>
                </c:pt>
                <c:pt idx="1004">
                  <c:v>-99</c:v>
                </c:pt>
                <c:pt idx="1005">
                  <c:v>-99</c:v>
                </c:pt>
                <c:pt idx="1006">
                  <c:v>-99</c:v>
                </c:pt>
                <c:pt idx="1007">
                  <c:v>-99</c:v>
                </c:pt>
                <c:pt idx="1008">
                  <c:v>-99</c:v>
                </c:pt>
                <c:pt idx="1009">
                  <c:v>-99</c:v>
                </c:pt>
                <c:pt idx="1010">
                  <c:v>-99</c:v>
                </c:pt>
                <c:pt idx="1011">
                  <c:v>-99</c:v>
                </c:pt>
                <c:pt idx="1012">
                  <c:v>-99</c:v>
                </c:pt>
                <c:pt idx="1013">
                  <c:v>-99</c:v>
                </c:pt>
                <c:pt idx="1014">
                  <c:v>-99</c:v>
                </c:pt>
                <c:pt idx="1015">
                  <c:v>-99</c:v>
                </c:pt>
                <c:pt idx="1016">
                  <c:v>-99</c:v>
                </c:pt>
                <c:pt idx="1017">
                  <c:v>-99</c:v>
                </c:pt>
                <c:pt idx="1018">
                  <c:v>-99</c:v>
                </c:pt>
                <c:pt idx="1019">
                  <c:v>-99</c:v>
                </c:pt>
                <c:pt idx="1020">
                  <c:v>-99</c:v>
                </c:pt>
                <c:pt idx="1021">
                  <c:v>-99</c:v>
                </c:pt>
                <c:pt idx="1022">
                  <c:v>-99</c:v>
                </c:pt>
                <c:pt idx="1023">
                  <c:v>-99</c:v>
                </c:pt>
                <c:pt idx="1024">
                  <c:v>-99</c:v>
                </c:pt>
                <c:pt idx="1025">
                  <c:v>-99</c:v>
                </c:pt>
                <c:pt idx="1026">
                  <c:v>-99</c:v>
                </c:pt>
                <c:pt idx="1027">
                  <c:v>-99</c:v>
                </c:pt>
                <c:pt idx="1028">
                  <c:v>-99</c:v>
                </c:pt>
                <c:pt idx="1029">
                  <c:v>-99</c:v>
                </c:pt>
                <c:pt idx="1030">
                  <c:v>-99</c:v>
                </c:pt>
                <c:pt idx="1031">
                  <c:v>-99</c:v>
                </c:pt>
                <c:pt idx="1032">
                  <c:v>-99</c:v>
                </c:pt>
                <c:pt idx="1033">
                  <c:v>-99</c:v>
                </c:pt>
                <c:pt idx="1034">
                  <c:v>-99</c:v>
                </c:pt>
                <c:pt idx="1035">
                  <c:v>-99</c:v>
                </c:pt>
                <c:pt idx="1036">
                  <c:v>-99</c:v>
                </c:pt>
                <c:pt idx="1037">
                  <c:v>-99</c:v>
                </c:pt>
                <c:pt idx="1038">
                  <c:v>-99</c:v>
                </c:pt>
                <c:pt idx="1039">
                  <c:v>-99</c:v>
                </c:pt>
                <c:pt idx="1040">
                  <c:v>-99</c:v>
                </c:pt>
                <c:pt idx="1041">
                  <c:v>-99</c:v>
                </c:pt>
                <c:pt idx="1042">
                  <c:v>-99</c:v>
                </c:pt>
                <c:pt idx="1043">
                  <c:v>-99</c:v>
                </c:pt>
                <c:pt idx="1044">
                  <c:v>-99</c:v>
                </c:pt>
                <c:pt idx="1045">
                  <c:v>-99</c:v>
                </c:pt>
                <c:pt idx="1046">
                  <c:v>-99</c:v>
                </c:pt>
                <c:pt idx="1047">
                  <c:v>-99</c:v>
                </c:pt>
                <c:pt idx="1048">
                  <c:v>-99</c:v>
                </c:pt>
                <c:pt idx="1049">
                  <c:v>-99</c:v>
                </c:pt>
                <c:pt idx="1050">
                  <c:v>-99</c:v>
                </c:pt>
                <c:pt idx="1051">
                  <c:v>-99</c:v>
                </c:pt>
                <c:pt idx="1052">
                  <c:v>-99</c:v>
                </c:pt>
                <c:pt idx="1053">
                  <c:v>-99</c:v>
                </c:pt>
                <c:pt idx="1054">
                  <c:v>-99</c:v>
                </c:pt>
                <c:pt idx="1055">
                  <c:v>-99</c:v>
                </c:pt>
                <c:pt idx="1056">
                  <c:v>-99</c:v>
                </c:pt>
                <c:pt idx="1057">
                  <c:v>-99</c:v>
                </c:pt>
                <c:pt idx="1058">
                  <c:v>-99</c:v>
                </c:pt>
                <c:pt idx="1059">
                  <c:v>-99</c:v>
                </c:pt>
                <c:pt idx="1060">
                  <c:v>-99</c:v>
                </c:pt>
                <c:pt idx="1061">
                  <c:v>-99</c:v>
                </c:pt>
                <c:pt idx="1062">
                  <c:v>-99</c:v>
                </c:pt>
                <c:pt idx="1063">
                  <c:v>-99</c:v>
                </c:pt>
                <c:pt idx="1064">
                  <c:v>-99</c:v>
                </c:pt>
                <c:pt idx="1065">
                  <c:v>-99</c:v>
                </c:pt>
                <c:pt idx="1066">
                  <c:v>-99</c:v>
                </c:pt>
                <c:pt idx="1067">
                  <c:v>-99</c:v>
                </c:pt>
                <c:pt idx="1068">
                  <c:v>-99</c:v>
                </c:pt>
                <c:pt idx="1069">
                  <c:v>-99</c:v>
                </c:pt>
                <c:pt idx="1070">
                  <c:v>-99</c:v>
                </c:pt>
                <c:pt idx="1071">
                  <c:v>-99</c:v>
                </c:pt>
                <c:pt idx="1072">
                  <c:v>-99</c:v>
                </c:pt>
                <c:pt idx="1073">
                  <c:v>-99</c:v>
                </c:pt>
                <c:pt idx="1074">
                  <c:v>-99</c:v>
                </c:pt>
                <c:pt idx="1075">
                  <c:v>-99</c:v>
                </c:pt>
                <c:pt idx="1076">
                  <c:v>-99</c:v>
                </c:pt>
                <c:pt idx="1077">
                  <c:v>-99</c:v>
                </c:pt>
                <c:pt idx="1078">
                  <c:v>-99</c:v>
                </c:pt>
                <c:pt idx="1079">
                  <c:v>-99</c:v>
                </c:pt>
                <c:pt idx="1080">
                  <c:v>-99</c:v>
                </c:pt>
                <c:pt idx="1081">
                  <c:v>-99</c:v>
                </c:pt>
                <c:pt idx="1082">
                  <c:v>-99</c:v>
                </c:pt>
                <c:pt idx="1083">
                  <c:v>-99</c:v>
                </c:pt>
                <c:pt idx="1084">
                  <c:v>-99</c:v>
                </c:pt>
                <c:pt idx="1085">
                  <c:v>-99</c:v>
                </c:pt>
                <c:pt idx="1086">
                  <c:v>-99</c:v>
                </c:pt>
                <c:pt idx="1087">
                  <c:v>-99</c:v>
                </c:pt>
                <c:pt idx="1088">
                  <c:v>-99</c:v>
                </c:pt>
                <c:pt idx="1089">
                  <c:v>-99</c:v>
                </c:pt>
                <c:pt idx="1090">
                  <c:v>-99</c:v>
                </c:pt>
                <c:pt idx="1091">
                  <c:v>-99</c:v>
                </c:pt>
                <c:pt idx="1092">
                  <c:v>-99</c:v>
                </c:pt>
                <c:pt idx="1093">
                  <c:v>-99</c:v>
                </c:pt>
                <c:pt idx="1094">
                  <c:v>-99</c:v>
                </c:pt>
                <c:pt idx="1095">
                  <c:v>-99</c:v>
                </c:pt>
                <c:pt idx="1096">
                  <c:v>-99</c:v>
                </c:pt>
                <c:pt idx="1097">
                  <c:v>-99</c:v>
                </c:pt>
                <c:pt idx="1098">
                  <c:v>-99</c:v>
                </c:pt>
                <c:pt idx="1099">
                  <c:v>-99</c:v>
                </c:pt>
                <c:pt idx="1100">
                  <c:v>-99</c:v>
                </c:pt>
                <c:pt idx="1101">
                  <c:v>-99</c:v>
                </c:pt>
                <c:pt idx="1102">
                  <c:v>-99</c:v>
                </c:pt>
                <c:pt idx="1103">
                  <c:v>-99</c:v>
                </c:pt>
                <c:pt idx="1104">
                  <c:v>-99</c:v>
                </c:pt>
                <c:pt idx="1105">
                  <c:v>-99</c:v>
                </c:pt>
                <c:pt idx="1106">
                  <c:v>-99</c:v>
                </c:pt>
                <c:pt idx="1107">
                  <c:v>-99</c:v>
                </c:pt>
                <c:pt idx="1108">
                  <c:v>-99</c:v>
                </c:pt>
                <c:pt idx="1109">
                  <c:v>-99</c:v>
                </c:pt>
                <c:pt idx="1110">
                  <c:v>-99</c:v>
                </c:pt>
                <c:pt idx="1111">
                  <c:v>-99</c:v>
                </c:pt>
                <c:pt idx="1112">
                  <c:v>-99</c:v>
                </c:pt>
                <c:pt idx="1113">
                  <c:v>-99</c:v>
                </c:pt>
                <c:pt idx="1114">
                  <c:v>-99</c:v>
                </c:pt>
                <c:pt idx="1115">
                  <c:v>-99</c:v>
                </c:pt>
                <c:pt idx="1116">
                  <c:v>-99</c:v>
                </c:pt>
                <c:pt idx="1117">
                  <c:v>-99</c:v>
                </c:pt>
                <c:pt idx="1118">
                  <c:v>-99</c:v>
                </c:pt>
                <c:pt idx="1119">
                  <c:v>-99</c:v>
                </c:pt>
                <c:pt idx="1120">
                  <c:v>-99</c:v>
                </c:pt>
                <c:pt idx="1121">
                  <c:v>-99</c:v>
                </c:pt>
                <c:pt idx="1122">
                  <c:v>-99</c:v>
                </c:pt>
                <c:pt idx="1123">
                  <c:v>-99</c:v>
                </c:pt>
                <c:pt idx="1124">
                  <c:v>-99</c:v>
                </c:pt>
                <c:pt idx="1125">
                  <c:v>-99</c:v>
                </c:pt>
                <c:pt idx="1126">
                  <c:v>-99</c:v>
                </c:pt>
                <c:pt idx="1127">
                  <c:v>-99</c:v>
                </c:pt>
                <c:pt idx="1128">
                  <c:v>-99</c:v>
                </c:pt>
                <c:pt idx="1129">
                  <c:v>-99</c:v>
                </c:pt>
                <c:pt idx="1130">
                  <c:v>-99</c:v>
                </c:pt>
                <c:pt idx="1131">
                  <c:v>-99</c:v>
                </c:pt>
                <c:pt idx="1132">
                  <c:v>-99</c:v>
                </c:pt>
                <c:pt idx="1133">
                  <c:v>-99</c:v>
                </c:pt>
                <c:pt idx="1134">
                  <c:v>-99</c:v>
                </c:pt>
                <c:pt idx="1135">
                  <c:v>-99</c:v>
                </c:pt>
                <c:pt idx="1136">
                  <c:v>-99</c:v>
                </c:pt>
                <c:pt idx="1137">
                  <c:v>-99</c:v>
                </c:pt>
                <c:pt idx="1138">
                  <c:v>-99</c:v>
                </c:pt>
                <c:pt idx="1139">
                  <c:v>-99</c:v>
                </c:pt>
                <c:pt idx="1140">
                  <c:v>-99</c:v>
                </c:pt>
                <c:pt idx="1141">
                  <c:v>-99</c:v>
                </c:pt>
                <c:pt idx="1142">
                  <c:v>-99</c:v>
                </c:pt>
                <c:pt idx="1143">
                  <c:v>-99</c:v>
                </c:pt>
                <c:pt idx="1144">
                  <c:v>-99</c:v>
                </c:pt>
                <c:pt idx="1145">
                  <c:v>-99</c:v>
                </c:pt>
                <c:pt idx="1146">
                  <c:v>-99</c:v>
                </c:pt>
                <c:pt idx="1147">
                  <c:v>-99</c:v>
                </c:pt>
                <c:pt idx="1148">
                  <c:v>-99</c:v>
                </c:pt>
                <c:pt idx="1149">
                  <c:v>-99</c:v>
                </c:pt>
                <c:pt idx="1150">
                  <c:v>-99</c:v>
                </c:pt>
                <c:pt idx="1151">
                  <c:v>-99</c:v>
                </c:pt>
                <c:pt idx="1152">
                  <c:v>-99</c:v>
                </c:pt>
                <c:pt idx="1153">
                  <c:v>-99</c:v>
                </c:pt>
                <c:pt idx="1154">
                  <c:v>-99</c:v>
                </c:pt>
                <c:pt idx="1155">
                  <c:v>-99</c:v>
                </c:pt>
                <c:pt idx="1156">
                  <c:v>-99</c:v>
                </c:pt>
                <c:pt idx="1157">
                  <c:v>-99</c:v>
                </c:pt>
                <c:pt idx="1158">
                  <c:v>-99</c:v>
                </c:pt>
                <c:pt idx="1159">
                  <c:v>-99</c:v>
                </c:pt>
                <c:pt idx="1160">
                  <c:v>-99</c:v>
                </c:pt>
                <c:pt idx="1161">
                  <c:v>-99</c:v>
                </c:pt>
                <c:pt idx="1162">
                  <c:v>-99</c:v>
                </c:pt>
                <c:pt idx="1163">
                  <c:v>-99</c:v>
                </c:pt>
                <c:pt idx="1164">
                  <c:v>-99</c:v>
                </c:pt>
                <c:pt idx="1165">
                  <c:v>-99</c:v>
                </c:pt>
                <c:pt idx="1166">
                  <c:v>-99</c:v>
                </c:pt>
                <c:pt idx="1167">
                  <c:v>-99</c:v>
                </c:pt>
                <c:pt idx="1168">
                  <c:v>-99</c:v>
                </c:pt>
                <c:pt idx="1169">
                  <c:v>-99</c:v>
                </c:pt>
                <c:pt idx="1170">
                  <c:v>-99</c:v>
                </c:pt>
                <c:pt idx="1171">
                  <c:v>-99</c:v>
                </c:pt>
                <c:pt idx="1172">
                  <c:v>-99</c:v>
                </c:pt>
                <c:pt idx="1173">
                  <c:v>-99</c:v>
                </c:pt>
                <c:pt idx="1174">
                  <c:v>-99</c:v>
                </c:pt>
                <c:pt idx="1175">
                  <c:v>-99</c:v>
                </c:pt>
                <c:pt idx="1176">
                  <c:v>-99</c:v>
                </c:pt>
                <c:pt idx="1177">
                  <c:v>-99</c:v>
                </c:pt>
                <c:pt idx="1178">
                  <c:v>-99</c:v>
                </c:pt>
                <c:pt idx="1179">
                  <c:v>-99</c:v>
                </c:pt>
                <c:pt idx="1180">
                  <c:v>-99</c:v>
                </c:pt>
                <c:pt idx="1181">
                  <c:v>-99</c:v>
                </c:pt>
                <c:pt idx="1182">
                  <c:v>-99</c:v>
                </c:pt>
                <c:pt idx="1183">
                  <c:v>-99</c:v>
                </c:pt>
                <c:pt idx="1184">
                  <c:v>-99</c:v>
                </c:pt>
                <c:pt idx="1185">
                  <c:v>-99</c:v>
                </c:pt>
                <c:pt idx="1186">
                  <c:v>-99</c:v>
                </c:pt>
                <c:pt idx="1187">
                  <c:v>-99</c:v>
                </c:pt>
                <c:pt idx="1188">
                  <c:v>-99</c:v>
                </c:pt>
                <c:pt idx="1189">
                  <c:v>-99</c:v>
                </c:pt>
                <c:pt idx="1190">
                  <c:v>-99</c:v>
                </c:pt>
                <c:pt idx="1191">
                  <c:v>-99</c:v>
                </c:pt>
                <c:pt idx="1192">
                  <c:v>-99</c:v>
                </c:pt>
                <c:pt idx="1193">
                  <c:v>-99</c:v>
                </c:pt>
                <c:pt idx="1194">
                  <c:v>-99</c:v>
                </c:pt>
                <c:pt idx="1195">
                  <c:v>-99</c:v>
                </c:pt>
                <c:pt idx="1196">
                  <c:v>-99</c:v>
                </c:pt>
                <c:pt idx="1197">
                  <c:v>-99</c:v>
                </c:pt>
                <c:pt idx="1198">
                  <c:v>-99</c:v>
                </c:pt>
                <c:pt idx="1199">
                  <c:v>-99</c:v>
                </c:pt>
                <c:pt idx="1200">
                  <c:v>-99</c:v>
                </c:pt>
                <c:pt idx="1201">
                  <c:v>-99</c:v>
                </c:pt>
                <c:pt idx="1202">
                  <c:v>-99</c:v>
                </c:pt>
                <c:pt idx="1203">
                  <c:v>-99</c:v>
                </c:pt>
                <c:pt idx="1204">
                  <c:v>-99</c:v>
                </c:pt>
              </c:numCache>
            </c:numRef>
          </c:xVal>
          <c:yVal>
            <c:numRef>
              <c:f>CONTROL!$BD$7:$BD$1211</c:f>
              <c:numCache>
                <c:formatCode>General</c:formatCode>
                <c:ptCount val="1205"/>
                <c:pt idx="0">
                  <c:v>-99</c:v>
                </c:pt>
                <c:pt idx="1">
                  <c:v>-99</c:v>
                </c:pt>
                <c:pt idx="2">
                  <c:v>-99</c:v>
                </c:pt>
                <c:pt idx="3">
                  <c:v>-99</c:v>
                </c:pt>
                <c:pt idx="4">
                  <c:v>-99</c:v>
                </c:pt>
                <c:pt idx="5">
                  <c:v>-99</c:v>
                </c:pt>
                <c:pt idx="6">
                  <c:v>-99</c:v>
                </c:pt>
                <c:pt idx="7">
                  <c:v>-99</c:v>
                </c:pt>
                <c:pt idx="8">
                  <c:v>-99</c:v>
                </c:pt>
                <c:pt idx="9">
                  <c:v>-99</c:v>
                </c:pt>
                <c:pt idx="10">
                  <c:v>-99</c:v>
                </c:pt>
                <c:pt idx="11">
                  <c:v>-99</c:v>
                </c:pt>
                <c:pt idx="12">
                  <c:v>-99</c:v>
                </c:pt>
                <c:pt idx="13">
                  <c:v>-99</c:v>
                </c:pt>
                <c:pt idx="14">
                  <c:v>-99</c:v>
                </c:pt>
                <c:pt idx="15">
                  <c:v>-99</c:v>
                </c:pt>
                <c:pt idx="16">
                  <c:v>-99</c:v>
                </c:pt>
                <c:pt idx="17">
                  <c:v>-99</c:v>
                </c:pt>
                <c:pt idx="18">
                  <c:v>-99</c:v>
                </c:pt>
                <c:pt idx="19">
                  <c:v>-99</c:v>
                </c:pt>
                <c:pt idx="20">
                  <c:v>-99</c:v>
                </c:pt>
                <c:pt idx="21">
                  <c:v>-99</c:v>
                </c:pt>
                <c:pt idx="22">
                  <c:v>-99</c:v>
                </c:pt>
                <c:pt idx="23">
                  <c:v>-99</c:v>
                </c:pt>
                <c:pt idx="24">
                  <c:v>-99</c:v>
                </c:pt>
                <c:pt idx="25">
                  <c:v>-99</c:v>
                </c:pt>
                <c:pt idx="26">
                  <c:v>-99</c:v>
                </c:pt>
                <c:pt idx="27">
                  <c:v>-99</c:v>
                </c:pt>
                <c:pt idx="28">
                  <c:v>-99</c:v>
                </c:pt>
                <c:pt idx="29">
                  <c:v>-99</c:v>
                </c:pt>
                <c:pt idx="30">
                  <c:v>-99</c:v>
                </c:pt>
                <c:pt idx="31">
                  <c:v>-99</c:v>
                </c:pt>
                <c:pt idx="32">
                  <c:v>-99</c:v>
                </c:pt>
                <c:pt idx="33">
                  <c:v>-99</c:v>
                </c:pt>
                <c:pt idx="34">
                  <c:v>-99</c:v>
                </c:pt>
                <c:pt idx="35">
                  <c:v>-99</c:v>
                </c:pt>
                <c:pt idx="36">
                  <c:v>-99</c:v>
                </c:pt>
                <c:pt idx="37">
                  <c:v>-99</c:v>
                </c:pt>
                <c:pt idx="38">
                  <c:v>-99</c:v>
                </c:pt>
                <c:pt idx="39">
                  <c:v>-99</c:v>
                </c:pt>
                <c:pt idx="40">
                  <c:v>-99</c:v>
                </c:pt>
                <c:pt idx="41">
                  <c:v>-99</c:v>
                </c:pt>
                <c:pt idx="42">
                  <c:v>-99</c:v>
                </c:pt>
                <c:pt idx="43">
                  <c:v>-99</c:v>
                </c:pt>
                <c:pt idx="44">
                  <c:v>-99</c:v>
                </c:pt>
                <c:pt idx="45">
                  <c:v>-99</c:v>
                </c:pt>
                <c:pt idx="46">
                  <c:v>-99</c:v>
                </c:pt>
                <c:pt idx="47">
                  <c:v>-99</c:v>
                </c:pt>
                <c:pt idx="48">
                  <c:v>-99</c:v>
                </c:pt>
                <c:pt idx="49">
                  <c:v>-99</c:v>
                </c:pt>
                <c:pt idx="50">
                  <c:v>-99</c:v>
                </c:pt>
                <c:pt idx="51">
                  <c:v>-99</c:v>
                </c:pt>
                <c:pt idx="52">
                  <c:v>-99</c:v>
                </c:pt>
                <c:pt idx="53">
                  <c:v>-99</c:v>
                </c:pt>
                <c:pt idx="54">
                  <c:v>-99</c:v>
                </c:pt>
                <c:pt idx="55">
                  <c:v>-99</c:v>
                </c:pt>
                <c:pt idx="56">
                  <c:v>-99</c:v>
                </c:pt>
                <c:pt idx="57">
                  <c:v>-99</c:v>
                </c:pt>
                <c:pt idx="58">
                  <c:v>-99</c:v>
                </c:pt>
                <c:pt idx="59">
                  <c:v>-99</c:v>
                </c:pt>
                <c:pt idx="60">
                  <c:v>-99</c:v>
                </c:pt>
                <c:pt idx="61">
                  <c:v>-99</c:v>
                </c:pt>
                <c:pt idx="62">
                  <c:v>-99</c:v>
                </c:pt>
                <c:pt idx="63">
                  <c:v>-99</c:v>
                </c:pt>
                <c:pt idx="64">
                  <c:v>-99</c:v>
                </c:pt>
                <c:pt idx="65">
                  <c:v>-99</c:v>
                </c:pt>
                <c:pt idx="66">
                  <c:v>-99</c:v>
                </c:pt>
                <c:pt idx="67">
                  <c:v>-99</c:v>
                </c:pt>
                <c:pt idx="68">
                  <c:v>-99</c:v>
                </c:pt>
                <c:pt idx="69">
                  <c:v>-99</c:v>
                </c:pt>
                <c:pt idx="70">
                  <c:v>-99</c:v>
                </c:pt>
                <c:pt idx="71">
                  <c:v>-99</c:v>
                </c:pt>
                <c:pt idx="72">
                  <c:v>-99</c:v>
                </c:pt>
                <c:pt idx="73">
                  <c:v>-99</c:v>
                </c:pt>
                <c:pt idx="74">
                  <c:v>-99</c:v>
                </c:pt>
                <c:pt idx="75">
                  <c:v>-99</c:v>
                </c:pt>
                <c:pt idx="76">
                  <c:v>-99</c:v>
                </c:pt>
                <c:pt idx="77">
                  <c:v>-99</c:v>
                </c:pt>
                <c:pt idx="78">
                  <c:v>-99</c:v>
                </c:pt>
                <c:pt idx="79">
                  <c:v>-99</c:v>
                </c:pt>
                <c:pt idx="80">
                  <c:v>-99</c:v>
                </c:pt>
                <c:pt idx="81">
                  <c:v>-99</c:v>
                </c:pt>
                <c:pt idx="82">
                  <c:v>-99</c:v>
                </c:pt>
                <c:pt idx="83">
                  <c:v>-99</c:v>
                </c:pt>
                <c:pt idx="84">
                  <c:v>-99</c:v>
                </c:pt>
                <c:pt idx="85">
                  <c:v>-99</c:v>
                </c:pt>
                <c:pt idx="86">
                  <c:v>-99</c:v>
                </c:pt>
                <c:pt idx="87">
                  <c:v>-99</c:v>
                </c:pt>
                <c:pt idx="88">
                  <c:v>-99</c:v>
                </c:pt>
                <c:pt idx="89">
                  <c:v>-99</c:v>
                </c:pt>
                <c:pt idx="90">
                  <c:v>-99</c:v>
                </c:pt>
                <c:pt idx="91">
                  <c:v>-99</c:v>
                </c:pt>
                <c:pt idx="92">
                  <c:v>-99</c:v>
                </c:pt>
                <c:pt idx="93">
                  <c:v>-99</c:v>
                </c:pt>
                <c:pt idx="94">
                  <c:v>-99</c:v>
                </c:pt>
                <c:pt idx="95">
                  <c:v>-99</c:v>
                </c:pt>
                <c:pt idx="96">
                  <c:v>-99</c:v>
                </c:pt>
                <c:pt idx="97">
                  <c:v>-99</c:v>
                </c:pt>
                <c:pt idx="98">
                  <c:v>-99</c:v>
                </c:pt>
                <c:pt idx="99">
                  <c:v>-99</c:v>
                </c:pt>
                <c:pt idx="100">
                  <c:v>-99</c:v>
                </c:pt>
                <c:pt idx="101">
                  <c:v>-99</c:v>
                </c:pt>
                <c:pt idx="102">
                  <c:v>-99</c:v>
                </c:pt>
                <c:pt idx="103">
                  <c:v>-99</c:v>
                </c:pt>
                <c:pt idx="104">
                  <c:v>-99</c:v>
                </c:pt>
                <c:pt idx="105">
                  <c:v>-99</c:v>
                </c:pt>
                <c:pt idx="106">
                  <c:v>-99</c:v>
                </c:pt>
                <c:pt idx="107">
                  <c:v>-99</c:v>
                </c:pt>
                <c:pt idx="108">
                  <c:v>-99</c:v>
                </c:pt>
                <c:pt idx="109">
                  <c:v>-99</c:v>
                </c:pt>
                <c:pt idx="110">
                  <c:v>-99</c:v>
                </c:pt>
                <c:pt idx="111">
                  <c:v>-99</c:v>
                </c:pt>
                <c:pt idx="112">
                  <c:v>-99</c:v>
                </c:pt>
                <c:pt idx="113">
                  <c:v>-99</c:v>
                </c:pt>
                <c:pt idx="114">
                  <c:v>-99</c:v>
                </c:pt>
                <c:pt idx="115">
                  <c:v>-99</c:v>
                </c:pt>
                <c:pt idx="116">
                  <c:v>-99</c:v>
                </c:pt>
                <c:pt idx="117">
                  <c:v>-99</c:v>
                </c:pt>
                <c:pt idx="118">
                  <c:v>-99</c:v>
                </c:pt>
                <c:pt idx="119">
                  <c:v>-99</c:v>
                </c:pt>
                <c:pt idx="120">
                  <c:v>-99</c:v>
                </c:pt>
                <c:pt idx="121">
                  <c:v>-99</c:v>
                </c:pt>
                <c:pt idx="122">
                  <c:v>-99</c:v>
                </c:pt>
                <c:pt idx="123">
                  <c:v>-99</c:v>
                </c:pt>
                <c:pt idx="124">
                  <c:v>-99</c:v>
                </c:pt>
                <c:pt idx="125">
                  <c:v>-99</c:v>
                </c:pt>
                <c:pt idx="126">
                  <c:v>-99</c:v>
                </c:pt>
                <c:pt idx="127">
                  <c:v>-99</c:v>
                </c:pt>
                <c:pt idx="128">
                  <c:v>-99</c:v>
                </c:pt>
                <c:pt idx="129">
                  <c:v>-99</c:v>
                </c:pt>
                <c:pt idx="130">
                  <c:v>-99</c:v>
                </c:pt>
                <c:pt idx="131">
                  <c:v>-99</c:v>
                </c:pt>
                <c:pt idx="132">
                  <c:v>-99</c:v>
                </c:pt>
                <c:pt idx="133">
                  <c:v>-99</c:v>
                </c:pt>
                <c:pt idx="134">
                  <c:v>-99</c:v>
                </c:pt>
                <c:pt idx="135">
                  <c:v>-99</c:v>
                </c:pt>
                <c:pt idx="136">
                  <c:v>-99</c:v>
                </c:pt>
                <c:pt idx="137">
                  <c:v>-99</c:v>
                </c:pt>
                <c:pt idx="138">
                  <c:v>-99</c:v>
                </c:pt>
                <c:pt idx="139">
                  <c:v>-99</c:v>
                </c:pt>
                <c:pt idx="140">
                  <c:v>-99</c:v>
                </c:pt>
                <c:pt idx="141">
                  <c:v>-99</c:v>
                </c:pt>
                <c:pt idx="142">
                  <c:v>-99</c:v>
                </c:pt>
                <c:pt idx="143">
                  <c:v>-99</c:v>
                </c:pt>
                <c:pt idx="144">
                  <c:v>-99</c:v>
                </c:pt>
                <c:pt idx="145">
                  <c:v>-99</c:v>
                </c:pt>
                <c:pt idx="146">
                  <c:v>-99</c:v>
                </c:pt>
                <c:pt idx="147">
                  <c:v>-99</c:v>
                </c:pt>
                <c:pt idx="148">
                  <c:v>-99</c:v>
                </c:pt>
                <c:pt idx="149">
                  <c:v>-99</c:v>
                </c:pt>
                <c:pt idx="150">
                  <c:v>-99</c:v>
                </c:pt>
                <c:pt idx="151">
                  <c:v>-99</c:v>
                </c:pt>
                <c:pt idx="152">
                  <c:v>-99</c:v>
                </c:pt>
                <c:pt idx="153">
                  <c:v>-99</c:v>
                </c:pt>
                <c:pt idx="154">
                  <c:v>-99</c:v>
                </c:pt>
                <c:pt idx="155">
                  <c:v>-99</c:v>
                </c:pt>
                <c:pt idx="156">
                  <c:v>-99</c:v>
                </c:pt>
                <c:pt idx="157">
                  <c:v>-99</c:v>
                </c:pt>
                <c:pt idx="158">
                  <c:v>-99</c:v>
                </c:pt>
                <c:pt idx="159">
                  <c:v>-99</c:v>
                </c:pt>
                <c:pt idx="160">
                  <c:v>-99</c:v>
                </c:pt>
                <c:pt idx="161">
                  <c:v>-99</c:v>
                </c:pt>
                <c:pt idx="162">
                  <c:v>-99</c:v>
                </c:pt>
                <c:pt idx="163">
                  <c:v>-99</c:v>
                </c:pt>
                <c:pt idx="164">
                  <c:v>-99</c:v>
                </c:pt>
                <c:pt idx="165">
                  <c:v>-99</c:v>
                </c:pt>
                <c:pt idx="166">
                  <c:v>-99</c:v>
                </c:pt>
                <c:pt idx="167">
                  <c:v>-99</c:v>
                </c:pt>
                <c:pt idx="168">
                  <c:v>-99</c:v>
                </c:pt>
                <c:pt idx="169">
                  <c:v>-99</c:v>
                </c:pt>
                <c:pt idx="170">
                  <c:v>-99</c:v>
                </c:pt>
                <c:pt idx="171">
                  <c:v>-99</c:v>
                </c:pt>
                <c:pt idx="172">
                  <c:v>-99</c:v>
                </c:pt>
                <c:pt idx="173">
                  <c:v>-99</c:v>
                </c:pt>
                <c:pt idx="174">
                  <c:v>-99</c:v>
                </c:pt>
                <c:pt idx="175">
                  <c:v>-99</c:v>
                </c:pt>
                <c:pt idx="176">
                  <c:v>-99</c:v>
                </c:pt>
                <c:pt idx="177">
                  <c:v>-99</c:v>
                </c:pt>
                <c:pt idx="178">
                  <c:v>-99</c:v>
                </c:pt>
                <c:pt idx="179">
                  <c:v>-99</c:v>
                </c:pt>
                <c:pt idx="180">
                  <c:v>-99</c:v>
                </c:pt>
                <c:pt idx="181">
                  <c:v>-99</c:v>
                </c:pt>
                <c:pt idx="182">
                  <c:v>-99</c:v>
                </c:pt>
                <c:pt idx="183">
                  <c:v>-99</c:v>
                </c:pt>
                <c:pt idx="184">
                  <c:v>-99</c:v>
                </c:pt>
                <c:pt idx="185">
                  <c:v>-99</c:v>
                </c:pt>
                <c:pt idx="186">
                  <c:v>-99</c:v>
                </c:pt>
                <c:pt idx="187">
                  <c:v>-99</c:v>
                </c:pt>
                <c:pt idx="188">
                  <c:v>-99</c:v>
                </c:pt>
                <c:pt idx="189">
                  <c:v>-99</c:v>
                </c:pt>
                <c:pt idx="190">
                  <c:v>-99</c:v>
                </c:pt>
                <c:pt idx="191">
                  <c:v>-99</c:v>
                </c:pt>
                <c:pt idx="192">
                  <c:v>-99</c:v>
                </c:pt>
                <c:pt idx="193">
                  <c:v>-99</c:v>
                </c:pt>
                <c:pt idx="194">
                  <c:v>-99</c:v>
                </c:pt>
                <c:pt idx="195">
                  <c:v>-99</c:v>
                </c:pt>
                <c:pt idx="196">
                  <c:v>-99</c:v>
                </c:pt>
                <c:pt idx="197">
                  <c:v>-99</c:v>
                </c:pt>
                <c:pt idx="198">
                  <c:v>-99</c:v>
                </c:pt>
                <c:pt idx="199">
                  <c:v>-99</c:v>
                </c:pt>
                <c:pt idx="200">
                  <c:v>-99</c:v>
                </c:pt>
                <c:pt idx="201">
                  <c:v>-99</c:v>
                </c:pt>
                <c:pt idx="202">
                  <c:v>-99</c:v>
                </c:pt>
                <c:pt idx="203">
                  <c:v>-99</c:v>
                </c:pt>
                <c:pt idx="204">
                  <c:v>-99</c:v>
                </c:pt>
                <c:pt idx="205">
                  <c:v>-99</c:v>
                </c:pt>
                <c:pt idx="206">
                  <c:v>-99</c:v>
                </c:pt>
                <c:pt idx="207">
                  <c:v>-99</c:v>
                </c:pt>
                <c:pt idx="208">
                  <c:v>-99</c:v>
                </c:pt>
                <c:pt idx="209">
                  <c:v>-99</c:v>
                </c:pt>
                <c:pt idx="210">
                  <c:v>-99</c:v>
                </c:pt>
                <c:pt idx="211">
                  <c:v>-99</c:v>
                </c:pt>
                <c:pt idx="212">
                  <c:v>-99</c:v>
                </c:pt>
                <c:pt idx="213">
                  <c:v>-99</c:v>
                </c:pt>
                <c:pt idx="214">
                  <c:v>-99</c:v>
                </c:pt>
                <c:pt idx="215">
                  <c:v>-99</c:v>
                </c:pt>
                <c:pt idx="216">
                  <c:v>-99</c:v>
                </c:pt>
                <c:pt idx="217">
                  <c:v>-99</c:v>
                </c:pt>
                <c:pt idx="218">
                  <c:v>-99</c:v>
                </c:pt>
                <c:pt idx="219">
                  <c:v>-99</c:v>
                </c:pt>
                <c:pt idx="220">
                  <c:v>-99</c:v>
                </c:pt>
                <c:pt idx="221">
                  <c:v>-99</c:v>
                </c:pt>
                <c:pt idx="222">
                  <c:v>-99</c:v>
                </c:pt>
                <c:pt idx="223">
                  <c:v>-99</c:v>
                </c:pt>
                <c:pt idx="224">
                  <c:v>-99</c:v>
                </c:pt>
                <c:pt idx="225">
                  <c:v>-99</c:v>
                </c:pt>
                <c:pt idx="226">
                  <c:v>-99</c:v>
                </c:pt>
                <c:pt idx="227">
                  <c:v>-99</c:v>
                </c:pt>
                <c:pt idx="228">
                  <c:v>-99</c:v>
                </c:pt>
                <c:pt idx="229">
                  <c:v>-99</c:v>
                </c:pt>
                <c:pt idx="230">
                  <c:v>-99</c:v>
                </c:pt>
                <c:pt idx="231">
                  <c:v>-99</c:v>
                </c:pt>
                <c:pt idx="232">
                  <c:v>-99</c:v>
                </c:pt>
                <c:pt idx="233">
                  <c:v>-99</c:v>
                </c:pt>
                <c:pt idx="234">
                  <c:v>-99</c:v>
                </c:pt>
                <c:pt idx="235">
                  <c:v>-99</c:v>
                </c:pt>
                <c:pt idx="236">
                  <c:v>-99</c:v>
                </c:pt>
                <c:pt idx="237">
                  <c:v>-99</c:v>
                </c:pt>
                <c:pt idx="238">
                  <c:v>-99</c:v>
                </c:pt>
                <c:pt idx="239">
                  <c:v>-99</c:v>
                </c:pt>
                <c:pt idx="240">
                  <c:v>-99</c:v>
                </c:pt>
                <c:pt idx="241">
                  <c:v>-99</c:v>
                </c:pt>
                <c:pt idx="242">
                  <c:v>-99</c:v>
                </c:pt>
                <c:pt idx="243">
                  <c:v>-99</c:v>
                </c:pt>
                <c:pt idx="244">
                  <c:v>-99</c:v>
                </c:pt>
                <c:pt idx="245">
                  <c:v>-99</c:v>
                </c:pt>
                <c:pt idx="246">
                  <c:v>-99</c:v>
                </c:pt>
                <c:pt idx="247">
                  <c:v>-99</c:v>
                </c:pt>
                <c:pt idx="248">
                  <c:v>-99</c:v>
                </c:pt>
                <c:pt idx="249">
                  <c:v>-99</c:v>
                </c:pt>
                <c:pt idx="250">
                  <c:v>-99</c:v>
                </c:pt>
                <c:pt idx="251">
                  <c:v>-99</c:v>
                </c:pt>
                <c:pt idx="252">
                  <c:v>-99</c:v>
                </c:pt>
                <c:pt idx="253">
                  <c:v>-99</c:v>
                </c:pt>
                <c:pt idx="254">
                  <c:v>-99</c:v>
                </c:pt>
                <c:pt idx="255">
                  <c:v>-99</c:v>
                </c:pt>
                <c:pt idx="256">
                  <c:v>-99</c:v>
                </c:pt>
                <c:pt idx="257">
                  <c:v>-99</c:v>
                </c:pt>
                <c:pt idx="258">
                  <c:v>-99</c:v>
                </c:pt>
                <c:pt idx="259">
                  <c:v>-99</c:v>
                </c:pt>
                <c:pt idx="260">
                  <c:v>-99</c:v>
                </c:pt>
                <c:pt idx="261">
                  <c:v>-99</c:v>
                </c:pt>
                <c:pt idx="262">
                  <c:v>-99</c:v>
                </c:pt>
                <c:pt idx="263">
                  <c:v>-99</c:v>
                </c:pt>
                <c:pt idx="264">
                  <c:v>-99</c:v>
                </c:pt>
                <c:pt idx="265">
                  <c:v>-99</c:v>
                </c:pt>
                <c:pt idx="266">
                  <c:v>-99</c:v>
                </c:pt>
                <c:pt idx="267">
                  <c:v>-99</c:v>
                </c:pt>
                <c:pt idx="268">
                  <c:v>-99</c:v>
                </c:pt>
                <c:pt idx="269">
                  <c:v>-99</c:v>
                </c:pt>
                <c:pt idx="270">
                  <c:v>-99</c:v>
                </c:pt>
                <c:pt idx="271">
                  <c:v>-99</c:v>
                </c:pt>
                <c:pt idx="272">
                  <c:v>-99</c:v>
                </c:pt>
                <c:pt idx="273">
                  <c:v>-99</c:v>
                </c:pt>
                <c:pt idx="274">
                  <c:v>-99</c:v>
                </c:pt>
                <c:pt idx="275">
                  <c:v>-99</c:v>
                </c:pt>
                <c:pt idx="276">
                  <c:v>-99</c:v>
                </c:pt>
                <c:pt idx="277">
                  <c:v>-99</c:v>
                </c:pt>
                <c:pt idx="278">
                  <c:v>-99</c:v>
                </c:pt>
                <c:pt idx="279">
                  <c:v>-99</c:v>
                </c:pt>
                <c:pt idx="280">
                  <c:v>-99</c:v>
                </c:pt>
                <c:pt idx="281">
                  <c:v>-99</c:v>
                </c:pt>
                <c:pt idx="282">
                  <c:v>-99</c:v>
                </c:pt>
                <c:pt idx="283">
                  <c:v>-99</c:v>
                </c:pt>
                <c:pt idx="284">
                  <c:v>-99</c:v>
                </c:pt>
                <c:pt idx="285">
                  <c:v>-99</c:v>
                </c:pt>
                <c:pt idx="286">
                  <c:v>-99</c:v>
                </c:pt>
                <c:pt idx="287">
                  <c:v>-99</c:v>
                </c:pt>
                <c:pt idx="288">
                  <c:v>-99</c:v>
                </c:pt>
                <c:pt idx="289">
                  <c:v>-99</c:v>
                </c:pt>
                <c:pt idx="290">
                  <c:v>-99</c:v>
                </c:pt>
                <c:pt idx="291">
                  <c:v>-99</c:v>
                </c:pt>
                <c:pt idx="292">
                  <c:v>-99</c:v>
                </c:pt>
                <c:pt idx="293">
                  <c:v>-99</c:v>
                </c:pt>
                <c:pt idx="294">
                  <c:v>-99</c:v>
                </c:pt>
                <c:pt idx="295">
                  <c:v>-99</c:v>
                </c:pt>
                <c:pt idx="296">
                  <c:v>-99</c:v>
                </c:pt>
                <c:pt idx="297">
                  <c:v>-99</c:v>
                </c:pt>
                <c:pt idx="298">
                  <c:v>-99</c:v>
                </c:pt>
                <c:pt idx="299">
                  <c:v>-99</c:v>
                </c:pt>
                <c:pt idx="300">
                  <c:v>-99</c:v>
                </c:pt>
                <c:pt idx="301">
                  <c:v>-99</c:v>
                </c:pt>
                <c:pt idx="302">
                  <c:v>-99</c:v>
                </c:pt>
                <c:pt idx="303">
                  <c:v>-99</c:v>
                </c:pt>
                <c:pt idx="304">
                  <c:v>-99</c:v>
                </c:pt>
                <c:pt idx="305">
                  <c:v>-99</c:v>
                </c:pt>
                <c:pt idx="306">
                  <c:v>-99</c:v>
                </c:pt>
                <c:pt idx="307">
                  <c:v>-99</c:v>
                </c:pt>
                <c:pt idx="308">
                  <c:v>-99</c:v>
                </c:pt>
                <c:pt idx="309">
                  <c:v>-99</c:v>
                </c:pt>
                <c:pt idx="310">
                  <c:v>-99</c:v>
                </c:pt>
                <c:pt idx="311">
                  <c:v>-99</c:v>
                </c:pt>
                <c:pt idx="312">
                  <c:v>-99</c:v>
                </c:pt>
                <c:pt idx="313">
                  <c:v>-99</c:v>
                </c:pt>
                <c:pt idx="314">
                  <c:v>-99</c:v>
                </c:pt>
                <c:pt idx="315">
                  <c:v>-99</c:v>
                </c:pt>
                <c:pt idx="316">
                  <c:v>-99</c:v>
                </c:pt>
                <c:pt idx="317">
                  <c:v>-99</c:v>
                </c:pt>
                <c:pt idx="318">
                  <c:v>-99</c:v>
                </c:pt>
                <c:pt idx="319">
                  <c:v>-99</c:v>
                </c:pt>
                <c:pt idx="320">
                  <c:v>-99</c:v>
                </c:pt>
                <c:pt idx="321">
                  <c:v>-99</c:v>
                </c:pt>
                <c:pt idx="322">
                  <c:v>-99</c:v>
                </c:pt>
                <c:pt idx="323">
                  <c:v>-99</c:v>
                </c:pt>
                <c:pt idx="324">
                  <c:v>-99</c:v>
                </c:pt>
                <c:pt idx="325">
                  <c:v>-99</c:v>
                </c:pt>
                <c:pt idx="326">
                  <c:v>-99</c:v>
                </c:pt>
                <c:pt idx="327">
                  <c:v>-99</c:v>
                </c:pt>
                <c:pt idx="328">
                  <c:v>-99</c:v>
                </c:pt>
                <c:pt idx="329">
                  <c:v>-99</c:v>
                </c:pt>
                <c:pt idx="330">
                  <c:v>-99</c:v>
                </c:pt>
                <c:pt idx="331">
                  <c:v>-99</c:v>
                </c:pt>
                <c:pt idx="332">
                  <c:v>-99</c:v>
                </c:pt>
                <c:pt idx="333">
                  <c:v>-99</c:v>
                </c:pt>
                <c:pt idx="334">
                  <c:v>-99</c:v>
                </c:pt>
                <c:pt idx="335">
                  <c:v>-99</c:v>
                </c:pt>
                <c:pt idx="336">
                  <c:v>-99</c:v>
                </c:pt>
                <c:pt idx="337">
                  <c:v>-99</c:v>
                </c:pt>
                <c:pt idx="338">
                  <c:v>-99</c:v>
                </c:pt>
                <c:pt idx="339">
                  <c:v>-99</c:v>
                </c:pt>
                <c:pt idx="340">
                  <c:v>-99</c:v>
                </c:pt>
                <c:pt idx="341">
                  <c:v>-99</c:v>
                </c:pt>
                <c:pt idx="342">
                  <c:v>-99</c:v>
                </c:pt>
                <c:pt idx="343">
                  <c:v>-99</c:v>
                </c:pt>
                <c:pt idx="344">
                  <c:v>-99</c:v>
                </c:pt>
                <c:pt idx="345">
                  <c:v>-99</c:v>
                </c:pt>
                <c:pt idx="346">
                  <c:v>-99</c:v>
                </c:pt>
                <c:pt idx="347">
                  <c:v>-99</c:v>
                </c:pt>
                <c:pt idx="348">
                  <c:v>-99</c:v>
                </c:pt>
                <c:pt idx="349">
                  <c:v>-99</c:v>
                </c:pt>
                <c:pt idx="350">
                  <c:v>-99</c:v>
                </c:pt>
                <c:pt idx="351">
                  <c:v>-99</c:v>
                </c:pt>
                <c:pt idx="352">
                  <c:v>-99</c:v>
                </c:pt>
                <c:pt idx="353">
                  <c:v>-99</c:v>
                </c:pt>
                <c:pt idx="354">
                  <c:v>-99</c:v>
                </c:pt>
                <c:pt idx="355">
                  <c:v>-99</c:v>
                </c:pt>
                <c:pt idx="356">
                  <c:v>-99</c:v>
                </c:pt>
                <c:pt idx="357">
                  <c:v>-99</c:v>
                </c:pt>
                <c:pt idx="358">
                  <c:v>-99</c:v>
                </c:pt>
                <c:pt idx="359">
                  <c:v>-99</c:v>
                </c:pt>
                <c:pt idx="360">
                  <c:v>-99</c:v>
                </c:pt>
                <c:pt idx="361">
                  <c:v>-99</c:v>
                </c:pt>
                <c:pt idx="362">
                  <c:v>-99</c:v>
                </c:pt>
                <c:pt idx="363">
                  <c:v>-99</c:v>
                </c:pt>
                <c:pt idx="364">
                  <c:v>-99</c:v>
                </c:pt>
                <c:pt idx="365">
                  <c:v>-99</c:v>
                </c:pt>
                <c:pt idx="366">
                  <c:v>-99</c:v>
                </c:pt>
                <c:pt idx="367">
                  <c:v>-99</c:v>
                </c:pt>
                <c:pt idx="368">
                  <c:v>-99</c:v>
                </c:pt>
                <c:pt idx="369">
                  <c:v>-99</c:v>
                </c:pt>
                <c:pt idx="370">
                  <c:v>-99</c:v>
                </c:pt>
                <c:pt idx="371">
                  <c:v>-99</c:v>
                </c:pt>
                <c:pt idx="372">
                  <c:v>-99</c:v>
                </c:pt>
                <c:pt idx="373">
                  <c:v>-99</c:v>
                </c:pt>
                <c:pt idx="374">
                  <c:v>-99</c:v>
                </c:pt>
                <c:pt idx="375">
                  <c:v>-99</c:v>
                </c:pt>
                <c:pt idx="376">
                  <c:v>-99</c:v>
                </c:pt>
                <c:pt idx="377">
                  <c:v>-99</c:v>
                </c:pt>
                <c:pt idx="378">
                  <c:v>-99</c:v>
                </c:pt>
                <c:pt idx="379">
                  <c:v>-99</c:v>
                </c:pt>
                <c:pt idx="380">
                  <c:v>-99</c:v>
                </c:pt>
                <c:pt idx="381">
                  <c:v>-99</c:v>
                </c:pt>
                <c:pt idx="382">
                  <c:v>-99</c:v>
                </c:pt>
                <c:pt idx="383">
                  <c:v>-99</c:v>
                </c:pt>
                <c:pt idx="384">
                  <c:v>-99</c:v>
                </c:pt>
                <c:pt idx="385">
                  <c:v>-99</c:v>
                </c:pt>
                <c:pt idx="386">
                  <c:v>-99</c:v>
                </c:pt>
                <c:pt idx="387">
                  <c:v>-99</c:v>
                </c:pt>
                <c:pt idx="388">
                  <c:v>-99</c:v>
                </c:pt>
                <c:pt idx="389">
                  <c:v>-99</c:v>
                </c:pt>
                <c:pt idx="390">
                  <c:v>-99</c:v>
                </c:pt>
                <c:pt idx="391">
                  <c:v>-99</c:v>
                </c:pt>
                <c:pt idx="392">
                  <c:v>-99</c:v>
                </c:pt>
                <c:pt idx="393">
                  <c:v>-99</c:v>
                </c:pt>
                <c:pt idx="394">
                  <c:v>-99</c:v>
                </c:pt>
                <c:pt idx="395">
                  <c:v>-99</c:v>
                </c:pt>
                <c:pt idx="396">
                  <c:v>-99</c:v>
                </c:pt>
                <c:pt idx="397">
                  <c:v>-99</c:v>
                </c:pt>
                <c:pt idx="398">
                  <c:v>-99</c:v>
                </c:pt>
                <c:pt idx="399">
                  <c:v>-99</c:v>
                </c:pt>
                <c:pt idx="400">
                  <c:v>-99</c:v>
                </c:pt>
                <c:pt idx="401">
                  <c:v>-99</c:v>
                </c:pt>
                <c:pt idx="402">
                  <c:v>-99</c:v>
                </c:pt>
                <c:pt idx="403">
                  <c:v>-99</c:v>
                </c:pt>
                <c:pt idx="404">
                  <c:v>-99</c:v>
                </c:pt>
                <c:pt idx="405">
                  <c:v>-99</c:v>
                </c:pt>
                <c:pt idx="406">
                  <c:v>-99</c:v>
                </c:pt>
                <c:pt idx="407">
                  <c:v>-99</c:v>
                </c:pt>
                <c:pt idx="408">
                  <c:v>-99</c:v>
                </c:pt>
                <c:pt idx="409">
                  <c:v>-99</c:v>
                </c:pt>
                <c:pt idx="410">
                  <c:v>-99</c:v>
                </c:pt>
                <c:pt idx="411">
                  <c:v>-99</c:v>
                </c:pt>
                <c:pt idx="412">
                  <c:v>-99</c:v>
                </c:pt>
                <c:pt idx="413">
                  <c:v>-99</c:v>
                </c:pt>
                <c:pt idx="414">
                  <c:v>-99</c:v>
                </c:pt>
                <c:pt idx="415">
                  <c:v>-99</c:v>
                </c:pt>
                <c:pt idx="416">
                  <c:v>-99</c:v>
                </c:pt>
                <c:pt idx="417">
                  <c:v>-99</c:v>
                </c:pt>
                <c:pt idx="418">
                  <c:v>-99</c:v>
                </c:pt>
                <c:pt idx="419">
                  <c:v>-99</c:v>
                </c:pt>
                <c:pt idx="420">
                  <c:v>-99</c:v>
                </c:pt>
                <c:pt idx="421">
                  <c:v>-99</c:v>
                </c:pt>
                <c:pt idx="422">
                  <c:v>-99</c:v>
                </c:pt>
                <c:pt idx="423">
                  <c:v>-99</c:v>
                </c:pt>
                <c:pt idx="424">
                  <c:v>-99</c:v>
                </c:pt>
                <c:pt idx="425">
                  <c:v>-99</c:v>
                </c:pt>
                <c:pt idx="426">
                  <c:v>-99</c:v>
                </c:pt>
                <c:pt idx="427">
                  <c:v>-99</c:v>
                </c:pt>
                <c:pt idx="428">
                  <c:v>-99</c:v>
                </c:pt>
                <c:pt idx="429">
                  <c:v>-99</c:v>
                </c:pt>
                <c:pt idx="430">
                  <c:v>-99</c:v>
                </c:pt>
                <c:pt idx="431">
                  <c:v>-99</c:v>
                </c:pt>
                <c:pt idx="432">
                  <c:v>-99</c:v>
                </c:pt>
                <c:pt idx="433">
                  <c:v>-99</c:v>
                </c:pt>
                <c:pt idx="434">
                  <c:v>-99</c:v>
                </c:pt>
                <c:pt idx="435">
                  <c:v>-99</c:v>
                </c:pt>
                <c:pt idx="436">
                  <c:v>-99</c:v>
                </c:pt>
                <c:pt idx="437">
                  <c:v>-99</c:v>
                </c:pt>
                <c:pt idx="438">
                  <c:v>-99</c:v>
                </c:pt>
                <c:pt idx="439">
                  <c:v>-99</c:v>
                </c:pt>
                <c:pt idx="440">
                  <c:v>-99</c:v>
                </c:pt>
                <c:pt idx="441">
                  <c:v>-99</c:v>
                </c:pt>
                <c:pt idx="442">
                  <c:v>-99</c:v>
                </c:pt>
                <c:pt idx="443">
                  <c:v>-99</c:v>
                </c:pt>
                <c:pt idx="444">
                  <c:v>-99</c:v>
                </c:pt>
                <c:pt idx="445">
                  <c:v>-99</c:v>
                </c:pt>
                <c:pt idx="446">
                  <c:v>-99</c:v>
                </c:pt>
                <c:pt idx="447">
                  <c:v>-99</c:v>
                </c:pt>
                <c:pt idx="448">
                  <c:v>-99</c:v>
                </c:pt>
                <c:pt idx="449">
                  <c:v>-99</c:v>
                </c:pt>
                <c:pt idx="450">
                  <c:v>-99</c:v>
                </c:pt>
                <c:pt idx="451">
                  <c:v>-99</c:v>
                </c:pt>
                <c:pt idx="452">
                  <c:v>-99</c:v>
                </c:pt>
                <c:pt idx="453">
                  <c:v>-99</c:v>
                </c:pt>
                <c:pt idx="454">
                  <c:v>-99</c:v>
                </c:pt>
                <c:pt idx="455">
                  <c:v>-99</c:v>
                </c:pt>
                <c:pt idx="456">
                  <c:v>-99</c:v>
                </c:pt>
                <c:pt idx="457">
                  <c:v>-99</c:v>
                </c:pt>
                <c:pt idx="458">
                  <c:v>-99</c:v>
                </c:pt>
                <c:pt idx="459">
                  <c:v>-99</c:v>
                </c:pt>
                <c:pt idx="460">
                  <c:v>-99</c:v>
                </c:pt>
                <c:pt idx="461">
                  <c:v>-99</c:v>
                </c:pt>
                <c:pt idx="462">
                  <c:v>-99</c:v>
                </c:pt>
                <c:pt idx="463">
                  <c:v>-99</c:v>
                </c:pt>
                <c:pt idx="464">
                  <c:v>-99</c:v>
                </c:pt>
                <c:pt idx="465">
                  <c:v>-99</c:v>
                </c:pt>
                <c:pt idx="466">
                  <c:v>-99</c:v>
                </c:pt>
                <c:pt idx="467">
                  <c:v>-99</c:v>
                </c:pt>
                <c:pt idx="468">
                  <c:v>-99</c:v>
                </c:pt>
                <c:pt idx="469">
                  <c:v>-99</c:v>
                </c:pt>
                <c:pt idx="470">
                  <c:v>-99</c:v>
                </c:pt>
                <c:pt idx="471">
                  <c:v>-99</c:v>
                </c:pt>
                <c:pt idx="472">
                  <c:v>-99</c:v>
                </c:pt>
                <c:pt idx="473">
                  <c:v>-99</c:v>
                </c:pt>
                <c:pt idx="474">
                  <c:v>-99</c:v>
                </c:pt>
                <c:pt idx="475">
                  <c:v>-99</c:v>
                </c:pt>
                <c:pt idx="476">
                  <c:v>-99</c:v>
                </c:pt>
                <c:pt idx="477">
                  <c:v>-99</c:v>
                </c:pt>
                <c:pt idx="478">
                  <c:v>-99</c:v>
                </c:pt>
                <c:pt idx="479">
                  <c:v>-99</c:v>
                </c:pt>
                <c:pt idx="480">
                  <c:v>-99</c:v>
                </c:pt>
                <c:pt idx="481">
                  <c:v>-99</c:v>
                </c:pt>
                <c:pt idx="482">
                  <c:v>-99</c:v>
                </c:pt>
                <c:pt idx="483">
                  <c:v>-99</c:v>
                </c:pt>
                <c:pt idx="484">
                  <c:v>-99</c:v>
                </c:pt>
                <c:pt idx="485">
                  <c:v>-99</c:v>
                </c:pt>
                <c:pt idx="486">
                  <c:v>-99</c:v>
                </c:pt>
                <c:pt idx="487">
                  <c:v>-99</c:v>
                </c:pt>
                <c:pt idx="488">
                  <c:v>-99</c:v>
                </c:pt>
                <c:pt idx="489">
                  <c:v>-99</c:v>
                </c:pt>
                <c:pt idx="490">
                  <c:v>-99</c:v>
                </c:pt>
                <c:pt idx="491">
                  <c:v>-99</c:v>
                </c:pt>
                <c:pt idx="492">
                  <c:v>-99</c:v>
                </c:pt>
                <c:pt idx="493">
                  <c:v>-99</c:v>
                </c:pt>
                <c:pt idx="494">
                  <c:v>-99</c:v>
                </c:pt>
                <c:pt idx="495">
                  <c:v>-99</c:v>
                </c:pt>
                <c:pt idx="496">
                  <c:v>-99</c:v>
                </c:pt>
                <c:pt idx="497">
                  <c:v>-99</c:v>
                </c:pt>
                <c:pt idx="498">
                  <c:v>-99</c:v>
                </c:pt>
                <c:pt idx="499">
                  <c:v>-99</c:v>
                </c:pt>
                <c:pt idx="500">
                  <c:v>-99</c:v>
                </c:pt>
                <c:pt idx="501">
                  <c:v>-99</c:v>
                </c:pt>
                <c:pt idx="502">
                  <c:v>-99</c:v>
                </c:pt>
                <c:pt idx="503">
                  <c:v>-99</c:v>
                </c:pt>
                <c:pt idx="504">
                  <c:v>-99</c:v>
                </c:pt>
                <c:pt idx="505">
                  <c:v>-99</c:v>
                </c:pt>
                <c:pt idx="506">
                  <c:v>-99</c:v>
                </c:pt>
                <c:pt idx="507">
                  <c:v>-99</c:v>
                </c:pt>
                <c:pt idx="508">
                  <c:v>-99</c:v>
                </c:pt>
                <c:pt idx="509">
                  <c:v>-99</c:v>
                </c:pt>
                <c:pt idx="510">
                  <c:v>-99</c:v>
                </c:pt>
                <c:pt idx="511">
                  <c:v>-99</c:v>
                </c:pt>
                <c:pt idx="512">
                  <c:v>-99</c:v>
                </c:pt>
                <c:pt idx="513">
                  <c:v>-99</c:v>
                </c:pt>
                <c:pt idx="514">
                  <c:v>-99</c:v>
                </c:pt>
                <c:pt idx="515">
                  <c:v>-99</c:v>
                </c:pt>
                <c:pt idx="516">
                  <c:v>-99</c:v>
                </c:pt>
                <c:pt idx="517">
                  <c:v>-99</c:v>
                </c:pt>
                <c:pt idx="518">
                  <c:v>-99</c:v>
                </c:pt>
                <c:pt idx="519">
                  <c:v>-99</c:v>
                </c:pt>
                <c:pt idx="520">
                  <c:v>-99</c:v>
                </c:pt>
                <c:pt idx="521">
                  <c:v>-99</c:v>
                </c:pt>
                <c:pt idx="522">
                  <c:v>-99</c:v>
                </c:pt>
                <c:pt idx="523">
                  <c:v>-99</c:v>
                </c:pt>
                <c:pt idx="524">
                  <c:v>-99</c:v>
                </c:pt>
                <c:pt idx="525">
                  <c:v>-99</c:v>
                </c:pt>
                <c:pt idx="526">
                  <c:v>-99</c:v>
                </c:pt>
                <c:pt idx="527">
                  <c:v>-99</c:v>
                </c:pt>
                <c:pt idx="528">
                  <c:v>-99</c:v>
                </c:pt>
                <c:pt idx="529">
                  <c:v>-99</c:v>
                </c:pt>
                <c:pt idx="530">
                  <c:v>-99</c:v>
                </c:pt>
                <c:pt idx="531">
                  <c:v>-99</c:v>
                </c:pt>
                <c:pt idx="532">
                  <c:v>-99</c:v>
                </c:pt>
                <c:pt idx="533">
                  <c:v>-99</c:v>
                </c:pt>
                <c:pt idx="534">
                  <c:v>-99</c:v>
                </c:pt>
                <c:pt idx="535">
                  <c:v>-99</c:v>
                </c:pt>
                <c:pt idx="536">
                  <c:v>-99</c:v>
                </c:pt>
                <c:pt idx="537">
                  <c:v>-99</c:v>
                </c:pt>
                <c:pt idx="538">
                  <c:v>-99</c:v>
                </c:pt>
                <c:pt idx="539">
                  <c:v>-99</c:v>
                </c:pt>
                <c:pt idx="540">
                  <c:v>-99</c:v>
                </c:pt>
                <c:pt idx="541">
                  <c:v>-99</c:v>
                </c:pt>
                <c:pt idx="542">
                  <c:v>-99</c:v>
                </c:pt>
                <c:pt idx="543">
                  <c:v>-99</c:v>
                </c:pt>
                <c:pt idx="544">
                  <c:v>-99</c:v>
                </c:pt>
                <c:pt idx="545">
                  <c:v>-99</c:v>
                </c:pt>
                <c:pt idx="546">
                  <c:v>-99</c:v>
                </c:pt>
                <c:pt idx="547">
                  <c:v>-99</c:v>
                </c:pt>
                <c:pt idx="548">
                  <c:v>-99</c:v>
                </c:pt>
                <c:pt idx="549">
                  <c:v>-99</c:v>
                </c:pt>
                <c:pt idx="550">
                  <c:v>-99</c:v>
                </c:pt>
                <c:pt idx="551">
                  <c:v>-99</c:v>
                </c:pt>
                <c:pt idx="552">
                  <c:v>-99</c:v>
                </c:pt>
                <c:pt idx="553">
                  <c:v>-99</c:v>
                </c:pt>
                <c:pt idx="554">
                  <c:v>-99</c:v>
                </c:pt>
                <c:pt idx="555">
                  <c:v>-99</c:v>
                </c:pt>
                <c:pt idx="556">
                  <c:v>-99</c:v>
                </c:pt>
                <c:pt idx="557">
                  <c:v>-99</c:v>
                </c:pt>
                <c:pt idx="558">
                  <c:v>-99</c:v>
                </c:pt>
                <c:pt idx="559">
                  <c:v>-99</c:v>
                </c:pt>
                <c:pt idx="560">
                  <c:v>-99</c:v>
                </c:pt>
                <c:pt idx="561">
                  <c:v>-99</c:v>
                </c:pt>
                <c:pt idx="562">
                  <c:v>-99</c:v>
                </c:pt>
                <c:pt idx="563">
                  <c:v>-99</c:v>
                </c:pt>
                <c:pt idx="564">
                  <c:v>-99</c:v>
                </c:pt>
                <c:pt idx="565">
                  <c:v>-99</c:v>
                </c:pt>
                <c:pt idx="566">
                  <c:v>-99</c:v>
                </c:pt>
                <c:pt idx="567">
                  <c:v>-99</c:v>
                </c:pt>
                <c:pt idx="568">
                  <c:v>-99</c:v>
                </c:pt>
                <c:pt idx="569">
                  <c:v>-99</c:v>
                </c:pt>
                <c:pt idx="570">
                  <c:v>-99</c:v>
                </c:pt>
                <c:pt idx="571">
                  <c:v>-99</c:v>
                </c:pt>
                <c:pt idx="572">
                  <c:v>-99</c:v>
                </c:pt>
                <c:pt idx="573">
                  <c:v>-99</c:v>
                </c:pt>
                <c:pt idx="574">
                  <c:v>-99</c:v>
                </c:pt>
                <c:pt idx="575">
                  <c:v>-99</c:v>
                </c:pt>
                <c:pt idx="576">
                  <c:v>-99</c:v>
                </c:pt>
                <c:pt idx="577">
                  <c:v>-99</c:v>
                </c:pt>
                <c:pt idx="578">
                  <c:v>-99</c:v>
                </c:pt>
                <c:pt idx="579">
                  <c:v>-99</c:v>
                </c:pt>
                <c:pt idx="580">
                  <c:v>-99</c:v>
                </c:pt>
                <c:pt idx="581">
                  <c:v>-99</c:v>
                </c:pt>
                <c:pt idx="582">
                  <c:v>-99</c:v>
                </c:pt>
                <c:pt idx="583">
                  <c:v>-99</c:v>
                </c:pt>
                <c:pt idx="584">
                  <c:v>-99</c:v>
                </c:pt>
                <c:pt idx="585">
                  <c:v>-99</c:v>
                </c:pt>
                <c:pt idx="586">
                  <c:v>-99</c:v>
                </c:pt>
                <c:pt idx="587">
                  <c:v>-99</c:v>
                </c:pt>
                <c:pt idx="588">
                  <c:v>-99</c:v>
                </c:pt>
                <c:pt idx="589">
                  <c:v>-99</c:v>
                </c:pt>
                <c:pt idx="590">
                  <c:v>-99</c:v>
                </c:pt>
                <c:pt idx="591">
                  <c:v>-99</c:v>
                </c:pt>
                <c:pt idx="592">
                  <c:v>-99</c:v>
                </c:pt>
                <c:pt idx="593">
                  <c:v>-99</c:v>
                </c:pt>
                <c:pt idx="594">
                  <c:v>-99</c:v>
                </c:pt>
                <c:pt idx="595">
                  <c:v>-99</c:v>
                </c:pt>
                <c:pt idx="596">
                  <c:v>-99</c:v>
                </c:pt>
                <c:pt idx="597">
                  <c:v>-99</c:v>
                </c:pt>
                <c:pt idx="598">
                  <c:v>-99</c:v>
                </c:pt>
                <c:pt idx="599">
                  <c:v>-99</c:v>
                </c:pt>
                <c:pt idx="600">
                  <c:v>-99</c:v>
                </c:pt>
                <c:pt idx="601">
                  <c:v>-99</c:v>
                </c:pt>
                <c:pt idx="602">
                  <c:v>-99</c:v>
                </c:pt>
                <c:pt idx="603">
                  <c:v>-99</c:v>
                </c:pt>
                <c:pt idx="604">
                  <c:v>-99</c:v>
                </c:pt>
                <c:pt idx="605">
                  <c:v>-99</c:v>
                </c:pt>
                <c:pt idx="606">
                  <c:v>-99</c:v>
                </c:pt>
                <c:pt idx="607">
                  <c:v>-99</c:v>
                </c:pt>
                <c:pt idx="608">
                  <c:v>-99</c:v>
                </c:pt>
                <c:pt idx="609">
                  <c:v>-99</c:v>
                </c:pt>
                <c:pt idx="610">
                  <c:v>-99</c:v>
                </c:pt>
                <c:pt idx="611">
                  <c:v>-99</c:v>
                </c:pt>
                <c:pt idx="612">
                  <c:v>-99</c:v>
                </c:pt>
                <c:pt idx="613">
                  <c:v>-99</c:v>
                </c:pt>
                <c:pt idx="614">
                  <c:v>-99</c:v>
                </c:pt>
                <c:pt idx="615">
                  <c:v>-99</c:v>
                </c:pt>
                <c:pt idx="616">
                  <c:v>-99</c:v>
                </c:pt>
                <c:pt idx="617">
                  <c:v>-99</c:v>
                </c:pt>
                <c:pt idx="618">
                  <c:v>-99</c:v>
                </c:pt>
                <c:pt idx="619">
                  <c:v>-99</c:v>
                </c:pt>
                <c:pt idx="620">
                  <c:v>-99</c:v>
                </c:pt>
                <c:pt idx="621">
                  <c:v>-99</c:v>
                </c:pt>
                <c:pt idx="622">
                  <c:v>-99</c:v>
                </c:pt>
                <c:pt idx="623">
                  <c:v>-99</c:v>
                </c:pt>
                <c:pt idx="624">
                  <c:v>-99</c:v>
                </c:pt>
                <c:pt idx="625">
                  <c:v>-99</c:v>
                </c:pt>
                <c:pt idx="626">
                  <c:v>-99</c:v>
                </c:pt>
                <c:pt idx="627">
                  <c:v>-99</c:v>
                </c:pt>
                <c:pt idx="628">
                  <c:v>-99</c:v>
                </c:pt>
                <c:pt idx="629">
                  <c:v>-99</c:v>
                </c:pt>
                <c:pt idx="630">
                  <c:v>-99</c:v>
                </c:pt>
                <c:pt idx="631">
                  <c:v>-99</c:v>
                </c:pt>
                <c:pt idx="632">
                  <c:v>-99</c:v>
                </c:pt>
                <c:pt idx="633">
                  <c:v>-99</c:v>
                </c:pt>
                <c:pt idx="634">
                  <c:v>-99</c:v>
                </c:pt>
                <c:pt idx="635">
                  <c:v>-99</c:v>
                </c:pt>
                <c:pt idx="636">
                  <c:v>-99</c:v>
                </c:pt>
                <c:pt idx="637">
                  <c:v>-99</c:v>
                </c:pt>
                <c:pt idx="638">
                  <c:v>-99</c:v>
                </c:pt>
                <c:pt idx="639">
                  <c:v>-99</c:v>
                </c:pt>
                <c:pt idx="640">
                  <c:v>-99</c:v>
                </c:pt>
                <c:pt idx="641">
                  <c:v>-99</c:v>
                </c:pt>
                <c:pt idx="642">
                  <c:v>-99</c:v>
                </c:pt>
                <c:pt idx="643">
                  <c:v>-99</c:v>
                </c:pt>
                <c:pt idx="644">
                  <c:v>-99</c:v>
                </c:pt>
                <c:pt idx="645">
                  <c:v>-99</c:v>
                </c:pt>
                <c:pt idx="646">
                  <c:v>-99</c:v>
                </c:pt>
                <c:pt idx="647">
                  <c:v>-99</c:v>
                </c:pt>
                <c:pt idx="648">
                  <c:v>-99</c:v>
                </c:pt>
                <c:pt idx="649">
                  <c:v>-99</c:v>
                </c:pt>
                <c:pt idx="650">
                  <c:v>-99</c:v>
                </c:pt>
                <c:pt idx="651">
                  <c:v>-99</c:v>
                </c:pt>
                <c:pt idx="652">
                  <c:v>-99</c:v>
                </c:pt>
                <c:pt idx="653">
                  <c:v>-99</c:v>
                </c:pt>
                <c:pt idx="654">
                  <c:v>-99</c:v>
                </c:pt>
                <c:pt idx="655">
                  <c:v>-99</c:v>
                </c:pt>
                <c:pt idx="656">
                  <c:v>-99</c:v>
                </c:pt>
                <c:pt idx="657">
                  <c:v>-99</c:v>
                </c:pt>
                <c:pt idx="658">
                  <c:v>-99</c:v>
                </c:pt>
                <c:pt idx="659">
                  <c:v>-99</c:v>
                </c:pt>
                <c:pt idx="660">
                  <c:v>-99</c:v>
                </c:pt>
                <c:pt idx="661">
                  <c:v>-99</c:v>
                </c:pt>
                <c:pt idx="662">
                  <c:v>-99</c:v>
                </c:pt>
                <c:pt idx="663">
                  <c:v>-99</c:v>
                </c:pt>
                <c:pt idx="664">
                  <c:v>-99</c:v>
                </c:pt>
                <c:pt idx="665">
                  <c:v>-99</c:v>
                </c:pt>
                <c:pt idx="666">
                  <c:v>-99</c:v>
                </c:pt>
                <c:pt idx="667">
                  <c:v>-99</c:v>
                </c:pt>
                <c:pt idx="668">
                  <c:v>-99</c:v>
                </c:pt>
                <c:pt idx="669">
                  <c:v>-99</c:v>
                </c:pt>
                <c:pt idx="670">
                  <c:v>-99</c:v>
                </c:pt>
                <c:pt idx="671">
                  <c:v>-99</c:v>
                </c:pt>
                <c:pt idx="672">
                  <c:v>-99</c:v>
                </c:pt>
                <c:pt idx="673">
                  <c:v>-99</c:v>
                </c:pt>
                <c:pt idx="674">
                  <c:v>-99</c:v>
                </c:pt>
                <c:pt idx="675">
                  <c:v>-99</c:v>
                </c:pt>
                <c:pt idx="676">
                  <c:v>-99</c:v>
                </c:pt>
                <c:pt idx="677">
                  <c:v>-99</c:v>
                </c:pt>
                <c:pt idx="678">
                  <c:v>-99</c:v>
                </c:pt>
                <c:pt idx="679">
                  <c:v>-99</c:v>
                </c:pt>
                <c:pt idx="680">
                  <c:v>-99</c:v>
                </c:pt>
                <c:pt idx="681">
                  <c:v>-99</c:v>
                </c:pt>
                <c:pt idx="682">
                  <c:v>-99</c:v>
                </c:pt>
                <c:pt idx="683">
                  <c:v>-99</c:v>
                </c:pt>
                <c:pt idx="684">
                  <c:v>-99</c:v>
                </c:pt>
                <c:pt idx="685">
                  <c:v>-99</c:v>
                </c:pt>
                <c:pt idx="686">
                  <c:v>-99</c:v>
                </c:pt>
                <c:pt idx="687">
                  <c:v>-99</c:v>
                </c:pt>
                <c:pt idx="688">
                  <c:v>-99</c:v>
                </c:pt>
                <c:pt idx="689">
                  <c:v>-99</c:v>
                </c:pt>
                <c:pt idx="690">
                  <c:v>-99</c:v>
                </c:pt>
                <c:pt idx="691">
                  <c:v>-99</c:v>
                </c:pt>
                <c:pt idx="692">
                  <c:v>-99</c:v>
                </c:pt>
                <c:pt idx="693">
                  <c:v>-99</c:v>
                </c:pt>
                <c:pt idx="694">
                  <c:v>-99</c:v>
                </c:pt>
                <c:pt idx="695">
                  <c:v>-99</c:v>
                </c:pt>
                <c:pt idx="696">
                  <c:v>-99</c:v>
                </c:pt>
                <c:pt idx="697">
                  <c:v>-99</c:v>
                </c:pt>
                <c:pt idx="698">
                  <c:v>-99</c:v>
                </c:pt>
                <c:pt idx="699">
                  <c:v>-99</c:v>
                </c:pt>
                <c:pt idx="700">
                  <c:v>-99</c:v>
                </c:pt>
                <c:pt idx="701">
                  <c:v>-99</c:v>
                </c:pt>
                <c:pt idx="702">
                  <c:v>-99</c:v>
                </c:pt>
                <c:pt idx="703">
                  <c:v>-99</c:v>
                </c:pt>
                <c:pt idx="704">
                  <c:v>-99</c:v>
                </c:pt>
                <c:pt idx="705">
                  <c:v>-99</c:v>
                </c:pt>
                <c:pt idx="706">
                  <c:v>-99</c:v>
                </c:pt>
                <c:pt idx="707">
                  <c:v>-99</c:v>
                </c:pt>
                <c:pt idx="708">
                  <c:v>-99</c:v>
                </c:pt>
                <c:pt idx="709">
                  <c:v>-99</c:v>
                </c:pt>
                <c:pt idx="710">
                  <c:v>-99</c:v>
                </c:pt>
                <c:pt idx="711">
                  <c:v>-99</c:v>
                </c:pt>
                <c:pt idx="712">
                  <c:v>-99</c:v>
                </c:pt>
                <c:pt idx="713">
                  <c:v>-99</c:v>
                </c:pt>
                <c:pt idx="714">
                  <c:v>-99</c:v>
                </c:pt>
                <c:pt idx="715">
                  <c:v>-99</c:v>
                </c:pt>
                <c:pt idx="716">
                  <c:v>-99</c:v>
                </c:pt>
                <c:pt idx="717">
                  <c:v>-99</c:v>
                </c:pt>
                <c:pt idx="718">
                  <c:v>-99</c:v>
                </c:pt>
                <c:pt idx="719">
                  <c:v>-99</c:v>
                </c:pt>
                <c:pt idx="720">
                  <c:v>-99</c:v>
                </c:pt>
                <c:pt idx="721">
                  <c:v>-99</c:v>
                </c:pt>
                <c:pt idx="722">
                  <c:v>-99</c:v>
                </c:pt>
                <c:pt idx="723">
                  <c:v>-99</c:v>
                </c:pt>
                <c:pt idx="724">
                  <c:v>-99</c:v>
                </c:pt>
                <c:pt idx="725">
                  <c:v>-99</c:v>
                </c:pt>
                <c:pt idx="726">
                  <c:v>-99</c:v>
                </c:pt>
                <c:pt idx="727">
                  <c:v>-99</c:v>
                </c:pt>
                <c:pt idx="728">
                  <c:v>-99</c:v>
                </c:pt>
                <c:pt idx="729">
                  <c:v>-99</c:v>
                </c:pt>
                <c:pt idx="730">
                  <c:v>-99</c:v>
                </c:pt>
                <c:pt idx="731">
                  <c:v>-99</c:v>
                </c:pt>
                <c:pt idx="732">
                  <c:v>-99</c:v>
                </c:pt>
                <c:pt idx="733">
                  <c:v>-99</c:v>
                </c:pt>
                <c:pt idx="734">
                  <c:v>-99</c:v>
                </c:pt>
                <c:pt idx="735">
                  <c:v>-99</c:v>
                </c:pt>
                <c:pt idx="736">
                  <c:v>-99</c:v>
                </c:pt>
                <c:pt idx="737">
                  <c:v>-99</c:v>
                </c:pt>
                <c:pt idx="738">
                  <c:v>-99</c:v>
                </c:pt>
                <c:pt idx="739">
                  <c:v>-99</c:v>
                </c:pt>
                <c:pt idx="740">
                  <c:v>-99</c:v>
                </c:pt>
                <c:pt idx="741">
                  <c:v>-99</c:v>
                </c:pt>
                <c:pt idx="742">
                  <c:v>-99</c:v>
                </c:pt>
                <c:pt idx="743">
                  <c:v>-99</c:v>
                </c:pt>
                <c:pt idx="744">
                  <c:v>-99</c:v>
                </c:pt>
                <c:pt idx="745">
                  <c:v>-99</c:v>
                </c:pt>
                <c:pt idx="746">
                  <c:v>-99</c:v>
                </c:pt>
                <c:pt idx="747">
                  <c:v>-99</c:v>
                </c:pt>
                <c:pt idx="748">
                  <c:v>-99</c:v>
                </c:pt>
                <c:pt idx="749">
                  <c:v>-99</c:v>
                </c:pt>
                <c:pt idx="750">
                  <c:v>-99</c:v>
                </c:pt>
                <c:pt idx="751">
                  <c:v>-99</c:v>
                </c:pt>
                <c:pt idx="752">
                  <c:v>-99</c:v>
                </c:pt>
                <c:pt idx="753">
                  <c:v>-99</c:v>
                </c:pt>
                <c:pt idx="754">
                  <c:v>-99</c:v>
                </c:pt>
                <c:pt idx="755">
                  <c:v>-99</c:v>
                </c:pt>
                <c:pt idx="756">
                  <c:v>-99</c:v>
                </c:pt>
                <c:pt idx="757">
                  <c:v>-99</c:v>
                </c:pt>
                <c:pt idx="758">
                  <c:v>-99</c:v>
                </c:pt>
                <c:pt idx="759">
                  <c:v>-99</c:v>
                </c:pt>
                <c:pt idx="760">
                  <c:v>-99</c:v>
                </c:pt>
                <c:pt idx="761">
                  <c:v>-99</c:v>
                </c:pt>
                <c:pt idx="762">
                  <c:v>-99</c:v>
                </c:pt>
                <c:pt idx="763">
                  <c:v>-99</c:v>
                </c:pt>
                <c:pt idx="764">
                  <c:v>-99</c:v>
                </c:pt>
                <c:pt idx="765">
                  <c:v>-99</c:v>
                </c:pt>
                <c:pt idx="766">
                  <c:v>-99</c:v>
                </c:pt>
                <c:pt idx="767">
                  <c:v>-99</c:v>
                </c:pt>
                <c:pt idx="768">
                  <c:v>-99</c:v>
                </c:pt>
                <c:pt idx="769">
                  <c:v>-99</c:v>
                </c:pt>
                <c:pt idx="770">
                  <c:v>-99</c:v>
                </c:pt>
                <c:pt idx="771">
                  <c:v>-99</c:v>
                </c:pt>
                <c:pt idx="772">
                  <c:v>-99</c:v>
                </c:pt>
                <c:pt idx="773">
                  <c:v>-99</c:v>
                </c:pt>
                <c:pt idx="774">
                  <c:v>-99</c:v>
                </c:pt>
                <c:pt idx="775">
                  <c:v>-99</c:v>
                </c:pt>
                <c:pt idx="776">
                  <c:v>-99</c:v>
                </c:pt>
                <c:pt idx="777">
                  <c:v>-99</c:v>
                </c:pt>
                <c:pt idx="778">
                  <c:v>-99</c:v>
                </c:pt>
                <c:pt idx="779">
                  <c:v>-99</c:v>
                </c:pt>
                <c:pt idx="780">
                  <c:v>-99</c:v>
                </c:pt>
                <c:pt idx="781">
                  <c:v>-99</c:v>
                </c:pt>
                <c:pt idx="782">
                  <c:v>-99</c:v>
                </c:pt>
                <c:pt idx="783">
                  <c:v>-99</c:v>
                </c:pt>
                <c:pt idx="784">
                  <c:v>-99</c:v>
                </c:pt>
                <c:pt idx="785">
                  <c:v>-99</c:v>
                </c:pt>
                <c:pt idx="786">
                  <c:v>-99</c:v>
                </c:pt>
                <c:pt idx="787">
                  <c:v>-99</c:v>
                </c:pt>
                <c:pt idx="788">
                  <c:v>-99</c:v>
                </c:pt>
                <c:pt idx="789">
                  <c:v>-99</c:v>
                </c:pt>
                <c:pt idx="790">
                  <c:v>-99</c:v>
                </c:pt>
                <c:pt idx="791">
                  <c:v>-99</c:v>
                </c:pt>
                <c:pt idx="792">
                  <c:v>-99</c:v>
                </c:pt>
                <c:pt idx="793">
                  <c:v>-99</c:v>
                </c:pt>
                <c:pt idx="794">
                  <c:v>-99</c:v>
                </c:pt>
                <c:pt idx="795">
                  <c:v>-99</c:v>
                </c:pt>
                <c:pt idx="796">
                  <c:v>-99</c:v>
                </c:pt>
                <c:pt idx="797">
                  <c:v>-99</c:v>
                </c:pt>
                <c:pt idx="798">
                  <c:v>-99</c:v>
                </c:pt>
                <c:pt idx="799">
                  <c:v>-99</c:v>
                </c:pt>
                <c:pt idx="800">
                  <c:v>-99</c:v>
                </c:pt>
                <c:pt idx="801">
                  <c:v>-99</c:v>
                </c:pt>
                <c:pt idx="802">
                  <c:v>-99</c:v>
                </c:pt>
                <c:pt idx="803">
                  <c:v>-99</c:v>
                </c:pt>
                <c:pt idx="804">
                  <c:v>-99</c:v>
                </c:pt>
                <c:pt idx="805">
                  <c:v>-99</c:v>
                </c:pt>
                <c:pt idx="806">
                  <c:v>-99</c:v>
                </c:pt>
                <c:pt idx="807">
                  <c:v>-99</c:v>
                </c:pt>
                <c:pt idx="808">
                  <c:v>-99</c:v>
                </c:pt>
                <c:pt idx="809">
                  <c:v>-99</c:v>
                </c:pt>
                <c:pt idx="810">
                  <c:v>-99</c:v>
                </c:pt>
                <c:pt idx="811">
                  <c:v>-99</c:v>
                </c:pt>
                <c:pt idx="812">
                  <c:v>-99</c:v>
                </c:pt>
                <c:pt idx="813">
                  <c:v>-99</c:v>
                </c:pt>
                <c:pt idx="814">
                  <c:v>-99</c:v>
                </c:pt>
                <c:pt idx="815">
                  <c:v>-99</c:v>
                </c:pt>
                <c:pt idx="816">
                  <c:v>-99</c:v>
                </c:pt>
                <c:pt idx="817">
                  <c:v>-99</c:v>
                </c:pt>
                <c:pt idx="818">
                  <c:v>-99</c:v>
                </c:pt>
                <c:pt idx="819">
                  <c:v>-99</c:v>
                </c:pt>
                <c:pt idx="820">
                  <c:v>-99</c:v>
                </c:pt>
                <c:pt idx="821">
                  <c:v>-99</c:v>
                </c:pt>
                <c:pt idx="822">
                  <c:v>-99</c:v>
                </c:pt>
                <c:pt idx="823">
                  <c:v>-99</c:v>
                </c:pt>
                <c:pt idx="824">
                  <c:v>-99</c:v>
                </c:pt>
                <c:pt idx="825">
                  <c:v>-99</c:v>
                </c:pt>
                <c:pt idx="826">
                  <c:v>-99</c:v>
                </c:pt>
                <c:pt idx="827">
                  <c:v>-99</c:v>
                </c:pt>
                <c:pt idx="828">
                  <c:v>-99</c:v>
                </c:pt>
                <c:pt idx="829">
                  <c:v>-99</c:v>
                </c:pt>
                <c:pt idx="830">
                  <c:v>-99</c:v>
                </c:pt>
                <c:pt idx="831">
                  <c:v>-99</c:v>
                </c:pt>
                <c:pt idx="832">
                  <c:v>-99</c:v>
                </c:pt>
                <c:pt idx="833">
                  <c:v>-99</c:v>
                </c:pt>
                <c:pt idx="834">
                  <c:v>-99</c:v>
                </c:pt>
                <c:pt idx="835">
                  <c:v>-99</c:v>
                </c:pt>
                <c:pt idx="836">
                  <c:v>-99</c:v>
                </c:pt>
                <c:pt idx="837">
                  <c:v>-99</c:v>
                </c:pt>
                <c:pt idx="838">
                  <c:v>-99</c:v>
                </c:pt>
                <c:pt idx="839">
                  <c:v>-99</c:v>
                </c:pt>
                <c:pt idx="840">
                  <c:v>-99</c:v>
                </c:pt>
                <c:pt idx="841">
                  <c:v>-99</c:v>
                </c:pt>
                <c:pt idx="842">
                  <c:v>-99</c:v>
                </c:pt>
                <c:pt idx="843">
                  <c:v>-99</c:v>
                </c:pt>
                <c:pt idx="844">
                  <c:v>-99</c:v>
                </c:pt>
                <c:pt idx="845">
                  <c:v>-99</c:v>
                </c:pt>
                <c:pt idx="846">
                  <c:v>-99</c:v>
                </c:pt>
                <c:pt idx="847">
                  <c:v>-99</c:v>
                </c:pt>
                <c:pt idx="848">
                  <c:v>-99</c:v>
                </c:pt>
                <c:pt idx="849">
                  <c:v>-99</c:v>
                </c:pt>
                <c:pt idx="850">
                  <c:v>-99</c:v>
                </c:pt>
                <c:pt idx="851">
                  <c:v>-99</c:v>
                </c:pt>
                <c:pt idx="852">
                  <c:v>-99</c:v>
                </c:pt>
                <c:pt idx="853">
                  <c:v>-99</c:v>
                </c:pt>
                <c:pt idx="854">
                  <c:v>-99</c:v>
                </c:pt>
                <c:pt idx="855">
                  <c:v>-99</c:v>
                </c:pt>
                <c:pt idx="856">
                  <c:v>-99</c:v>
                </c:pt>
                <c:pt idx="857">
                  <c:v>-99</c:v>
                </c:pt>
                <c:pt idx="858">
                  <c:v>-99</c:v>
                </c:pt>
                <c:pt idx="859">
                  <c:v>-99</c:v>
                </c:pt>
                <c:pt idx="860">
                  <c:v>-99</c:v>
                </c:pt>
                <c:pt idx="861">
                  <c:v>-99</c:v>
                </c:pt>
                <c:pt idx="862">
                  <c:v>-99</c:v>
                </c:pt>
                <c:pt idx="863">
                  <c:v>-99</c:v>
                </c:pt>
                <c:pt idx="864">
                  <c:v>-99</c:v>
                </c:pt>
                <c:pt idx="865">
                  <c:v>-99</c:v>
                </c:pt>
                <c:pt idx="866">
                  <c:v>-99</c:v>
                </c:pt>
                <c:pt idx="867">
                  <c:v>-99</c:v>
                </c:pt>
                <c:pt idx="868">
                  <c:v>-99</c:v>
                </c:pt>
                <c:pt idx="869">
                  <c:v>-99</c:v>
                </c:pt>
                <c:pt idx="870">
                  <c:v>-99</c:v>
                </c:pt>
                <c:pt idx="871">
                  <c:v>-99</c:v>
                </c:pt>
                <c:pt idx="872">
                  <c:v>-99</c:v>
                </c:pt>
                <c:pt idx="873">
                  <c:v>-99</c:v>
                </c:pt>
                <c:pt idx="874">
                  <c:v>-99</c:v>
                </c:pt>
                <c:pt idx="875">
                  <c:v>-99</c:v>
                </c:pt>
                <c:pt idx="876">
                  <c:v>-99</c:v>
                </c:pt>
                <c:pt idx="877">
                  <c:v>-99</c:v>
                </c:pt>
                <c:pt idx="878">
                  <c:v>-99</c:v>
                </c:pt>
                <c:pt idx="879">
                  <c:v>-99</c:v>
                </c:pt>
                <c:pt idx="880">
                  <c:v>-99</c:v>
                </c:pt>
                <c:pt idx="881">
                  <c:v>-99</c:v>
                </c:pt>
                <c:pt idx="882">
                  <c:v>-99</c:v>
                </c:pt>
                <c:pt idx="883">
                  <c:v>-99</c:v>
                </c:pt>
                <c:pt idx="884">
                  <c:v>-99</c:v>
                </c:pt>
                <c:pt idx="885">
                  <c:v>-99</c:v>
                </c:pt>
                <c:pt idx="886">
                  <c:v>-99</c:v>
                </c:pt>
                <c:pt idx="887">
                  <c:v>-99</c:v>
                </c:pt>
                <c:pt idx="888">
                  <c:v>-99</c:v>
                </c:pt>
                <c:pt idx="889">
                  <c:v>-99</c:v>
                </c:pt>
                <c:pt idx="890">
                  <c:v>-99</c:v>
                </c:pt>
                <c:pt idx="891">
                  <c:v>-99</c:v>
                </c:pt>
                <c:pt idx="892">
                  <c:v>-99</c:v>
                </c:pt>
                <c:pt idx="893">
                  <c:v>-99</c:v>
                </c:pt>
                <c:pt idx="894">
                  <c:v>-99</c:v>
                </c:pt>
                <c:pt idx="895">
                  <c:v>-99</c:v>
                </c:pt>
                <c:pt idx="896">
                  <c:v>-99</c:v>
                </c:pt>
                <c:pt idx="897">
                  <c:v>-99</c:v>
                </c:pt>
                <c:pt idx="898">
                  <c:v>-99</c:v>
                </c:pt>
                <c:pt idx="899">
                  <c:v>-99</c:v>
                </c:pt>
                <c:pt idx="900">
                  <c:v>-99</c:v>
                </c:pt>
                <c:pt idx="901">
                  <c:v>-99</c:v>
                </c:pt>
                <c:pt idx="902">
                  <c:v>-99</c:v>
                </c:pt>
                <c:pt idx="903">
                  <c:v>-99</c:v>
                </c:pt>
                <c:pt idx="904">
                  <c:v>-99</c:v>
                </c:pt>
                <c:pt idx="905">
                  <c:v>-99</c:v>
                </c:pt>
                <c:pt idx="906">
                  <c:v>-99</c:v>
                </c:pt>
                <c:pt idx="907">
                  <c:v>-99</c:v>
                </c:pt>
                <c:pt idx="908">
                  <c:v>-99</c:v>
                </c:pt>
                <c:pt idx="909">
                  <c:v>-99</c:v>
                </c:pt>
                <c:pt idx="910">
                  <c:v>-99</c:v>
                </c:pt>
                <c:pt idx="911">
                  <c:v>-99</c:v>
                </c:pt>
                <c:pt idx="912">
                  <c:v>-99</c:v>
                </c:pt>
                <c:pt idx="913">
                  <c:v>-99</c:v>
                </c:pt>
                <c:pt idx="914">
                  <c:v>-99</c:v>
                </c:pt>
                <c:pt idx="915">
                  <c:v>-99</c:v>
                </c:pt>
                <c:pt idx="916">
                  <c:v>-99</c:v>
                </c:pt>
                <c:pt idx="917">
                  <c:v>-99</c:v>
                </c:pt>
                <c:pt idx="918">
                  <c:v>-99</c:v>
                </c:pt>
                <c:pt idx="919">
                  <c:v>-99</c:v>
                </c:pt>
                <c:pt idx="920">
                  <c:v>-99</c:v>
                </c:pt>
                <c:pt idx="921">
                  <c:v>-99</c:v>
                </c:pt>
                <c:pt idx="922">
                  <c:v>-99</c:v>
                </c:pt>
                <c:pt idx="923">
                  <c:v>-99</c:v>
                </c:pt>
                <c:pt idx="924">
                  <c:v>-99</c:v>
                </c:pt>
                <c:pt idx="925">
                  <c:v>-99</c:v>
                </c:pt>
                <c:pt idx="926">
                  <c:v>-99</c:v>
                </c:pt>
                <c:pt idx="927">
                  <c:v>-99</c:v>
                </c:pt>
                <c:pt idx="928">
                  <c:v>-99</c:v>
                </c:pt>
                <c:pt idx="929">
                  <c:v>-99</c:v>
                </c:pt>
                <c:pt idx="930">
                  <c:v>-99</c:v>
                </c:pt>
                <c:pt idx="931">
                  <c:v>-99</c:v>
                </c:pt>
                <c:pt idx="932">
                  <c:v>-99</c:v>
                </c:pt>
                <c:pt idx="933">
                  <c:v>-99</c:v>
                </c:pt>
                <c:pt idx="934">
                  <c:v>-99</c:v>
                </c:pt>
                <c:pt idx="935">
                  <c:v>-99</c:v>
                </c:pt>
                <c:pt idx="936">
                  <c:v>-99</c:v>
                </c:pt>
                <c:pt idx="937">
                  <c:v>-99</c:v>
                </c:pt>
                <c:pt idx="938">
                  <c:v>-99</c:v>
                </c:pt>
                <c:pt idx="939">
                  <c:v>-99</c:v>
                </c:pt>
                <c:pt idx="940">
                  <c:v>-99</c:v>
                </c:pt>
                <c:pt idx="941">
                  <c:v>-99</c:v>
                </c:pt>
                <c:pt idx="942">
                  <c:v>-99</c:v>
                </c:pt>
                <c:pt idx="943">
                  <c:v>-99</c:v>
                </c:pt>
                <c:pt idx="944">
                  <c:v>-99</c:v>
                </c:pt>
                <c:pt idx="945">
                  <c:v>-99</c:v>
                </c:pt>
                <c:pt idx="946">
                  <c:v>-99</c:v>
                </c:pt>
                <c:pt idx="947">
                  <c:v>-99</c:v>
                </c:pt>
                <c:pt idx="948">
                  <c:v>-99</c:v>
                </c:pt>
                <c:pt idx="949">
                  <c:v>-99</c:v>
                </c:pt>
                <c:pt idx="950">
                  <c:v>-99</c:v>
                </c:pt>
                <c:pt idx="951">
                  <c:v>-99</c:v>
                </c:pt>
                <c:pt idx="952">
                  <c:v>-99</c:v>
                </c:pt>
                <c:pt idx="953">
                  <c:v>-99</c:v>
                </c:pt>
                <c:pt idx="954">
                  <c:v>-99</c:v>
                </c:pt>
                <c:pt idx="955">
                  <c:v>-99</c:v>
                </c:pt>
                <c:pt idx="956">
                  <c:v>-99</c:v>
                </c:pt>
                <c:pt idx="957">
                  <c:v>-99</c:v>
                </c:pt>
                <c:pt idx="958">
                  <c:v>-99</c:v>
                </c:pt>
                <c:pt idx="959">
                  <c:v>-99</c:v>
                </c:pt>
                <c:pt idx="960">
                  <c:v>-99</c:v>
                </c:pt>
                <c:pt idx="961">
                  <c:v>-99</c:v>
                </c:pt>
                <c:pt idx="962">
                  <c:v>-99</c:v>
                </c:pt>
                <c:pt idx="963">
                  <c:v>-99</c:v>
                </c:pt>
                <c:pt idx="964">
                  <c:v>-99</c:v>
                </c:pt>
                <c:pt idx="965">
                  <c:v>-99</c:v>
                </c:pt>
                <c:pt idx="966">
                  <c:v>-99</c:v>
                </c:pt>
                <c:pt idx="967">
                  <c:v>-99</c:v>
                </c:pt>
                <c:pt idx="968">
                  <c:v>-99</c:v>
                </c:pt>
                <c:pt idx="969">
                  <c:v>-99</c:v>
                </c:pt>
                <c:pt idx="970">
                  <c:v>-99</c:v>
                </c:pt>
                <c:pt idx="971">
                  <c:v>-99</c:v>
                </c:pt>
                <c:pt idx="972">
                  <c:v>-99</c:v>
                </c:pt>
                <c:pt idx="973">
                  <c:v>-99</c:v>
                </c:pt>
                <c:pt idx="974">
                  <c:v>-99</c:v>
                </c:pt>
                <c:pt idx="975">
                  <c:v>-99</c:v>
                </c:pt>
                <c:pt idx="976">
                  <c:v>-99</c:v>
                </c:pt>
                <c:pt idx="977">
                  <c:v>-99</c:v>
                </c:pt>
                <c:pt idx="978">
                  <c:v>-99</c:v>
                </c:pt>
                <c:pt idx="979">
                  <c:v>-99</c:v>
                </c:pt>
                <c:pt idx="980">
                  <c:v>-99</c:v>
                </c:pt>
                <c:pt idx="981">
                  <c:v>-99</c:v>
                </c:pt>
                <c:pt idx="982">
                  <c:v>-99</c:v>
                </c:pt>
                <c:pt idx="983">
                  <c:v>-99</c:v>
                </c:pt>
                <c:pt idx="984">
                  <c:v>-99</c:v>
                </c:pt>
                <c:pt idx="985">
                  <c:v>-99</c:v>
                </c:pt>
                <c:pt idx="986">
                  <c:v>-99</c:v>
                </c:pt>
                <c:pt idx="987">
                  <c:v>-99</c:v>
                </c:pt>
                <c:pt idx="988">
                  <c:v>-99</c:v>
                </c:pt>
                <c:pt idx="989">
                  <c:v>-99</c:v>
                </c:pt>
                <c:pt idx="990">
                  <c:v>-99</c:v>
                </c:pt>
                <c:pt idx="991">
                  <c:v>-99</c:v>
                </c:pt>
                <c:pt idx="992">
                  <c:v>-99</c:v>
                </c:pt>
                <c:pt idx="993">
                  <c:v>-99</c:v>
                </c:pt>
                <c:pt idx="994">
                  <c:v>-99</c:v>
                </c:pt>
                <c:pt idx="995">
                  <c:v>-99</c:v>
                </c:pt>
                <c:pt idx="996">
                  <c:v>-99</c:v>
                </c:pt>
                <c:pt idx="997">
                  <c:v>-99</c:v>
                </c:pt>
                <c:pt idx="998">
                  <c:v>-99</c:v>
                </c:pt>
                <c:pt idx="999">
                  <c:v>-99</c:v>
                </c:pt>
                <c:pt idx="1000">
                  <c:v>-99</c:v>
                </c:pt>
                <c:pt idx="1001">
                  <c:v>-99</c:v>
                </c:pt>
                <c:pt idx="1002">
                  <c:v>-99</c:v>
                </c:pt>
                <c:pt idx="1003">
                  <c:v>-99</c:v>
                </c:pt>
                <c:pt idx="1004">
                  <c:v>-99</c:v>
                </c:pt>
                <c:pt idx="1005">
                  <c:v>-99</c:v>
                </c:pt>
                <c:pt idx="1006">
                  <c:v>-99</c:v>
                </c:pt>
                <c:pt idx="1007">
                  <c:v>-99</c:v>
                </c:pt>
                <c:pt idx="1008">
                  <c:v>-99</c:v>
                </c:pt>
                <c:pt idx="1009">
                  <c:v>-99</c:v>
                </c:pt>
                <c:pt idx="1010">
                  <c:v>-99</c:v>
                </c:pt>
                <c:pt idx="1011">
                  <c:v>-99</c:v>
                </c:pt>
                <c:pt idx="1012">
                  <c:v>-99</c:v>
                </c:pt>
                <c:pt idx="1013">
                  <c:v>-99</c:v>
                </c:pt>
                <c:pt idx="1014">
                  <c:v>-99</c:v>
                </c:pt>
                <c:pt idx="1015">
                  <c:v>-99</c:v>
                </c:pt>
                <c:pt idx="1016">
                  <c:v>-99</c:v>
                </c:pt>
                <c:pt idx="1017">
                  <c:v>-99</c:v>
                </c:pt>
                <c:pt idx="1018">
                  <c:v>-99</c:v>
                </c:pt>
                <c:pt idx="1019">
                  <c:v>-99</c:v>
                </c:pt>
                <c:pt idx="1020">
                  <c:v>-99</c:v>
                </c:pt>
                <c:pt idx="1021">
                  <c:v>-99</c:v>
                </c:pt>
                <c:pt idx="1022">
                  <c:v>-99</c:v>
                </c:pt>
                <c:pt idx="1023">
                  <c:v>-99</c:v>
                </c:pt>
                <c:pt idx="1024">
                  <c:v>-99</c:v>
                </c:pt>
                <c:pt idx="1025">
                  <c:v>-99</c:v>
                </c:pt>
                <c:pt idx="1026">
                  <c:v>-99</c:v>
                </c:pt>
                <c:pt idx="1027">
                  <c:v>-99</c:v>
                </c:pt>
                <c:pt idx="1028">
                  <c:v>-99</c:v>
                </c:pt>
                <c:pt idx="1029">
                  <c:v>-99</c:v>
                </c:pt>
                <c:pt idx="1030">
                  <c:v>-99</c:v>
                </c:pt>
                <c:pt idx="1031">
                  <c:v>-99</c:v>
                </c:pt>
                <c:pt idx="1032">
                  <c:v>-99</c:v>
                </c:pt>
                <c:pt idx="1033">
                  <c:v>-99</c:v>
                </c:pt>
                <c:pt idx="1034">
                  <c:v>-99</c:v>
                </c:pt>
                <c:pt idx="1035">
                  <c:v>-99</c:v>
                </c:pt>
                <c:pt idx="1036">
                  <c:v>-99</c:v>
                </c:pt>
                <c:pt idx="1037">
                  <c:v>-99</c:v>
                </c:pt>
                <c:pt idx="1038">
                  <c:v>-99</c:v>
                </c:pt>
                <c:pt idx="1039">
                  <c:v>-99</c:v>
                </c:pt>
                <c:pt idx="1040">
                  <c:v>-99</c:v>
                </c:pt>
                <c:pt idx="1041">
                  <c:v>-99</c:v>
                </c:pt>
                <c:pt idx="1042">
                  <c:v>-99</c:v>
                </c:pt>
                <c:pt idx="1043">
                  <c:v>-99</c:v>
                </c:pt>
                <c:pt idx="1044">
                  <c:v>-99</c:v>
                </c:pt>
                <c:pt idx="1045">
                  <c:v>-99</c:v>
                </c:pt>
                <c:pt idx="1046">
                  <c:v>-99</c:v>
                </c:pt>
                <c:pt idx="1047">
                  <c:v>-99</c:v>
                </c:pt>
                <c:pt idx="1048">
                  <c:v>-99</c:v>
                </c:pt>
                <c:pt idx="1049">
                  <c:v>-99</c:v>
                </c:pt>
                <c:pt idx="1050">
                  <c:v>-99</c:v>
                </c:pt>
                <c:pt idx="1051">
                  <c:v>-99</c:v>
                </c:pt>
                <c:pt idx="1052">
                  <c:v>-99</c:v>
                </c:pt>
                <c:pt idx="1053">
                  <c:v>-99</c:v>
                </c:pt>
                <c:pt idx="1054">
                  <c:v>-99</c:v>
                </c:pt>
                <c:pt idx="1055">
                  <c:v>-99</c:v>
                </c:pt>
                <c:pt idx="1056">
                  <c:v>-99</c:v>
                </c:pt>
                <c:pt idx="1057">
                  <c:v>-99</c:v>
                </c:pt>
                <c:pt idx="1058">
                  <c:v>-99</c:v>
                </c:pt>
                <c:pt idx="1059">
                  <c:v>-99</c:v>
                </c:pt>
                <c:pt idx="1060">
                  <c:v>-99</c:v>
                </c:pt>
                <c:pt idx="1061">
                  <c:v>-99</c:v>
                </c:pt>
                <c:pt idx="1062">
                  <c:v>-99</c:v>
                </c:pt>
                <c:pt idx="1063">
                  <c:v>-99</c:v>
                </c:pt>
                <c:pt idx="1064">
                  <c:v>-99</c:v>
                </c:pt>
                <c:pt idx="1065">
                  <c:v>-99</c:v>
                </c:pt>
                <c:pt idx="1066">
                  <c:v>-99</c:v>
                </c:pt>
                <c:pt idx="1067">
                  <c:v>-99</c:v>
                </c:pt>
                <c:pt idx="1068">
                  <c:v>-99</c:v>
                </c:pt>
                <c:pt idx="1069">
                  <c:v>-99</c:v>
                </c:pt>
                <c:pt idx="1070">
                  <c:v>-99</c:v>
                </c:pt>
                <c:pt idx="1071">
                  <c:v>-99</c:v>
                </c:pt>
                <c:pt idx="1072">
                  <c:v>-99</c:v>
                </c:pt>
                <c:pt idx="1073">
                  <c:v>-99</c:v>
                </c:pt>
                <c:pt idx="1074">
                  <c:v>-99</c:v>
                </c:pt>
                <c:pt idx="1075">
                  <c:v>-99</c:v>
                </c:pt>
                <c:pt idx="1076">
                  <c:v>-99</c:v>
                </c:pt>
                <c:pt idx="1077">
                  <c:v>-99</c:v>
                </c:pt>
                <c:pt idx="1078">
                  <c:v>-99</c:v>
                </c:pt>
                <c:pt idx="1079">
                  <c:v>-99</c:v>
                </c:pt>
                <c:pt idx="1080">
                  <c:v>-99</c:v>
                </c:pt>
                <c:pt idx="1081">
                  <c:v>-99</c:v>
                </c:pt>
                <c:pt idx="1082">
                  <c:v>-99</c:v>
                </c:pt>
                <c:pt idx="1083">
                  <c:v>-99</c:v>
                </c:pt>
                <c:pt idx="1084">
                  <c:v>-99</c:v>
                </c:pt>
                <c:pt idx="1085">
                  <c:v>-99</c:v>
                </c:pt>
                <c:pt idx="1086">
                  <c:v>-99</c:v>
                </c:pt>
                <c:pt idx="1087">
                  <c:v>-99</c:v>
                </c:pt>
                <c:pt idx="1088">
                  <c:v>-99</c:v>
                </c:pt>
                <c:pt idx="1089">
                  <c:v>-99</c:v>
                </c:pt>
                <c:pt idx="1090">
                  <c:v>-99</c:v>
                </c:pt>
                <c:pt idx="1091">
                  <c:v>-99</c:v>
                </c:pt>
                <c:pt idx="1092">
                  <c:v>-99</c:v>
                </c:pt>
                <c:pt idx="1093">
                  <c:v>-99</c:v>
                </c:pt>
                <c:pt idx="1094">
                  <c:v>-99</c:v>
                </c:pt>
                <c:pt idx="1095">
                  <c:v>-99</c:v>
                </c:pt>
                <c:pt idx="1096">
                  <c:v>-99</c:v>
                </c:pt>
                <c:pt idx="1097">
                  <c:v>-99</c:v>
                </c:pt>
                <c:pt idx="1098">
                  <c:v>-99</c:v>
                </c:pt>
                <c:pt idx="1099">
                  <c:v>-99</c:v>
                </c:pt>
                <c:pt idx="1100">
                  <c:v>-99</c:v>
                </c:pt>
                <c:pt idx="1101">
                  <c:v>-99</c:v>
                </c:pt>
                <c:pt idx="1102">
                  <c:v>-99</c:v>
                </c:pt>
                <c:pt idx="1103">
                  <c:v>-99</c:v>
                </c:pt>
                <c:pt idx="1104">
                  <c:v>-99</c:v>
                </c:pt>
                <c:pt idx="1105">
                  <c:v>-99</c:v>
                </c:pt>
                <c:pt idx="1106">
                  <c:v>-99</c:v>
                </c:pt>
                <c:pt idx="1107">
                  <c:v>-99</c:v>
                </c:pt>
                <c:pt idx="1108">
                  <c:v>-99</c:v>
                </c:pt>
                <c:pt idx="1109">
                  <c:v>-99</c:v>
                </c:pt>
                <c:pt idx="1110">
                  <c:v>-99</c:v>
                </c:pt>
                <c:pt idx="1111">
                  <c:v>-99</c:v>
                </c:pt>
                <c:pt idx="1112">
                  <c:v>-99</c:v>
                </c:pt>
                <c:pt idx="1113">
                  <c:v>-99</c:v>
                </c:pt>
                <c:pt idx="1114">
                  <c:v>-99</c:v>
                </c:pt>
                <c:pt idx="1115">
                  <c:v>-99</c:v>
                </c:pt>
                <c:pt idx="1116">
                  <c:v>-99</c:v>
                </c:pt>
                <c:pt idx="1117">
                  <c:v>-99</c:v>
                </c:pt>
                <c:pt idx="1118">
                  <c:v>-99</c:v>
                </c:pt>
                <c:pt idx="1119">
                  <c:v>-99</c:v>
                </c:pt>
                <c:pt idx="1120">
                  <c:v>-99</c:v>
                </c:pt>
                <c:pt idx="1121">
                  <c:v>-99</c:v>
                </c:pt>
                <c:pt idx="1122">
                  <c:v>-99</c:v>
                </c:pt>
                <c:pt idx="1123">
                  <c:v>-99</c:v>
                </c:pt>
                <c:pt idx="1124">
                  <c:v>-99</c:v>
                </c:pt>
                <c:pt idx="1125">
                  <c:v>-99</c:v>
                </c:pt>
                <c:pt idx="1126">
                  <c:v>-99</c:v>
                </c:pt>
                <c:pt idx="1127">
                  <c:v>-99</c:v>
                </c:pt>
                <c:pt idx="1128">
                  <c:v>-99</c:v>
                </c:pt>
                <c:pt idx="1129">
                  <c:v>-99</c:v>
                </c:pt>
                <c:pt idx="1130">
                  <c:v>-99</c:v>
                </c:pt>
                <c:pt idx="1131">
                  <c:v>-99</c:v>
                </c:pt>
                <c:pt idx="1132">
                  <c:v>-99</c:v>
                </c:pt>
                <c:pt idx="1133">
                  <c:v>-99</c:v>
                </c:pt>
                <c:pt idx="1134">
                  <c:v>-99</c:v>
                </c:pt>
                <c:pt idx="1135">
                  <c:v>-99</c:v>
                </c:pt>
                <c:pt idx="1136">
                  <c:v>-99</c:v>
                </c:pt>
                <c:pt idx="1137">
                  <c:v>-99</c:v>
                </c:pt>
                <c:pt idx="1138">
                  <c:v>-99</c:v>
                </c:pt>
                <c:pt idx="1139">
                  <c:v>-99</c:v>
                </c:pt>
                <c:pt idx="1140">
                  <c:v>-99</c:v>
                </c:pt>
                <c:pt idx="1141">
                  <c:v>-99</c:v>
                </c:pt>
                <c:pt idx="1142">
                  <c:v>-99</c:v>
                </c:pt>
                <c:pt idx="1143">
                  <c:v>-99</c:v>
                </c:pt>
                <c:pt idx="1144">
                  <c:v>-99</c:v>
                </c:pt>
                <c:pt idx="1145">
                  <c:v>-99</c:v>
                </c:pt>
                <c:pt idx="1146">
                  <c:v>-99</c:v>
                </c:pt>
                <c:pt idx="1147">
                  <c:v>-99</c:v>
                </c:pt>
                <c:pt idx="1148">
                  <c:v>-99</c:v>
                </c:pt>
                <c:pt idx="1149">
                  <c:v>-99</c:v>
                </c:pt>
                <c:pt idx="1150">
                  <c:v>-99</c:v>
                </c:pt>
                <c:pt idx="1151">
                  <c:v>-99</c:v>
                </c:pt>
                <c:pt idx="1152">
                  <c:v>-99</c:v>
                </c:pt>
                <c:pt idx="1153">
                  <c:v>-99</c:v>
                </c:pt>
                <c:pt idx="1154">
                  <c:v>-99</c:v>
                </c:pt>
                <c:pt idx="1155">
                  <c:v>-99</c:v>
                </c:pt>
                <c:pt idx="1156">
                  <c:v>-99</c:v>
                </c:pt>
                <c:pt idx="1157">
                  <c:v>-99</c:v>
                </c:pt>
                <c:pt idx="1158">
                  <c:v>-99</c:v>
                </c:pt>
                <c:pt idx="1159">
                  <c:v>-99</c:v>
                </c:pt>
                <c:pt idx="1160">
                  <c:v>-99</c:v>
                </c:pt>
                <c:pt idx="1161">
                  <c:v>-99</c:v>
                </c:pt>
                <c:pt idx="1162">
                  <c:v>-99</c:v>
                </c:pt>
                <c:pt idx="1163">
                  <c:v>-99</c:v>
                </c:pt>
                <c:pt idx="1164">
                  <c:v>-99</c:v>
                </c:pt>
                <c:pt idx="1165">
                  <c:v>-99</c:v>
                </c:pt>
                <c:pt idx="1166">
                  <c:v>-99</c:v>
                </c:pt>
                <c:pt idx="1167">
                  <c:v>-99</c:v>
                </c:pt>
                <c:pt idx="1168">
                  <c:v>-99</c:v>
                </c:pt>
                <c:pt idx="1169">
                  <c:v>-99</c:v>
                </c:pt>
                <c:pt idx="1170">
                  <c:v>-99</c:v>
                </c:pt>
                <c:pt idx="1171">
                  <c:v>-99</c:v>
                </c:pt>
                <c:pt idx="1172">
                  <c:v>-99</c:v>
                </c:pt>
                <c:pt idx="1173">
                  <c:v>-99</c:v>
                </c:pt>
                <c:pt idx="1174">
                  <c:v>-99</c:v>
                </c:pt>
                <c:pt idx="1175">
                  <c:v>-99</c:v>
                </c:pt>
                <c:pt idx="1176">
                  <c:v>-99</c:v>
                </c:pt>
                <c:pt idx="1177">
                  <c:v>-99</c:v>
                </c:pt>
                <c:pt idx="1178">
                  <c:v>-99</c:v>
                </c:pt>
                <c:pt idx="1179">
                  <c:v>-99</c:v>
                </c:pt>
                <c:pt idx="1180">
                  <c:v>-99</c:v>
                </c:pt>
                <c:pt idx="1181">
                  <c:v>-99</c:v>
                </c:pt>
                <c:pt idx="1182">
                  <c:v>-99</c:v>
                </c:pt>
                <c:pt idx="1183">
                  <c:v>-99</c:v>
                </c:pt>
                <c:pt idx="1184">
                  <c:v>-99</c:v>
                </c:pt>
                <c:pt idx="1185">
                  <c:v>-99</c:v>
                </c:pt>
                <c:pt idx="1186">
                  <c:v>-99</c:v>
                </c:pt>
                <c:pt idx="1187">
                  <c:v>-99</c:v>
                </c:pt>
                <c:pt idx="1188">
                  <c:v>-99</c:v>
                </c:pt>
                <c:pt idx="1189">
                  <c:v>-99</c:v>
                </c:pt>
                <c:pt idx="1190">
                  <c:v>-99</c:v>
                </c:pt>
                <c:pt idx="1191">
                  <c:v>-99</c:v>
                </c:pt>
                <c:pt idx="1192">
                  <c:v>-99</c:v>
                </c:pt>
                <c:pt idx="1193">
                  <c:v>-99</c:v>
                </c:pt>
                <c:pt idx="1194">
                  <c:v>-99</c:v>
                </c:pt>
                <c:pt idx="1195">
                  <c:v>-99</c:v>
                </c:pt>
                <c:pt idx="1196">
                  <c:v>-99</c:v>
                </c:pt>
                <c:pt idx="1197">
                  <c:v>-99</c:v>
                </c:pt>
                <c:pt idx="1198">
                  <c:v>-99</c:v>
                </c:pt>
                <c:pt idx="1199">
                  <c:v>-99</c:v>
                </c:pt>
                <c:pt idx="1200">
                  <c:v>-99</c:v>
                </c:pt>
                <c:pt idx="1201">
                  <c:v>-99</c:v>
                </c:pt>
                <c:pt idx="1202">
                  <c:v>-99</c:v>
                </c:pt>
                <c:pt idx="1203">
                  <c:v>-99</c:v>
                </c:pt>
                <c:pt idx="1204">
                  <c:v>-99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7-792E-4FCA-9F57-7A1135A39A5D}"/>
            </c:ext>
          </c:extLst>
        </c:ser>
        <c:ser>
          <c:idx val="9"/>
          <c:order val="8"/>
          <c:tx>
            <c:strRef>
              <c:f>CONTROL!$BE$6</c:f>
              <c:strCache>
                <c:ptCount val="1"/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noFill/>
              <a:ln w="3175">
                <a:solidFill>
                  <a:srgbClr val="997300"/>
                </a:solidFill>
                <a:prstDash val="solid"/>
              </a:ln>
              <a:effectLst/>
            </c:spPr>
          </c:marker>
          <c:xVal>
            <c:numRef>
              <c:f>CONTROL!$AU$7:$AU$1211</c:f>
              <c:numCache>
                <c:formatCode>General</c:formatCode>
                <c:ptCount val="1205"/>
                <c:pt idx="0">
                  <c:v>0.47273894115146042</c:v>
                </c:pt>
                <c:pt idx="1">
                  <c:v>0.49216547929907367</c:v>
                </c:pt>
                <c:pt idx="2">
                  <c:v>0.32353148748368132</c:v>
                </c:pt>
                <c:pt idx="3">
                  <c:v>0.31490687554789898</c:v>
                </c:pt>
                <c:pt idx="4">
                  <c:v>0.53400911565670528</c:v>
                </c:pt>
                <c:pt idx="5">
                  <c:v>0.401336894379619</c:v>
                </c:pt>
                <c:pt idx="6">
                  <c:v>0.28693474126342161</c:v>
                </c:pt>
                <c:pt idx="7">
                  <c:v>0.25826731368788908</c:v>
                </c:pt>
                <c:pt idx="8">
                  <c:v>0.14804487600967775</c:v>
                </c:pt>
                <c:pt idx="9">
                  <c:v>0.59763343889623077</c:v>
                </c:pt>
                <c:pt idx="10">
                  <c:v>0.40782593788365767</c:v>
                </c:pt>
                <c:pt idx="11">
                  <c:v>0.35207599338862322</c:v>
                </c:pt>
                <c:pt idx="12">
                  <c:v>0.25386405133134526</c:v>
                </c:pt>
                <c:pt idx="13">
                  <c:v>0.56805768339411633</c:v>
                </c:pt>
                <c:pt idx="14">
                  <c:v>0.62873220826112974</c:v>
                </c:pt>
                <c:pt idx="15">
                  <c:v>0.53593056740600087</c:v>
                </c:pt>
                <c:pt idx="16">
                  <c:v>0.50798336061344318</c:v>
                </c:pt>
                <c:pt idx="17">
                  <c:v>0.32225243969020628</c:v>
                </c:pt>
                <c:pt idx="18">
                  <c:v>0.32526704387761329</c:v>
                </c:pt>
                <c:pt idx="19">
                  <c:v>0.81383205762553079</c:v>
                </c:pt>
                <c:pt idx="20">
                  <c:v>0.48838005637638321</c:v>
                </c:pt>
                <c:pt idx="21">
                  <c:v>0.33601443485269977</c:v>
                </c:pt>
                <c:pt idx="22">
                  <c:v>0.39712264650510243</c:v>
                </c:pt>
                <c:pt idx="23">
                  <c:v>0.36571793747997366</c:v>
                </c:pt>
                <c:pt idx="24">
                  <c:v>1.9042519661955242</c:v>
                </c:pt>
                <c:pt idx="25">
                  <c:v>1.5296252024801862</c:v>
                </c:pt>
                <c:pt idx="26">
                  <c:v>1.4421959544340961</c:v>
                </c:pt>
                <c:pt idx="27">
                  <c:v>1.6319001892382621</c:v>
                </c:pt>
                <c:pt idx="28">
                  <c:v>1.6316080226808025</c:v>
                </c:pt>
                <c:pt idx="29">
                  <c:v>1.8811117723952211</c:v>
                </c:pt>
                <c:pt idx="30">
                  <c:v>1.6191943431736886</c:v>
                </c:pt>
                <c:pt idx="31">
                  <c:v>1.6843719105157422</c:v>
                </c:pt>
                <c:pt idx="32">
                  <c:v>1.3670998162423731</c:v>
                </c:pt>
                <c:pt idx="33">
                  <c:v>1.5419546233123334</c:v>
                </c:pt>
                <c:pt idx="34">
                  <c:v>1.6282264719323727</c:v>
                </c:pt>
                <c:pt idx="35">
                  <c:v>1.544269751647203</c:v>
                </c:pt>
                <c:pt idx="36">
                  <c:v>1.4787269385789046</c:v>
                </c:pt>
                <c:pt idx="37">
                  <c:v>1.4287916436686232</c:v>
                </c:pt>
                <c:pt idx="38">
                  <c:v>1.9001312022506027</c:v>
                </c:pt>
                <c:pt idx="39">
                  <c:v>1.8665283968592716</c:v>
                </c:pt>
                <c:pt idx="40">
                  <c:v>1.8624445553501203</c:v>
                </c:pt>
                <c:pt idx="41">
                  <c:v>1.4751670142230946</c:v>
                </c:pt>
                <c:pt idx="42">
                  <c:v>1.4749749772991934</c:v>
                </c:pt>
                <c:pt idx="43">
                  <c:v>2.1154990338522088</c:v>
                </c:pt>
                <c:pt idx="44">
                  <c:v>1.7395141735848998</c:v>
                </c:pt>
                <c:pt idx="45">
                  <c:v>1.5357089556439329</c:v>
                </c:pt>
                <c:pt idx="46">
                  <c:v>1.8539830570594851</c:v>
                </c:pt>
                <c:pt idx="47">
                  <c:v>1.6496264468812996</c:v>
                </c:pt>
                <c:pt idx="48">
                  <c:v>1.1594013356190236</c:v>
                </c:pt>
                <c:pt idx="49">
                  <c:v>1.0081003209001613</c:v>
                </c:pt>
                <c:pt idx="50">
                  <c:v>0.82978178351598131</c:v>
                </c:pt>
                <c:pt idx="51">
                  <c:v>0.95936228057651829</c:v>
                </c:pt>
                <c:pt idx="52">
                  <c:v>1.070164748456031</c:v>
                </c:pt>
                <c:pt idx="53">
                  <c:v>1.1052105492926105</c:v>
                </c:pt>
                <c:pt idx="54">
                  <c:v>0.89679270602456129</c:v>
                </c:pt>
                <c:pt idx="55">
                  <c:v>1.020809297994371</c:v>
                </c:pt>
                <c:pt idx="56">
                  <c:v>0.72507224697738271</c:v>
                </c:pt>
                <c:pt idx="57">
                  <c:v>1.0592715325777466</c:v>
                </c:pt>
                <c:pt idx="58">
                  <c:v>1.0109091755112578</c:v>
                </c:pt>
                <c:pt idx="59">
                  <c:v>0.88501958391585245</c:v>
                </c:pt>
                <c:pt idx="60">
                  <c:v>0.84466612302522459</c:v>
                </c:pt>
                <c:pt idx="61">
                  <c:v>0.96564674532523309</c:v>
                </c:pt>
                <c:pt idx="62">
                  <c:v>1.2770290646191773</c:v>
                </c:pt>
                <c:pt idx="63">
                  <c:v>1.2121073540355722</c:v>
                </c:pt>
                <c:pt idx="64">
                  <c:v>1.1940421919858846</c:v>
                </c:pt>
                <c:pt idx="65">
                  <c:v>0.8158680401846623</c:v>
                </c:pt>
                <c:pt idx="66">
                  <c:v>0.81593141040800043</c:v>
                </c:pt>
                <c:pt idx="67">
                  <c:v>1.4658117934446249</c:v>
                </c:pt>
                <c:pt idx="68">
                  <c:v>1.1137549365839656</c:v>
                </c:pt>
                <c:pt idx="69">
                  <c:v>0.89568271436316182</c:v>
                </c:pt>
                <c:pt idx="70">
                  <c:v>1.1009411019423472</c:v>
                </c:pt>
                <c:pt idx="71">
                  <c:v>0.98673737772188863</c:v>
                </c:pt>
                <c:pt idx="72">
                  <c:v>-99</c:v>
                </c:pt>
                <c:pt idx="73">
                  <c:v>-99</c:v>
                </c:pt>
                <c:pt idx="74">
                  <c:v>-99</c:v>
                </c:pt>
                <c:pt idx="75">
                  <c:v>-99</c:v>
                </c:pt>
                <c:pt idx="76">
                  <c:v>-99</c:v>
                </c:pt>
                <c:pt idx="77">
                  <c:v>-99</c:v>
                </c:pt>
                <c:pt idx="78">
                  <c:v>-99</c:v>
                </c:pt>
                <c:pt idx="79">
                  <c:v>-99</c:v>
                </c:pt>
                <c:pt idx="80">
                  <c:v>-99</c:v>
                </c:pt>
                <c:pt idx="81">
                  <c:v>-99</c:v>
                </c:pt>
                <c:pt idx="82">
                  <c:v>-99</c:v>
                </c:pt>
                <c:pt idx="83">
                  <c:v>-99</c:v>
                </c:pt>
                <c:pt idx="84">
                  <c:v>-99</c:v>
                </c:pt>
                <c:pt idx="85">
                  <c:v>-99</c:v>
                </c:pt>
                <c:pt idx="86">
                  <c:v>-99</c:v>
                </c:pt>
                <c:pt idx="87">
                  <c:v>-99</c:v>
                </c:pt>
                <c:pt idx="88">
                  <c:v>-99</c:v>
                </c:pt>
                <c:pt idx="89">
                  <c:v>-99</c:v>
                </c:pt>
                <c:pt idx="90">
                  <c:v>-99</c:v>
                </c:pt>
                <c:pt idx="91">
                  <c:v>-99</c:v>
                </c:pt>
                <c:pt idx="92">
                  <c:v>-99</c:v>
                </c:pt>
                <c:pt idx="93">
                  <c:v>-99</c:v>
                </c:pt>
                <c:pt idx="94">
                  <c:v>-99</c:v>
                </c:pt>
                <c:pt idx="95">
                  <c:v>-99</c:v>
                </c:pt>
                <c:pt idx="96">
                  <c:v>-99</c:v>
                </c:pt>
                <c:pt idx="97">
                  <c:v>-99</c:v>
                </c:pt>
                <c:pt idx="98">
                  <c:v>-99</c:v>
                </c:pt>
                <c:pt idx="99">
                  <c:v>-99</c:v>
                </c:pt>
                <c:pt idx="100">
                  <c:v>-99</c:v>
                </c:pt>
                <c:pt idx="101">
                  <c:v>-99</c:v>
                </c:pt>
                <c:pt idx="102">
                  <c:v>-99</c:v>
                </c:pt>
                <c:pt idx="103">
                  <c:v>-99</c:v>
                </c:pt>
                <c:pt idx="104">
                  <c:v>-99</c:v>
                </c:pt>
                <c:pt idx="105">
                  <c:v>-99</c:v>
                </c:pt>
                <c:pt idx="106">
                  <c:v>-99</c:v>
                </c:pt>
                <c:pt idx="107">
                  <c:v>-99</c:v>
                </c:pt>
                <c:pt idx="108">
                  <c:v>-99</c:v>
                </c:pt>
                <c:pt idx="109">
                  <c:v>-99</c:v>
                </c:pt>
                <c:pt idx="110">
                  <c:v>-99</c:v>
                </c:pt>
                <c:pt idx="111">
                  <c:v>-99</c:v>
                </c:pt>
                <c:pt idx="112">
                  <c:v>-99</c:v>
                </c:pt>
                <c:pt idx="113">
                  <c:v>-99</c:v>
                </c:pt>
                <c:pt idx="114">
                  <c:v>-99</c:v>
                </c:pt>
                <c:pt idx="115">
                  <c:v>-99</c:v>
                </c:pt>
                <c:pt idx="116">
                  <c:v>-99</c:v>
                </c:pt>
                <c:pt idx="117">
                  <c:v>-99</c:v>
                </c:pt>
                <c:pt idx="118">
                  <c:v>-99</c:v>
                </c:pt>
                <c:pt idx="119">
                  <c:v>-99</c:v>
                </c:pt>
                <c:pt idx="120">
                  <c:v>-99</c:v>
                </c:pt>
                <c:pt idx="121">
                  <c:v>-99</c:v>
                </c:pt>
                <c:pt idx="122">
                  <c:v>-99</c:v>
                </c:pt>
                <c:pt idx="123">
                  <c:v>-99</c:v>
                </c:pt>
                <c:pt idx="124">
                  <c:v>-99</c:v>
                </c:pt>
                <c:pt idx="125">
                  <c:v>-99</c:v>
                </c:pt>
                <c:pt idx="126">
                  <c:v>-99</c:v>
                </c:pt>
                <c:pt idx="127">
                  <c:v>-99</c:v>
                </c:pt>
                <c:pt idx="128">
                  <c:v>-99</c:v>
                </c:pt>
                <c:pt idx="129">
                  <c:v>-99</c:v>
                </c:pt>
                <c:pt idx="130">
                  <c:v>-99</c:v>
                </c:pt>
                <c:pt idx="131">
                  <c:v>-99</c:v>
                </c:pt>
                <c:pt idx="132">
                  <c:v>-99</c:v>
                </c:pt>
                <c:pt idx="133">
                  <c:v>-99</c:v>
                </c:pt>
                <c:pt idx="134">
                  <c:v>-99</c:v>
                </c:pt>
                <c:pt idx="135">
                  <c:v>-99</c:v>
                </c:pt>
                <c:pt idx="136">
                  <c:v>-99</c:v>
                </c:pt>
                <c:pt idx="137">
                  <c:v>-99</c:v>
                </c:pt>
                <c:pt idx="138">
                  <c:v>-99</c:v>
                </c:pt>
                <c:pt idx="139">
                  <c:v>-99</c:v>
                </c:pt>
                <c:pt idx="140">
                  <c:v>-99</c:v>
                </c:pt>
                <c:pt idx="141">
                  <c:v>-99</c:v>
                </c:pt>
                <c:pt idx="142">
                  <c:v>-99</c:v>
                </c:pt>
                <c:pt idx="143">
                  <c:v>-99</c:v>
                </c:pt>
                <c:pt idx="144">
                  <c:v>-99</c:v>
                </c:pt>
                <c:pt idx="145">
                  <c:v>-99</c:v>
                </c:pt>
                <c:pt idx="146">
                  <c:v>-99</c:v>
                </c:pt>
                <c:pt idx="147">
                  <c:v>-99</c:v>
                </c:pt>
                <c:pt idx="148">
                  <c:v>-99</c:v>
                </c:pt>
                <c:pt idx="149">
                  <c:v>-99</c:v>
                </c:pt>
                <c:pt idx="150">
                  <c:v>-99</c:v>
                </c:pt>
                <c:pt idx="151">
                  <c:v>-99</c:v>
                </c:pt>
                <c:pt idx="152">
                  <c:v>-99</c:v>
                </c:pt>
                <c:pt idx="153">
                  <c:v>-99</c:v>
                </c:pt>
                <c:pt idx="154">
                  <c:v>-99</c:v>
                </c:pt>
                <c:pt idx="155">
                  <c:v>-99</c:v>
                </c:pt>
                <c:pt idx="156">
                  <c:v>-99</c:v>
                </c:pt>
                <c:pt idx="157">
                  <c:v>-99</c:v>
                </c:pt>
                <c:pt idx="158">
                  <c:v>-99</c:v>
                </c:pt>
                <c:pt idx="159">
                  <c:v>-99</c:v>
                </c:pt>
                <c:pt idx="160">
                  <c:v>-99</c:v>
                </c:pt>
                <c:pt idx="161">
                  <c:v>-99</c:v>
                </c:pt>
                <c:pt idx="162">
                  <c:v>-99</c:v>
                </c:pt>
                <c:pt idx="163">
                  <c:v>-99</c:v>
                </c:pt>
                <c:pt idx="164">
                  <c:v>-99</c:v>
                </c:pt>
                <c:pt idx="165">
                  <c:v>-99</c:v>
                </c:pt>
                <c:pt idx="166">
                  <c:v>-99</c:v>
                </c:pt>
                <c:pt idx="167">
                  <c:v>-99</c:v>
                </c:pt>
                <c:pt idx="168">
                  <c:v>-99</c:v>
                </c:pt>
                <c:pt idx="169">
                  <c:v>-99</c:v>
                </c:pt>
                <c:pt idx="170">
                  <c:v>-99</c:v>
                </c:pt>
                <c:pt idx="171">
                  <c:v>-99</c:v>
                </c:pt>
                <c:pt idx="172">
                  <c:v>-99</c:v>
                </c:pt>
                <c:pt idx="173">
                  <c:v>-99</c:v>
                </c:pt>
                <c:pt idx="174">
                  <c:v>-99</c:v>
                </c:pt>
                <c:pt idx="175">
                  <c:v>-99</c:v>
                </c:pt>
                <c:pt idx="176">
                  <c:v>-99</c:v>
                </c:pt>
                <c:pt idx="177">
                  <c:v>-99</c:v>
                </c:pt>
                <c:pt idx="178">
                  <c:v>-99</c:v>
                </c:pt>
                <c:pt idx="179">
                  <c:v>-99</c:v>
                </c:pt>
                <c:pt idx="180">
                  <c:v>-99</c:v>
                </c:pt>
                <c:pt idx="181">
                  <c:v>-99</c:v>
                </c:pt>
                <c:pt idx="182">
                  <c:v>-99</c:v>
                </c:pt>
                <c:pt idx="183">
                  <c:v>-99</c:v>
                </c:pt>
                <c:pt idx="184">
                  <c:v>-99</c:v>
                </c:pt>
                <c:pt idx="185">
                  <c:v>-99</c:v>
                </c:pt>
                <c:pt idx="186">
                  <c:v>-99</c:v>
                </c:pt>
                <c:pt idx="187">
                  <c:v>-99</c:v>
                </c:pt>
                <c:pt idx="188">
                  <c:v>-99</c:v>
                </c:pt>
                <c:pt idx="189">
                  <c:v>-99</c:v>
                </c:pt>
                <c:pt idx="190">
                  <c:v>-99</c:v>
                </c:pt>
                <c:pt idx="191">
                  <c:v>-99</c:v>
                </c:pt>
                <c:pt idx="192">
                  <c:v>-99</c:v>
                </c:pt>
                <c:pt idx="193">
                  <c:v>-99</c:v>
                </c:pt>
                <c:pt idx="194">
                  <c:v>-99</c:v>
                </c:pt>
                <c:pt idx="195">
                  <c:v>-99</c:v>
                </c:pt>
                <c:pt idx="196">
                  <c:v>-99</c:v>
                </c:pt>
                <c:pt idx="197">
                  <c:v>-99</c:v>
                </c:pt>
                <c:pt idx="198">
                  <c:v>-99</c:v>
                </c:pt>
                <c:pt idx="199">
                  <c:v>-99</c:v>
                </c:pt>
                <c:pt idx="200">
                  <c:v>-99</c:v>
                </c:pt>
                <c:pt idx="201">
                  <c:v>-99</c:v>
                </c:pt>
                <c:pt idx="202">
                  <c:v>-99</c:v>
                </c:pt>
                <c:pt idx="203">
                  <c:v>-99</c:v>
                </c:pt>
                <c:pt idx="204">
                  <c:v>-99</c:v>
                </c:pt>
                <c:pt idx="205">
                  <c:v>-99</c:v>
                </c:pt>
                <c:pt idx="206">
                  <c:v>-99</c:v>
                </c:pt>
                <c:pt idx="207">
                  <c:v>-99</c:v>
                </c:pt>
                <c:pt idx="208">
                  <c:v>-99</c:v>
                </c:pt>
                <c:pt idx="209">
                  <c:v>-99</c:v>
                </c:pt>
                <c:pt idx="210">
                  <c:v>-99</c:v>
                </c:pt>
                <c:pt idx="211">
                  <c:v>-99</c:v>
                </c:pt>
                <c:pt idx="212">
                  <c:v>-99</c:v>
                </c:pt>
                <c:pt idx="213">
                  <c:v>-99</c:v>
                </c:pt>
                <c:pt idx="214">
                  <c:v>-99</c:v>
                </c:pt>
                <c:pt idx="215">
                  <c:v>-99</c:v>
                </c:pt>
                <c:pt idx="216">
                  <c:v>-99</c:v>
                </c:pt>
                <c:pt idx="217">
                  <c:v>-99</c:v>
                </c:pt>
                <c:pt idx="218">
                  <c:v>-99</c:v>
                </c:pt>
                <c:pt idx="219">
                  <c:v>-99</c:v>
                </c:pt>
                <c:pt idx="220">
                  <c:v>-99</c:v>
                </c:pt>
                <c:pt idx="221">
                  <c:v>-99</c:v>
                </c:pt>
                <c:pt idx="222">
                  <c:v>-99</c:v>
                </c:pt>
                <c:pt idx="223">
                  <c:v>-99</c:v>
                </c:pt>
                <c:pt idx="224">
                  <c:v>-99</c:v>
                </c:pt>
                <c:pt idx="225">
                  <c:v>-99</c:v>
                </c:pt>
                <c:pt idx="226">
                  <c:v>-99</c:v>
                </c:pt>
                <c:pt idx="227">
                  <c:v>-99</c:v>
                </c:pt>
                <c:pt idx="228">
                  <c:v>-99</c:v>
                </c:pt>
                <c:pt idx="229">
                  <c:v>-99</c:v>
                </c:pt>
                <c:pt idx="230">
                  <c:v>-99</c:v>
                </c:pt>
                <c:pt idx="231">
                  <c:v>-99</c:v>
                </c:pt>
                <c:pt idx="232">
                  <c:v>-99</c:v>
                </c:pt>
                <c:pt idx="233">
                  <c:v>-99</c:v>
                </c:pt>
                <c:pt idx="234">
                  <c:v>-99</c:v>
                </c:pt>
                <c:pt idx="235">
                  <c:v>-99</c:v>
                </c:pt>
                <c:pt idx="236">
                  <c:v>-99</c:v>
                </c:pt>
                <c:pt idx="237">
                  <c:v>-99</c:v>
                </c:pt>
                <c:pt idx="238">
                  <c:v>-99</c:v>
                </c:pt>
                <c:pt idx="239">
                  <c:v>-99</c:v>
                </c:pt>
                <c:pt idx="240">
                  <c:v>-99</c:v>
                </c:pt>
                <c:pt idx="241">
                  <c:v>-99</c:v>
                </c:pt>
                <c:pt idx="242">
                  <c:v>-99</c:v>
                </c:pt>
                <c:pt idx="243">
                  <c:v>-99</c:v>
                </c:pt>
                <c:pt idx="244">
                  <c:v>-99</c:v>
                </c:pt>
                <c:pt idx="245">
                  <c:v>-99</c:v>
                </c:pt>
                <c:pt idx="246">
                  <c:v>-99</c:v>
                </c:pt>
                <c:pt idx="247">
                  <c:v>-99</c:v>
                </c:pt>
                <c:pt idx="248">
                  <c:v>-99</c:v>
                </c:pt>
                <c:pt idx="249">
                  <c:v>-99</c:v>
                </c:pt>
                <c:pt idx="250">
                  <c:v>-99</c:v>
                </c:pt>
                <c:pt idx="251">
                  <c:v>-99</c:v>
                </c:pt>
                <c:pt idx="252">
                  <c:v>-99</c:v>
                </c:pt>
                <c:pt idx="253">
                  <c:v>-99</c:v>
                </c:pt>
                <c:pt idx="254">
                  <c:v>-99</c:v>
                </c:pt>
                <c:pt idx="255">
                  <c:v>-99</c:v>
                </c:pt>
                <c:pt idx="256">
                  <c:v>-99</c:v>
                </c:pt>
                <c:pt idx="257">
                  <c:v>-99</c:v>
                </c:pt>
                <c:pt idx="258">
                  <c:v>-99</c:v>
                </c:pt>
                <c:pt idx="259">
                  <c:v>-99</c:v>
                </c:pt>
                <c:pt idx="260">
                  <c:v>-99</c:v>
                </c:pt>
                <c:pt idx="261">
                  <c:v>-99</c:v>
                </c:pt>
                <c:pt idx="262">
                  <c:v>-99</c:v>
                </c:pt>
                <c:pt idx="263">
                  <c:v>-99</c:v>
                </c:pt>
                <c:pt idx="264">
                  <c:v>-99</c:v>
                </c:pt>
                <c:pt idx="265">
                  <c:v>-99</c:v>
                </c:pt>
                <c:pt idx="266">
                  <c:v>-99</c:v>
                </c:pt>
                <c:pt idx="267">
                  <c:v>-99</c:v>
                </c:pt>
                <c:pt idx="268">
                  <c:v>-99</c:v>
                </c:pt>
                <c:pt idx="269">
                  <c:v>-99</c:v>
                </c:pt>
                <c:pt idx="270">
                  <c:v>-99</c:v>
                </c:pt>
                <c:pt idx="271">
                  <c:v>-99</c:v>
                </c:pt>
                <c:pt idx="272">
                  <c:v>-99</c:v>
                </c:pt>
                <c:pt idx="273">
                  <c:v>-99</c:v>
                </c:pt>
                <c:pt idx="274">
                  <c:v>-99</c:v>
                </c:pt>
                <c:pt idx="275">
                  <c:v>-99</c:v>
                </c:pt>
                <c:pt idx="276">
                  <c:v>-99</c:v>
                </c:pt>
                <c:pt idx="277">
                  <c:v>-99</c:v>
                </c:pt>
                <c:pt idx="278">
                  <c:v>-99</c:v>
                </c:pt>
                <c:pt idx="279">
                  <c:v>-99</c:v>
                </c:pt>
                <c:pt idx="280">
                  <c:v>-99</c:v>
                </c:pt>
                <c:pt idx="281">
                  <c:v>-99</c:v>
                </c:pt>
                <c:pt idx="282">
                  <c:v>-99</c:v>
                </c:pt>
                <c:pt idx="283">
                  <c:v>-99</c:v>
                </c:pt>
                <c:pt idx="284">
                  <c:v>-99</c:v>
                </c:pt>
                <c:pt idx="285">
                  <c:v>-99</c:v>
                </c:pt>
                <c:pt idx="286">
                  <c:v>-99</c:v>
                </c:pt>
                <c:pt idx="287">
                  <c:v>-99</c:v>
                </c:pt>
                <c:pt idx="288">
                  <c:v>-99</c:v>
                </c:pt>
                <c:pt idx="289">
                  <c:v>-99</c:v>
                </c:pt>
                <c:pt idx="290">
                  <c:v>-99</c:v>
                </c:pt>
                <c:pt idx="291">
                  <c:v>-99</c:v>
                </c:pt>
                <c:pt idx="292">
                  <c:v>-99</c:v>
                </c:pt>
                <c:pt idx="293">
                  <c:v>-99</c:v>
                </c:pt>
                <c:pt idx="294">
                  <c:v>-99</c:v>
                </c:pt>
                <c:pt idx="295">
                  <c:v>-99</c:v>
                </c:pt>
                <c:pt idx="296">
                  <c:v>-99</c:v>
                </c:pt>
                <c:pt idx="297">
                  <c:v>-99</c:v>
                </c:pt>
                <c:pt idx="298">
                  <c:v>-99</c:v>
                </c:pt>
                <c:pt idx="299">
                  <c:v>-99</c:v>
                </c:pt>
                <c:pt idx="300">
                  <c:v>-99</c:v>
                </c:pt>
                <c:pt idx="301">
                  <c:v>-99</c:v>
                </c:pt>
                <c:pt idx="302">
                  <c:v>-99</c:v>
                </c:pt>
                <c:pt idx="303">
                  <c:v>-99</c:v>
                </c:pt>
                <c:pt idx="304">
                  <c:v>-99</c:v>
                </c:pt>
                <c:pt idx="305">
                  <c:v>-99</c:v>
                </c:pt>
                <c:pt idx="306">
                  <c:v>-99</c:v>
                </c:pt>
                <c:pt idx="307">
                  <c:v>-99</c:v>
                </c:pt>
                <c:pt idx="308">
                  <c:v>-99</c:v>
                </c:pt>
                <c:pt idx="309">
                  <c:v>-99</c:v>
                </c:pt>
                <c:pt idx="310">
                  <c:v>-99</c:v>
                </c:pt>
                <c:pt idx="311">
                  <c:v>-99</c:v>
                </c:pt>
                <c:pt idx="312">
                  <c:v>-99</c:v>
                </c:pt>
                <c:pt idx="313">
                  <c:v>-99</c:v>
                </c:pt>
                <c:pt idx="314">
                  <c:v>-99</c:v>
                </c:pt>
                <c:pt idx="315">
                  <c:v>-99</c:v>
                </c:pt>
                <c:pt idx="316">
                  <c:v>-99</c:v>
                </c:pt>
                <c:pt idx="317">
                  <c:v>-99</c:v>
                </c:pt>
                <c:pt idx="318">
                  <c:v>-99</c:v>
                </c:pt>
                <c:pt idx="319">
                  <c:v>-99</c:v>
                </c:pt>
                <c:pt idx="320">
                  <c:v>-99</c:v>
                </c:pt>
                <c:pt idx="321">
                  <c:v>-99</c:v>
                </c:pt>
                <c:pt idx="322">
                  <c:v>-99</c:v>
                </c:pt>
                <c:pt idx="323">
                  <c:v>-99</c:v>
                </c:pt>
                <c:pt idx="324">
                  <c:v>-99</c:v>
                </c:pt>
                <c:pt idx="325">
                  <c:v>-99</c:v>
                </c:pt>
                <c:pt idx="326">
                  <c:v>-99</c:v>
                </c:pt>
                <c:pt idx="327">
                  <c:v>-99</c:v>
                </c:pt>
                <c:pt idx="328">
                  <c:v>-99</c:v>
                </c:pt>
                <c:pt idx="329">
                  <c:v>-99</c:v>
                </c:pt>
                <c:pt idx="330">
                  <c:v>-99</c:v>
                </c:pt>
                <c:pt idx="331">
                  <c:v>-99</c:v>
                </c:pt>
                <c:pt idx="332">
                  <c:v>-99</c:v>
                </c:pt>
                <c:pt idx="333">
                  <c:v>-99</c:v>
                </c:pt>
                <c:pt idx="334">
                  <c:v>-99</c:v>
                </c:pt>
                <c:pt idx="335">
                  <c:v>-99</c:v>
                </c:pt>
                <c:pt idx="336">
                  <c:v>-99</c:v>
                </c:pt>
                <c:pt idx="337">
                  <c:v>-99</c:v>
                </c:pt>
                <c:pt idx="338">
                  <c:v>-99</c:v>
                </c:pt>
                <c:pt idx="339">
                  <c:v>-99</c:v>
                </c:pt>
                <c:pt idx="340">
                  <c:v>-99</c:v>
                </c:pt>
                <c:pt idx="341">
                  <c:v>-99</c:v>
                </c:pt>
                <c:pt idx="342">
                  <c:v>-99</c:v>
                </c:pt>
                <c:pt idx="343">
                  <c:v>-99</c:v>
                </c:pt>
                <c:pt idx="344">
                  <c:v>-99</c:v>
                </c:pt>
                <c:pt idx="345">
                  <c:v>-99</c:v>
                </c:pt>
                <c:pt idx="346">
                  <c:v>-99</c:v>
                </c:pt>
                <c:pt idx="347">
                  <c:v>-99</c:v>
                </c:pt>
                <c:pt idx="348">
                  <c:v>-99</c:v>
                </c:pt>
                <c:pt idx="349">
                  <c:v>-99</c:v>
                </c:pt>
                <c:pt idx="350">
                  <c:v>-99</c:v>
                </c:pt>
                <c:pt idx="351">
                  <c:v>-99</c:v>
                </c:pt>
                <c:pt idx="352">
                  <c:v>-99</c:v>
                </c:pt>
                <c:pt idx="353">
                  <c:v>-99</c:v>
                </c:pt>
                <c:pt idx="354">
                  <c:v>-99</c:v>
                </c:pt>
                <c:pt idx="355">
                  <c:v>-99</c:v>
                </c:pt>
                <c:pt idx="356">
                  <c:v>-99</c:v>
                </c:pt>
                <c:pt idx="357">
                  <c:v>-99</c:v>
                </c:pt>
                <c:pt idx="358">
                  <c:v>-99</c:v>
                </c:pt>
                <c:pt idx="359">
                  <c:v>-99</c:v>
                </c:pt>
                <c:pt idx="360">
                  <c:v>-99</c:v>
                </c:pt>
                <c:pt idx="361">
                  <c:v>-99</c:v>
                </c:pt>
                <c:pt idx="362">
                  <c:v>-99</c:v>
                </c:pt>
                <c:pt idx="363">
                  <c:v>-99</c:v>
                </c:pt>
                <c:pt idx="364">
                  <c:v>-99</c:v>
                </c:pt>
                <c:pt idx="365">
                  <c:v>-99</c:v>
                </c:pt>
                <c:pt idx="366">
                  <c:v>-99</c:v>
                </c:pt>
                <c:pt idx="367">
                  <c:v>-99</c:v>
                </c:pt>
                <c:pt idx="368">
                  <c:v>-99</c:v>
                </c:pt>
                <c:pt idx="369">
                  <c:v>-99</c:v>
                </c:pt>
                <c:pt idx="370">
                  <c:v>-99</c:v>
                </c:pt>
                <c:pt idx="371">
                  <c:v>-99</c:v>
                </c:pt>
                <c:pt idx="372">
                  <c:v>-99</c:v>
                </c:pt>
                <c:pt idx="373">
                  <c:v>-99</c:v>
                </c:pt>
                <c:pt idx="374">
                  <c:v>-99</c:v>
                </c:pt>
                <c:pt idx="375">
                  <c:v>-99</c:v>
                </c:pt>
                <c:pt idx="376">
                  <c:v>-99</c:v>
                </c:pt>
                <c:pt idx="377">
                  <c:v>-99</c:v>
                </c:pt>
                <c:pt idx="378">
                  <c:v>-99</c:v>
                </c:pt>
                <c:pt idx="379">
                  <c:v>-99</c:v>
                </c:pt>
                <c:pt idx="380">
                  <c:v>-99</c:v>
                </c:pt>
                <c:pt idx="381">
                  <c:v>-99</c:v>
                </c:pt>
                <c:pt idx="382">
                  <c:v>-99</c:v>
                </c:pt>
                <c:pt idx="383">
                  <c:v>-99</c:v>
                </c:pt>
                <c:pt idx="384">
                  <c:v>-99</c:v>
                </c:pt>
                <c:pt idx="385">
                  <c:v>-99</c:v>
                </c:pt>
                <c:pt idx="386">
                  <c:v>-99</c:v>
                </c:pt>
                <c:pt idx="387">
                  <c:v>-99</c:v>
                </c:pt>
                <c:pt idx="388">
                  <c:v>-99</c:v>
                </c:pt>
                <c:pt idx="389">
                  <c:v>-99</c:v>
                </c:pt>
                <c:pt idx="390">
                  <c:v>-99</c:v>
                </c:pt>
                <c:pt idx="391">
                  <c:v>-99</c:v>
                </c:pt>
                <c:pt idx="392">
                  <c:v>-99</c:v>
                </c:pt>
                <c:pt idx="393">
                  <c:v>-99</c:v>
                </c:pt>
                <c:pt idx="394">
                  <c:v>-99</c:v>
                </c:pt>
                <c:pt idx="395">
                  <c:v>-99</c:v>
                </c:pt>
                <c:pt idx="396">
                  <c:v>-99</c:v>
                </c:pt>
                <c:pt idx="397">
                  <c:v>-99</c:v>
                </c:pt>
                <c:pt idx="398">
                  <c:v>-99</c:v>
                </c:pt>
                <c:pt idx="399">
                  <c:v>-99</c:v>
                </c:pt>
                <c:pt idx="400">
                  <c:v>-99</c:v>
                </c:pt>
                <c:pt idx="401">
                  <c:v>-99</c:v>
                </c:pt>
                <c:pt idx="402">
                  <c:v>-99</c:v>
                </c:pt>
                <c:pt idx="403">
                  <c:v>-99</c:v>
                </c:pt>
                <c:pt idx="404">
                  <c:v>-99</c:v>
                </c:pt>
                <c:pt idx="405">
                  <c:v>-99</c:v>
                </c:pt>
                <c:pt idx="406">
                  <c:v>-99</c:v>
                </c:pt>
                <c:pt idx="407">
                  <c:v>-99</c:v>
                </c:pt>
                <c:pt idx="408">
                  <c:v>-99</c:v>
                </c:pt>
                <c:pt idx="409">
                  <c:v>-99</c:v>
                </c:pt>
                <c:pt idx="410">
                  <c:v>-99</c:v>
                </c:pt>
                <c:pt idx="411">
                  <c:v>-99</c:v>
                </c:pt>
                <c:pt idx="412">
                  <c:v>-99</c:v>
                </c:pt>
                <c:pt idx="413">
                  <c:v>-99</c:v>
                </c:pt>
                <c:pt idx="414">
                  <c:v>-99</c:v>
                </c:pt>
                <c:pt idx="415">
                  <c:v>-99</c:v>
                </c:pt>
                <c:pt idx="416">
                  <c:v>-99</c:v>
                </c:pt>
                <c:pt idx="417">
                  <c:v>-99</c:v>
                </c:pt>
                <c:pt idx="418">
                  <c:v>-99</c:v>
                </c:pt>
                <c:pt idx="419">
                  <c:v>-99</c:v>
                </c:pt>
                <c:pt idx="420">
                  <c:v>-99</c:v>
                </c:pt>
                <c:pt idx="421">
                  <c:v>-99</c:v>
                </c:pt>
                <c:pt idx="422">
                  <c:v>-99</c:v>
                </c:pt>
                <c:pt idx="423">
                  <c:v>-99</c:v>
                </c:pt>
                <c:pt idx="424">
                  <c:v>-99</c:v>
                </c:pt>
                <c:pt idx="425">
                  <c:v>-99</c:v>
                </c:pt>
                <c:pt idx="426">
                  <c:v>-99</c:v>
                </c:pt>
                <c:pt idx="427">
                  <c:v>-99</c:v>
                </c:pt>
                <c:pt idx="428">
                  <c:v>-99</c:v>
                </c:pt>
                <c:pt idx="429">
                  <c:v>-99</c:v>
                </c:pt>
                <c:pt idx="430">
                  <c:v>-99</c:v>
                </c:pt>
                <c:pt idx="431">
                  <c:v>-99</c:v>
                </c:pt>
                <c:pt idx="432">
                  <c:v>-99</c:v>
                </c:pt>
                <c:pt idx="433">
                  <c:v>-99</c:v>
                </c:pt>
                <c:pt idx="434">
                  <c:v>-99</c:v>
                </c:pt>
                <c:pt idx="435">
                  <c:v>-99</c:v>
                </c:pt>
                <c:pt idx="436">
                  <c:v>-99</c:v>
                </c:pt>
                <c:pt idx="437">
                  <c:v>-99</c:v>
                </c:pt>
                <c:pt idx="438">
                  <c:v>-99</c:v>
                </c:pt>
                <c:pt idx="439">
                  <c:v>-99</c:v>
                </c:pt>
                <c:pt idx="440">
                  <c:v>-99</c:v>
                </c:pt>
                <c:pt idx="441">
                  <c:v>-99</c:v>
                </c:pt>
                <c:pt idx="442">
                  <c:v>-99</c:v>
                </c:pt>
                <c:pt idx="443">
                  <c:v>-99</c:v>
                </c:pt>
                <c:pt idx="444">
                  <c:v>-99</c:v>
                </c:pt>
                <c:pt idx="445">
                  <c:v>-99</c:v>
                </c:pt>
                <c:pt idx="446">
                  <c:v>-99</c:v>
                </c:pt>
                <c:pt idx="447">
                  <c:v>-99</c:v>
                </c:pt>
                <c:pt idx="448">
                  <c:v>-99</c:v>
                </c:pt>
                <c:pt idx="449">
                  <c:v>-99</c:v>
                </c:pt>
                <c:pt idx="450">
                  <c:v>-99</c:v>
                </c:pt>
                <c:pt idx="451">
                  <c:v>-99</c:v>
                </c:pt>
                <c:pt idx="452">
                  <c:v>-99</c:v>
                </c:pt>
                <c:pt idx="453">
                  <c:v>-99</c:v>
                </c:pt>
                <c:pt idx="454">
                  <c:v>-99</c:v>
                </c:pt>
                <c:pt idx="455">
                  <c:v>-99</c:v>
                </c:pt>
                <c:pt idx="456">
                  <c:v>-99</c:v>
                </c:pt>
                <c:pt idx="457">
                  <c:v>-99</c:v>
                </c:pt>
                <c:pt idx="458">
                  <c:v>-99</c:v>
                </c:pt>
                <c:pt idx="459">
                  <c:v>-99</c:v>
                </c:pt>
                <c:pt idx="460">
                  <c:v>-99</c:v>
                </c:pt>
                <c:pt idx="461">
                  <c:v>-99</c:v>
                </c:pt>
                <c:pt idx="462">
                  <c:v>-99</c:v>
                </c:pt>
                <c:pt idx="463">
                  <c:v>-99</c:v>
                </c:pt>
                <c:pt idx="464">
                  <c:v>-99</c:v>
                </c:pt>
                <c:pt idx="465">
                  <c:v>-99</c:v>
                </c:pt>
                <c:pt idx="466">
                  <c:v>-99</c:v>
                </c:pt>
                <c:pt idx="467">
                  <c:v>-99</c:v>
                </c:pt>
                <c:pt idx="468">
                  <c:v>-99</c:v>
                </c:pt>
                <c:pt idx="469">
                  <c:v>-99</c:v>
                </c:pt>
                <c:pt idx="470">
                  <c:v>-99</c:v>
                </c:pt>
                <c:pt idx="471">
                  <c:v>-99</c:v>
                </c:pt>
                <c:pt idx="472">
                  <c:v>-99</c:v>
                </c:pt>
                <c:pt idx="473">
                  <c:v>-99</c:v>
                </c:pt>
                <c:pt idx="474">
                  <c:v>-99</c:v>
                </c:pt>
                <c:pt idx="475">
                  <c:v>-99</c:v>
                </c:pt>
                <c:pt idx="476">
                  <c:v>-99</c:v>
                </c:pt>
                <c:pt idx="477">
                  <c:v>-99</c:v>
                </c:pt>
                <c:pt idx="478">
                  <c:v>-99</c:v>
                </c:pt>
                <c:pt idx="479">
                  <c:v>-99</c:v>
                </c:pt>
                <c:pt idx="480">
                  <c:v>-99</c:v>
                </c:pt>
                <c:pt idx="481">
                  <c:v>-99</c:v>
                </c:pt>
                <c:pt idx="482">
                  <c:v>-99</c:v>
                </c:pt>
                <c:pt idx="483">
                  <c:v>-99</c:v>
                </c:pt>
                <c:pt idx="484">
                  <c:v>-99</c:v>
                </c:pt>
                <c:pt idx="485">
                  <c:v>-99</c:v>
                </c:pt>
                <c:pt idx="486">
                  <c:v>-99</c:v>
                </c:pt>
                <c:pt idx="487">
                  <c:v>-99</c:v>
                </c:pt>
                <c:pt idx="488">
                  <c:v>-99</c:v>
                </c:pt>
                <c:pt idx="489">
                  <c:v>-99</c:v>
                </c:pt>
                <c:pt idx="490">
                  <c:v>-99</c:v>
                </c:pt>
                <c:pt idx="491">
                  <c:v>-99</c:v>
                </c:pt>
                <c:pt idx="492">
                  <c:v>-99</c:v>
                </c:pt>
                <c:pt idx="493">
                  <c:v>-99</c:v>
                </c:pt>
                <c:pt idx="494">
                  <c:v>-99</c:v>
                </c:pt>
                <c:pt idx="495">
                  <c:v>-99</c:v>
                </c:pt>
                <c:pt idx="496">
                  <c:v>-99</c:v>
                </c:pt>
                <c:pt idx="497">
                  <c:v>-99</c:v>
                </c:pt>
                <c:pt idx="498">
                  <c:v>-99</c:v>
                </c:pt>
                <c:pt idx="499">
                  <c:v>-99</c:v>
                </c:pt>
                <c:pt idx="500">
                  <c:v>-99</c:v>
                </c:pt>
                <c:pt idx="501">
                  <c:v>-99</c:v>
                </c:pt>
                <c:pt idx="502">
                  <c:v>-99</c:v>
                </c:pt>
                <c:pt idx="503">
                  <c:v>-99</c:v>
                </c:pt>
                <c:pt idx="504">
                  <c:v>-99</c:v>
                </c:pt>
                <c:pt idx="505">
                  <c:v>-99</c:v>
                </c:pt>
                <c:pt idx="506">
                  <c:v>-99</c:v>
                </c:pt>
                <c:pt idx="507">
                  <c:v>-99</c:v>
                </c:pt>
                <c:pt idx="508">
                  <c:v>-99</c:v>
                </c:pt>
                <c:pt idx="509">
                  <c:v>-99</c:v>
                </c:pt>
                <c:pt idx="510">
                  <c:v>-99</c:v>
                </c:pt>
                <c:pt idx="511">
                  <c:v>-99</c:v>
                </c:pt>
                <c:pt idx="512">
                  <c:v>-99</c:v>
                </c:pt>
                <c:pt idx="513">
                  <c:v>-99</c:v>
                </c:pt>
                <c:pt idx="514">
                  <c:v>-99</c:v>
                </c:pt>
                <c:pt idx="515">
                  <c:v>-99</c:v>
                </c:pt>
                <c:pt idx="516">
                  <c:v>-99</c:v>
                </c:pt>
                <c:pt idx="517">
                  <c:v>-99</c:v>
                </c:pt>
                <c:pt idx="518">
                  <c:v>-99</c:v>
                </c:pt>
                <c:pt idx="519">
                  <c:v>-99</c:v>
                </c:pt>
                <c:pt idx="520">
                  <c:v>-99</c:v>
                </c:pt>
                <c:pt idx="521">
                  <c:v>-99</c:v>
                </c:pt>
                <c:pt idx="522">
                  <c:v>-99</c:v>
                </c:pt>
                <c:pt idx="523">
                  <c:v>-99</c:v>
                </c:pt>
                <c:pt idx="524">
                  <c:v>-99</c:v>
                </c:pt>
                <c:pt idx="525">
                  <c:v>-99</c:v>
                </c:pt>
                <c:pt idx="526">
                  <c:v>-99</c:v>
                </c:pt>
                <c:pt idx="527">
                  <c:v>-99</c:v>
                </c:pt>
                <c:pt idx="528">
                  <c:v>-99</c:v>
                </c:pt>
                <c:pt idx="529">
                  <c:v>-99</c:v>
                </c:pt>
                <c:pt idx="530">
                  <c:v>-99</c:v>
                </c:pt>
                <c:pt idx="531">
                  <c:v>-99</c:v>
                </c:pt>
                <c:pt idx="532">
                  <c:v>-99</c:v>
                </c:pt>
                <c:pt idx="533">
                  <c:v>-99</c:v>
                </c:pt>
                <c:pt idx="534">
                  <c:v>-99</c:v>
                </c:pt>
                <c:pt idx="535">
                  <c:v>-99</c:v>
                </c:pt>
                <c:pt idx="536">
                  <c:v>-99</c:v>
                </c:pt>
                <c:pt idx="537">
                  <c:v>-99</c:v>
                </c:pt>
                <c:pt idx="538">
                  <c:v>-99</c:v>
                </c:pt>
                <c:pt idx="539">
                  <c:v>-99</c:v>
                </c:pt>
                <c:pt idx="540">
                  <c:v>-99</c:v>
                </c:pt>
                <c:pt idx="541">
                  <c:v>-99</c:v>
                </c:pt>
                <c:pt idx="542">
                  <c:v>-99</c:v>
                </c:pt>
                <c:pt idx="543">
                  <c:v>-99</c:v>
                </c:pt>
                <c:pt idx="544">
                  <c:v>-99</c:v>
                </c:pt>
                <c:pt idx="545">
                  <c:v>-99</c:v>
                </c:pt>
                <c:pt idx="546">
                  <c:v>-99</c:v>
                </c:pt>
                <c:pt idx="547">
                  <c:v>-99</c:v>
                </c:pt>
                <c:pt idx="548">
                  <c:v>-99</c:v>
                </c:pt>
                <c:pt idx="549">
                  <c:v>-99</c:v>
                </c:pt>
                <c:pt idx="550">
                  <c:v>-99</c:v>
                </c:pt>
                <c:pt idx="551">
                  <c:v>-99</c:v>
                </c:pt>
                <c:pt idx="552">
                  <c:v>-99</c:v>
                </c:pt>
                <c:pt idx="553">
                  <c:v>-99</c:v>
                </c:pt>
                <c:pt idx="554">
                  <c:v>-99</c:v>
                </c:pt>
                <c:pt idx="555">
                  <c:v>-99</c:v>
                </c:pt>
                <c:pt idx="556">
                  <c:v>-99</c:v>
                </c:pt>
                <c:pt idx="557">
                  <c:v>-99</c:v>
                </c:pt>
                <c:pt idx="558">
                  <c:v>-99</c:v>
                </c:pt>
                <c:pt idx="559">
                  <c:v>-99</c:v>
                </c:pt>
                <c:pt idx="560">
                  <c:v>-99</c:v>
                </c:pt>
                <c:pt idx="561">
                  <c:v>-99</c:v>
                </c:pt>
                <c:pt idx="562">
                  <c:v>-99</c:v>
                </c:pt>
                <c:pt idx="563">
                  <c:v>-99</c:v>
                </c:pt>
                <c:pt idx="564">
                  <c:v>-99</c:v>
                </c:pt>
                <c:pt idx="565">
                  <c:v>-99</c:v>
                </c:pt>
                <c:pt idx="566">
                  <c:v>-99</c:v>
                </c:pt>
                <c:pt idx="567">
                  <c:v>-99</c:v>
                </c:pt>
                <c:pt idx="568">
                  <c:v>-99</c:v>
                </c:pt>
                <c:pt idx="569">
                  <c:v>-99</c:v>
                </c:pt>
                <c:pt idx="570">
                  <c:v>-99</c:v>
                </c:pt>
                <c:pt idx="571">
                  <c:v>-99</c:v>
                </c:pt>
                <c:pt idx="572">
                  <c:v>-99</c:v>
                </c:pt>
                <c:pt idx="573">
                  <c:v>-99</c:v>
                </c:pt>
                <c:pt idx="574">
                  <c:v>-99</c:v>
                </c:pt>
                <c:pt idx="575">
                  <c:v>-99</c:v>
                </c:pt>
                <c:pt idx="576">
                  <c:v>-99</c:v>
                </c:pt>
                <c:pt idx="577">
                  <c:v>-99</c:v>
                </c:pt>
                <c:pt idx="578">
                  <c:v>-99</c:v>
                </c:pt>
                <c:pt idx="579">
                  <c:v>-99</c:v>
                </c:pt>
                <c:pt idx="580">
                  <c:v>-99</c:v>
                </c:pt>
                <c:pt idx="581">
                  <c:v>-99</c:v>
                </c:pt>
                <c:pt idx="582">
                  <c:v>-99</c:v>
                </c:pt>
                <c:pt idx="583">
                  <c:v>-99</c:v>
                </c:pt>
                <c:pt idx="584">
                  <c:v>-99</c:v>
                </c:pt>
                <c:pt idx="585">
                  <c:v>-99</c:v>
                </c:pt>
                <c:pt idx="586">
                  <c:v>-99</c:v>
                </c:pt>
                <c:pt idx="587">
                  <c:v>-99</c:v>
                </c:pt>
                <c:pt idx="588">
                  <c:v>-99</c:v>
                </c:pt>
                <c:pt idx="589">
                  <c:v>-99</c:v>
                </c:pt>
                <c:pt idx="590">
                  <c:v>-99</c:v>
                </c:pt>
                <c:pt idx="591">
                  <c:v>-99</c:v>
                </c:pt>
                <c:pt idx="592">
                  <c:v>-99</c:v>
                </c:pt>
                <c:pt idx="593">
                  <c:v>-99</c:v>
                </c:pt>
                <c:pt idx="594">
                  <c:v>-99</c:v>
                </c:pt>
                <c:pt idx="595">
                  <c:v>-99</c:v>
                </c:pt>
                <c:pt idx="596">
                  <c:v>-99</c:v>
                </c:pt>
                <c:pt idx="597">
                  <c:v>-99</c:v>
                </c:pt>
                <c:pt idx="598">
                  <c:v>-99</c:v>
                </c:pt>
                <c:pt idx="599">
                  <c:v>-99</c:v>
                </c:pt>
                <c:pt idx="600">
                  <c:v>-99</c:v>
                </c:pt>
                <c:pt idx="601">
                  <c:v>-99</c:v>
                </c:pt>
                <c:pt idx="602">
                  <c:v>-99</c:v>
                </c:pt>
                <c:pt idx="603">
                  <c:v>-99</c:v>
                </c:pt>
                <c:pt idx="604">
                  <c:v>-99</c:v>
                </c:pt>
                <c:pt idx="605">
                  <c:v>-99</c:v>
                </c:pt>
                <c:pt idx="606">
                  <c:v>-99</c:v>
                </c:pt>
                <c:pt idx="607">
                  <c:v>-99</c:v>
                </c:pt>
                <c:pt idx="608">
                  <c:v>-99</c:v>
                </c:pt>
                <c:pt idx="609">
                  <c:v>-99</c:v>
                </c:pt>
                <c:pt idx="610">
                  <c:v>-99</c:v>
                </c:pt>
                <c:pt idx="611">
                  <c:v>-99</c:v>
                </c:pt>
                <c:pt idx="612">
                  <c:v>-99</c:v>
                </c:pt>
                <c:pt idx="613">
                  <c:v>-99</c:v>
                </c:pt>
                <c:pt idx="614">
                  <c:v>-99</c:v>
                </c:pt>
                <c:pt idx="615">
                  <c:v>-99</c:v>
                </c:pt>
                <c:pt idx="616">
                  <c:v>-99</c:v>
                </c:pt>
                <c:pt idx="617">
                  <c:v>-99</c:v>
                </c:pt>
                <c:pt idx="618">
                  <c:v>-99</c:v>
                </c:pt>
                <c:pt idx="619">
                  <c:v>-99</c:v>
                </c:pt>
                <c:pt idx="620">
                  <c:v>-99</c:v>
                </c:pt>
                <c:pt idx="621">
                  <c:v>-99</c:v>
                </c:pt>
                <c:pt idx="622">
                  <c:v>-99</c:v>
                </c:pt>
                <c:pt idx="623">
                  <c:v>-99</c:v>
                </c:pt>
                <c:pt idx="624">
                  <c:v>-99</c:v>
                </c:pt>
                <c:pt idx="625">
                  <c:v>-99</c:v>
                </c:pt>
                <c:pt idx="626">
                  <c:v>-99</c:v>
                </c:pt>
                <c:pt idx="627">
                  <c:v>-99</c:v>
                </c:pt>
                <c:pt idx="628">
                  <c:v>-99</c:v>
                </c:pt>
                <c:pt idx="629">
                  <c:v>-99</c:v>
                </c:pt>
                <c:pt idx="630">
                  <c:v>-99</c:v>
                </c:pt>
                <c:pt idx="631">
                  <c:v>-99</c:v>
                </c:pt>
                <c:pt idx="632">
                  <c:v>-99</c:v>
                </c:pt>
                <c:pt idx="633">
                  <c:v>-99</c:v>
                </c:pt>
                <c:pt idx="634">
                  <c:v>-99</c:v>
                </c:pt>
                <c:pt idx="635">
                  <c:v>-99</c:v>
                </c:pt>
                <c:pt idx="636">
                  <c:v>-99</c:v>
                </c:pt>
                <c:pt idx="637">
                  <c:v>-99</c:v>
                </c:pt>
                <c:pt idx="638">
                  <c:v>-99</c:v>
                </c:pt>
                <c:pt idx="639">
                  <c:v>-99</c:v>
                </c:pt>
                <c:pt idx="640">
                  <c:v>-99</c:v>
                </c:pt>
                <c:pt idx="641">
                  <c:v>-99</c:v>
                </c:pt>
                <c:pt idx="642">
                  <c:v>-99</c:v>
                </c:pt>
                <c:pt idx="643">
                  <c:v>-99</c:v>
                </c:pt>
                <c:pt idx="644">
                  <c:v>-99</c:v>
                </c:pt>
                <c:pt idx="645">
                  <c:v>-99</c:v>
                </c:pt>
                <c:pt idx="646">
                  <c:v>-99</c:v>
                </c:pt>
                <c:pt idx="647">
                  <c:v>-99</c:v>
                </c:pt>
                <c:pt idx="648">
                  <c:v>-99</c:v>
                </c:pt>
                <c:pt idx="649">
                  <c:v>-99</c:v>
                </c:pt>
                <c:pt idx="650">
                  <c:v>-99</c:v>
                </c:pt>
                <c:pt idx="651">
                  <c:v>-99</c:v>
                </c:pt>
                <c:pt idx="652">
                  <c:v>-99</c:v>
                </c:pt>
                <c:pt idx="653">
                  <c:v>-99</c:v>
                </c:pt>
                <c:pt idx="654">
                  <c:v>-99</c:v>
                </c:pt>
                <c:pt idx="655">
                  <c:v>-99</c:v>
                </c:pt>
                <c:pt idx="656">
                  <c:v>-99</c:v>
                </c:pt>
                <c:pt idx="657">
                  <c:v>-99</c:v>
                </c:pt>
                <c:pt idx="658">
                  <c:v>-99</c:v>
                </c:pt>
                <c:pt idx="659">
                  <c:v>-99</c:v>
                </c:pt>
                <c:pt idx="660">
                  <c:v>-99</c:v>
                </c:pt>
                <c:pt idx="661">
                  <c:v>-99</c:v>
                </c:pt>
                <c:pt idx="662">
                  <c:v>-99</c:v>
                </c:pt>
                <c:pt idx="663">
                  <c:v>-99</c:v>
                </c:pt>
                <c:pt idx="664">
                  <c:v>-99</c:v>
                </c:pt>
                <c:pt idx="665">
                  <c:v>-99</c:v>
                </c:pt>
                <c:pt idx="666">
                  <c:v>-99</c:v>
                </c:pt>
                <c:pt idx="667">
                  <c:v>-99</c:v>
                </c:pt>
                <c:pt idx="668">
                  <c:v>-99</c:v>
                </c:pt>
                <c:pt idx="669">
                  <c:v>-99</c:v>
                </c:pt>
                <c:pt idx="670">
                  <c:v>-99</c:v>
                </c:pt>
                <c:pt idx="671">
                  <c:v>-99</c:v>
                </c:pt>
                <c:pt idx="672">
                  <c:v>-99</c:v>
                </c:pt>
                <c:pt idx="673">
                  <c:v>-99</c:v>
                </c:pt>
                <c:pt idx="674">
                  <c:v>-99</c:v>
                </c:pt>
                <c:pt idx="675">
                  <c:v>-99</c:v>
                </c:pt>
                <c:pt idx="676">
                  <c:v>-99</c:v>
                </c:pt>
                <c:pt idx="677">
                  <c:v>-99</c:v>
                </c:pt>
                <c:pt idx="678">
                  <c:v>-99</c:v>
                </c:pt>
                <c:pt idx="679">
                  <c:v>-99</c:v>
                </c:pt>
                <c:pt idx="680">
                  <c:v>-99</c:v>
                </c:pt>
                <c:pt idx="681">
                  <c:v>-99</c:v>
                </c:pt>
                <c:pt idx="682">
                  <c:v>-99</c:v>
                </c:pt>
                <c:pt idx="683">
                  <c:v>-99</c:v>
                </c:pt>
                <c:pt idx="684">
                  <c:v>-99</c:v>
                </c:pt>
                <c:pt idx="685">
                  <c:v>-99</c:v>
                </c:pt>
                <c:pt idx="686">
                  <c:v>-99</c:v>
                </c:pt>
                <c:pt idx="687">
                  <c:v>-99</c:v>
                </c:pt>
                <c:pt idx="688">
                  <c:v>-99</c:v>
                </c:pt>
                <c:pt idx="689">
                  <c:v>-99</c:v>
                </c:pt>
                <c:pt idx="690">
                  <c:v>-99</c:v>
                </c:pt>
                <c:pt idx="691">
                  <c:v>-99</c:v>
                </c:pt>
                <c:pt idx="692">
                  <c:v>-99</c:v>
                </c:pt>
                <c:pt idx="693">
                  <c:v>-99</c:v>
                </c:pt>
                <c:pt idx="694">
                  <c:v>-99</c:v>
                </c:pt>
                <c:pt idx="695">
                  <c:v>-99</c:v>
                </c:pt>
                <c:pt idx="696">
                  <c:v>-99</c:v>
                </c:pt>
                <c:pt idx="697">
                  <c:v>-99</c:v>
                </c:pt>
                <c:pt idx="698">
                  <c:v>-99</c:v>
                </c:pt>
                <c:pt idx="699">
                  <c:v>-99</c:v>
                </c:pt>
                <c:pt idx="700">
                  <c:v>-99</c:v>
                </c:pt>
                <c:pt idx="701">
                  <c:v>-99</c:v>
                </c:pt>
                <c:pt idx="702">
                  <c:v>-99</c:v>
                </c:pt>
                <c:pt idx="703">
                  <c:v>-99</c:v>
                </c:pt>
                <c:pt idx="704">
                  <c:v>-99</c:v>
                </c:pt>
                <c:pt idx="705">
                  <c:v>-99</c:v>
                </c:pt>
                <c:pt idx="706">
                  <c:v>-99</c:v>
                </c:pt>
                <c:pt idx="707">
                  <c:v>-99</c:v>
                </c:pt>
                <c:pt idx="708">
                  <c:v>-99</c:v>
                </c:pt>
                <c:pt idx="709">
                  <c:v>-99</c:v>
                </c:pt>
                <c:pt idx="710">
                  <c:v>-99</c:v>
                </c:pt>
                <c:pt idx="711">
                  <c:v>-99</c:v>
                </c:pt>
                <c:pt idx="712">
                  <c:v>-99</c:v>
                </c:pt>
                <c:pt idx="713">
                  <c:v>-99</c:v>
                </c:pt>
                <c:pt idx="714">
                  <c:v>-99</c:v>
                </c:pt>
                <c:pt idx="715">
                  <c:v>-99</c:v>
                </c:pt>
                <c:pt idx="716">
                  <c:v>-99</c:v>
                </c:pt>
                <c:pt idx="717">
                  <c:v>-99</c:v>
                </c:pt>
                <c:pt idx="718">
                  <c:v>-99</c:v>
                </c:pt>
                <c:pt idx="719">
                  <c:v>-99</c:v>
                </c:pt>
                <c:pt idx="720">
                  <c:v>-99</c:v>
                </c:pt>
                <c:pt idx="721">
                  <c:v>-99</c:v>
                </c:pt>
                <c:pt idx="722">
                  <c:v>-99</c:v>
                </c:pt>
                <c:pt idx="723">
                  <c:v>-99</c:v>
                </c:pt>
                <c:pt idx="724">
                  <c:v>-99</c:v>
                </c:pt>
                <c:pt idx="725">
                  <c:v>-99</c:v>
                </c:pt>
                <c:pt idx="726">
                  <c:v>-99</c:v>
                </c:pt>
                <c:pt idx="727">
                  <c:v>-99</c:v>
                </c:pt>
                <c:pt idx="728">
                  <c:v>-99</c:v>
                </c:pt>
                <c:pt idx="729">
                  <c:v>-99</c:v>
                </c:pt>
                <c:pt idx="730">
                  <c:v>-99</c:v>
                </c:pt>
                <c:pt idx="731">
                  <c:v>-99</c:v>
                </c:pt>
                <c:pt idx="732">
                  <c:v>-99</c:v>
                </c:pt>
                <c:pt idx="733">
                  <c:v>-99</c:v>
                </c:pt>
                <c:pt idx="734">
                  <c:v>-99</c:v>
                </c:pt>
                <c:pt idx="735">
                  <c:v>-99</c:v>
                </c:pt>
                <c:pt idx="736">
                  <c:v>-99</c:v>
                </c:pt>
                <c:pt idx="737">
                  <c:v>-99</c:v>
                </c:pt>
                <c:pt idx="738">
                  <c:v>-99</c:v>
                </c:pt>
                <c:pt idx="739">
                  <c:v>-99</c:v>
                </c:pt>
                <c:pt idx="740">
                  <c:v>-99</c:v>
                </c:pt>
                <c:pt idx="741">
                  <c:v>-99</c:v>
                </c:pt>
                <c:pt idx="742">
                  <c:v>-99</c:v>
                </c:pt>
                <c:pt idx="743">
                  <c:v>-99</c:v>
                </c:pt>
                <c:pt idx="744">
                  <c:v>-99</c:v>
                </c:pt>
                <c:pt idx="745">
                  <c:v>-99</c:v>
                </c:pt>
                <c:pt idx="746">
                  <c:v>-99</c:v>
                </c:pt>
                <c:pt idx="747">
                  <c:v>-99</c:v>
                </c:pt>
                <c:pt idx="748">
                  <c:v>-99</c:v>
                </c:pt>
                <c:pt idx="749">
                  <c:v>-99</c:v>
                </c:pt>
                <c:pt idx="750">
                  <c:v>-99</c:v>
                </c:pt>
                <c:pt idx="751">
                  <c:v>-99</c:v>
                </c:pt>
                <c:pt idx="752">
                  <c:v>-99</c:v>
                </c:pt>
                <c:pt idx="753">
                  <c:v>-99</c:v>
                </c:pt>
                <c:pt idx="754">
                  <c:v>-99</c:v>
                </c:pt>
                <c:pt idx="755">
                  <c:v>-99</c:v>
                </c:pt>
                <c:pt idx="756">
                  <c:v>-99</c:v>
                </c:pt>
                <c:pt idx="757">
                  <c:v>-99</c:v>
                </c:pt>
                <c:pt idx="758">
                  <c:v>-99</c:v>
                </c:pt>
                <c:pt idx="759">
                  <c:v>-99</c:v>
                </c:pt>
                <c:pt idx="760">
                  <c:v>-99</c:v>
                </c:pt>
                <c:pt idx="761">
                  <c:v>-99</c:v>
                </c:pt>
                <c:pt idx="762">
                  <c:v>-99</c:v>
                </c:pt>
                <c:pt idx="763">
                  <c:v>-99</c:v>
                </c:pt>
                <c:pt idx="764">
                  <c:v>-99</c:v>
                </c:pt>
                <c:pt idx="765">
                  <c:v>-99</c:v>
                </c:pt>
                <c:pt idx="766">
                  <c:v>-99</c:v>
                </c:pt>
                <c:pt idx="767">
                  <c:v>-99</c:v>
                </c:pt>
                <c:pt idx="768">
                  <c:v>-99</c:v>
                </c:pt>
                <c:pt idx="769">
                  <c:v>-99</c:v>
                </c:pt>
                <c:pt idx="770">
                  <c:v>-99</c:v>
                </c:pt>
                <c:pt idx="771">
                  <c:v>-99</c:v>
                </c:pt>
                <c:pt idx="772">
                  <c:v>-99</c:v>
                </c:pt>
                <c:pt idx="773">
                  <c:v>-99</c:v>
                </c:pt>
                <c:pt idx="774">
                  <c:v>-99</c:v>
                </c:pt>
                <c:pt idx="775">
                  <c:v>-99</c:v>
                </c:pt>
                <c:pt idx="776">
                  <c:v>-99</c:v>
                </c:pt>
                <c:pt idx="777">
                  <c:v>-99</c:v>
                </c:pt>
                <c:pt idx="778">
                  <c:v>-99</c:v>
                </c:pt>
                <c:pt idx="779">
                  <c:v>-99</c:v>
                </c:pt>
                <c:pt idx="780">
                  <c:v>-99</c:v>
                </c:pt>
                <c:pt idx="781">
                  <c:v>-99</c:v>
                </c:pt>
                <c:pt idx="782">
                  <c:v>-99</c:v>
                </c:pt>
                <c:pt idx="783">
                  <c:v>-99</c:v>
                </c:pt>
                <c:pt idx="784">
                  <c:v>-99</c:v>
                </c:pt>
                <c:pt idx="785">
                  <c:v>-99</c:v>
                </c:pt>
                <c:pt idx="786">
                  <c:v>-99</c:v>
                </c:pt>
                <c:pt idx="787">
                  <c:v>-99</c:v>
                </c:pt>
                <c:pt idx="788">
                  <c:v>-99</c:v>
                </c:pt>
                <c:pt idx="789">
                  <c:v>-99</c:v>
                </c:pt>
                <c:pt idx="790">
                  <c:v>-99</c:v>
                </c:pt>
                <c:pt idx="791">
                  <c:v>-99</c:v>
                </c:pt>
                <c:pt idx="792">
                  <c:v>-99</c:v>
                </c:pt>
                <c:pt idx="793">
                  <c:v>-99</c:v>
                </c:pt>
                <c:pt idx="794">
                  <c:v>-99</c:v>
                </c:pt>
                <c:pt idx="795">
                  <c:v>-99</c:v>
                </c:pt>
                <c:pt idx="796">
                  <c:v>-99</c:v>
                </c:pt>
                <c:pt idx="797">
                  <c:v>-99</c:v>
                </c:pt>
                <c:pt idx="798">
                  <c:v>-99</c:v>
                </c:pt>
                <c:pt idx="799">
                  <c:v>-99</c:v>
                </c:pt>
                <c:pt idx="800">
                  <c:v>-99</c:v>
                </c:pt>
                <c:pt idx="801">
                  <c:v>-99</c:v>
                </c:pt>
                <c:pt idx="802">
                  <c:v>-99</c:v>
                </c:pt>
                <c:pt idx="803">
                  <c:v>-99</c:v>
                </c:pt>
                <c:pt idx="804">
                  <c:v>-99</c:v>
                </c:pt>
                <c:pt idx="805">
                  <c:v>-99</c:v>
                </c:pt>
                <c:pt idx="806">
                  <c:v>-99</c:v>
                </c:pt>
                <c:pt idx="807">
                  <c:v>-99</c:v>
                </c:pt>
                <c:pt idx="808">
                  <c:v>-99</c:v>
                </c:pt>
                <c:pt idx="809">
                  <c:v>-99</c:v>
                </c:pt>
                <c:pt idx="810">
                  <c:v>-99</c:v>
                </c:pt>
                <c:pt idx="811">
                  <c:v>-99</c:v>
                </c:pt>
                <c:pt idx="812">
                  <c:v>-99</c:v>
                </c:pt>
                <c:pt idx="813">
                  <c:v>-99</c:v>
                </c:pt>
                <c:pt idx="814">
                  <c:v>-99</c:v>
                </c:pt>
                <c:pt idx="815">
                  <c:v>-99</c:v>
                </c:pt>
                <c:pt idx="816">
                  <c:v>-99</c:v>
                </c:pt>
                <c:pt idx="817">
                  <c:v>-99</c:v>
                </c:pt>
                <c:pt idx="818">
                  <c:v>-99</c:v>
                </c:pt>
                <c:pt idx="819">
                  <c:v>-99</c:v>
                </c:pt>
                <c:pt idx="820">
                  <c:v>-99</c:v>
                </c:pt>
                <c:pt idx="821">
                  <c:v>-99</c:v>
                </c:pt>
                <c:pt idx="822">
                  <c:v>-99</c:v>
                </c:pt>
                <c:pt idx="823">
                  <c:v>-99</c:v>
                </c:pt>
                <c:pt idx="824">
                  <c:v>-99</c:v>
                </c:pt>
                <c:pt idx="825">
                  <c:v>-99</c:v>
                </c:pt>
                <c:pt idx="826">
                  <c:v>-99</c:v>
                </c:pt>
                <c:pt idx="827">
                  <c:v>-99</c:v>
                </c:pt>
                <c:pt idx="828">
                  <c:v>-99</c:v>
                </c:pt>
                <c:pt idx="829">
                  <c:v>-99</c:v>
                </c:pt>
                <c:pt idx="830">
                  <c:v>-99</c:v>
                </c:pt>
                <c:pt idx="831">
                  <c:v>-99</c:v>
                </c:pt>
                <c:pt idx="832">
                  <c:v>-99</c:v>
                </c:pt>
                <c:pt idx="833">
                  <c:v>-99</c:v>
                </c:pt>
                <c:pt idx="834">
                  <c:v>-99</c:v>
                </c:pt>
                <c:pt idx="835">
                  <c:v>-99</c:v>
                </c:pt>
                <c:pt idx="836">
                  <c:v>-99</c:v>
                </c:pt>
                <c:pt idx="837">
                  <c:v>-99</c:v>
                </c:pt>
                <c:pt idx="838">
                  <c:v>-99</c:v>
                </c:pt>
                <c:pt idx="839">
                  <c:v>-99</c:v>
                </c:pt>
                <c:pt idx="840">
                  <c:v>-99</c:v>
                </c:pt>
                <c:pt idx="841">
                  <c:v>-99</c:v>
                </c:pt>
                <c:pt idx="842">
                  <c:v>-99</c:v>
                </c:pt>
                <c:pt idx="843">
                  <c:v>-99</c:v>
                </c:pt>
                <c:pt idx="844">
                  <c:v>-99</c:v>
                </c:pt>
                <c:pt idx="845">
                  <c:v>-99</c:v>
                </c:pt>
                <c:pt idx="846">
                  <c:v>-99</c:v>
                </c:pt>
                <c:pt idx="847">
                  <c:v>-99</c:v>
                </c:pt>
                <c:pt idx="848">
                  <c:v>-99</c:v>
                </c:pt>
                <c:pt idx="849">
                  <c:v>-99</c:v>
                </c:pt>
                <c:pt idx="850">
                  <c:v>-99</c:v>
                </c:pt>
                <c:pt idx="851">
                  <c:v>-99</c:v>
                </c:pt>
                <c:pt idx="852">
                  <c:v>-99</c:v>
                </c:pt>
                <c:pt idx="853">
                  <c:v>-99</c:v>
                </c:pt>
                <c:pt idx="854">
                  <c:v>-99</c:v>
                </c:pt>
                <c:pt idx="855">
                  <c:v>-99</c:v>
                </c:pt>
                <c:pt idx="856">
                  <c:v>-99</c:v>
                </c:pt>
                <c:pt idx="857">
                  <c:v>-99</c:v>
                </c:pt>
                <c:pt idx="858">
                  <c:v>-99</c:v>
                </c:pt>
                <c:pt idx="859">
                  <c:v>-99</c:v>
                </c:pt>
                <c:pt idx="860">
                  <c:v>-99</c:v>
                </c:pt>
                <c:pt idx="861">
                  <c:v>-99</c:v>
                </c:pt>
                <c:pt idx="862">
                  <c:v>-99</c:v>
                </c:pt>
                <c:pt idx="863">
                  <c:v>-99</c:v>
                </c:pt>
                <c:pt idx="864">
                  <c:v>-99</c:v>
                </c:pt>
                <c:pt idx="865">
                  <c:v>-99</c:v>
                </c:pt>
                <c:pt idx="866">
                  <c:v>-99</c:v>
                </c:pt>
                <c:pt idx="867">
                  <c:v>-99</c:v>
                </c:pt>
                <c:pt idx="868">
                  <c:v>-99</c:v>
                </c:pt>
                <c:pt idx="869">
                  <c:v>-99</c:v>
                </c:pt>
                <c:pt idx="870">
                  <c:v>-99</c:v>
                </c:pt>
                <c:pt idx="871">
                  <c:v>-99</c:v>
                </c:pt>
                <c:pt idx="872">
                  <c:v>-99</c:v>
                </c:pt>
                <c:pt idx="873">
                  <c:v>-99</c:v>
                </c:pt>
                <c:pt idx="874">
                  <c:v>-99</c:v>
                </c:pt>
                <c:pt idx="875">
                  <c:v>-99</c:v>
                </c:pt>
                <c:pt idx="876">
                  <c:v>-99</c:v>
                </c:pt>
                <c:pt idx="877">
                  <c:v>-99</c:v>
                </c:pt>
                <c:pt idx="878">
                  <c:v>-99</c:v>
                </c:pt>
                <c:pt idx="879">
                  <c:v>-99</c:v>
                </c:pt>
                <c:pt idx="880">
                  <c:v>-99</c:v>
                </c:pt>
                <c:pt idx="881">
                  <c:v>-99</c:v>
                </c:pt>
                <c:pt idx="882">
                  <c:v>-99</c:v>
                </c:pt>
                <c:pt idx="883">
                  <c:v>-99</c:v>
                </c:pt>
                <c:pt idx="884">
                  <c:v>-99</c:v>
                </c:pt>
                <c:pt idx="885">
                  <c:v>-99</c:v>
                </c:pt>
                <c:pt idx="886">
                  <c:v>-99</c:v>
                </c:pt>
                <c:pt idx="887">
                  <c:v>-99</c:v>
                </c:pt>
                <c:pt idx="888">
                  <c:v>-99</c:v>
                </c:pt>
                <c:pt idx="889">
                  <c:v>-99</c:v>
                </c:pt>
                <c:pt idx="890">
                  <c:v>-99</c:v>
                </c:pt>
                <c:pt idx="891">
                  <c:v>-99</c:v>
                </c:pt>
                <c:pt idx="892">
                  <c:v>-99</c:v>
                </c:pt>
                <c:pt idx="893">
                  <c:v>-99</c:v>
                </c:pt>
                <c:pt idx="894">
                  <c:v>-99</c:v>
                </c:pt>
                <c:pt idx="895">
                  <c:v>-99</c:v>
                </c:pt>
                <c:pt idx="896">
                  <c:v>-99</c:v>
                </c:pt>
                <c:pt idx="897">
                  <c:v>-99</c:v>
                </c:pt>
                <c:pt idx="898">
                  <c:v>-99</c:v>
                </c:pt>
                <c:pt idx="899">
                  <c:v>-99</c:v>
                </c:pt>
                <c:pt idx="900">
                  <c:v>-99</c:v>
                </c:pt>
                <c:pt idx="901">
                  <c:v>-99</c:v>
                </c:pt>
                <c:pt idx="902">
                  <c:v>-99</c:v>
                </c:pt>
                <c:pt idx="903">
                  <c:v>-99</c:v>
                </c:pt>
                <c:pt idx="904">
                  <c:v>-99</c:v>
                </c:pt>
                <c:pt idx="905">
                  <c:v>-99</c:v>
                </c:pt>
                <c:pt idx="906">
                  <c:v>-99</c:v>
                </c:pt>
                <c:pt idx="907">
                  <c:v>-99</c:v>
                </c:pt>
                <c:pt idx="908">
                  <c:v>-99</c:v>
                </c:pt>
                <c:pt idx="909">
                  <c:v>-99</c:v>
                </c:pt>
                <c:pt idx="910">
                  <c:v>-99</c:v>
                </c:pt>
                <c:pt idx="911">
                  <c:v>-99</c:v>
                </c:pt>
                <c:pt idx="912">
                  <c:v>-99</c:v>
                </c:pt>
                <c:pt idx="913">
                  <c:v>-99</c:v>
                </c:pt>
                <c:pt idx="914">
                  <c:v>-99</c:v>
                </c:pt>
                <c:pt idx="915">
                  <c:v>-99</c:v>
                </c:pt>
                <c:pt idx="916">
                  <c:v>-99</c:v>
                </c:pt>
                <c:pt idx="917">
                  <c:v>-99</c:v>
                </c:pt>
                <c:pt idx="918">
                  <c:v>-99</c:v>
                </c:pt>
                <c:pt idx="919">
                  <c:v>-99</c:v>
                </c:pt>
                <c:pt idx="920">
                  <c:v>-99</c:v>
                </c:pt>
                <c:pt idx="921">
                  <c:v>-99</c:v>
                </c:pt>
                <c:pt idx="922">
                  <c:v>-99</c:v>
                </c:pt>
                <c:pt idx="923">
                  <c:v>-99</c:v>
                </c:pt>
                <c:pt idx="924">
                  <c:v>-99</c:v>
                </c:pt>
                <c:pt idx="925">
                  <c:v>-99</c:v>
                </c:pt>
                <c:pt idx="926">
                  <c:v>-99</c:v>
                </c:pt>
                <c:pt idx="927">
                  <c:v>-99</c:v>
                </c:pt>
                <c:pt idx="928">
                  <c:v>-99</c:v>
                </c:pt>
                <c:pt idx="929">
                  <c:v>-99</c:v>
                </c:pt>
                <c:pt idx="930">
                  <c:v>-99</c:v>
                </c:pt>
                <c:pt idx="931">
                  <c:v>-99</c:v>
                </c:pt>
                <c:pt idx="932">
                  <c:v>-99</c:v>
                </c:pt>
                <c:pt idx="933">
                  <c:v>-99</c:v>
                </c:pt>
                <c:pt idx="934">
                  <c:v>-99</c:v>
                </c:pt>
                <c:pt idx="935">
                  <c:v>-99</c:v>
                </c:pt>
                <c:pt idx="936">
                  <c:v>-99</c:v>
                </c:pt>
                <c:pt idx="937">
                  <c:v>-99</c:v>
                </c:pt>
                <c:pt idx="938">
                  <c:v>-99</c:v>
                </c:pt>
                <c:pt idx="939">
                  <c:v>-99</c:v>
                </c:pt>
                <c:pt idx="940">
                  <c:v>-99</c:v>
                </c:pt>
                <c:pt idx="941">
                  <c:v>-99</c:v>
                </c:pt>
                <c:pt idx="942">
                  <c:v>-99</c:v>
                </c:pt>
                <c:pt idx="943">
                  <c:v>-99</c:v>
                </c:pt>
                <c:pt idx="944">
                  <c:v>-99</c:v>
                </c:pt>
                <c:pt idx="945">
                  <c:v>-99</c:v>
                </c:pt>
                <c:pt idx="946">
                  <c:v>-99</c:v>
                </c:pt>
                <c:pt idx="947">
                  <c:v>-99</c:v>
                </c:pt>
                <c:pt idx="948">
                  <c:v>-99</c:v>
                </c:pt>
                <c:pt idx="949">
                  <c:v>-99</c:v>
                </c:pt>
                <c:pt idx="950">
                  <c:v>-99</c:v>
                </c:pt>
                <c:pt idx="951">
                  <c:v>-99</c:v>
                </c:pt>
                <c:pt idx="952">
                  <c:v>-99</c:v>
                </c:pt>
                <c:pt idx="953">
                  <c:v>-99</c:v>
                </c:pt>
                <c:pt idx="954">
                  <c:v>-99</c:v>
                </c:pt>
                <c:pt idx="955">
                  <c:v>-99</c:v>
                </c:pt>
                <c:pt idx="956">
                  <c:v>-99</c:v>
                </c:pt>
                <c:pt idx="957">
                  <c:v>-99</c:v>
                </c:pt>
                <c:pt idx="958">
                  <c:v>-99</c:v>
                </c:pt>
                <c:pt idx="959">
                  <c:v>-99</c:v>
                </c:pt>
                <c:pt idx="960">
                  <c:v>-99</c:v>
                </c:pt>
                <c:pt idx="961">
                  <c:v>-99</c:v>
                </c:pt>
                <c:pt idx="962">
                  <c:v>-99</c:v>
                </c:pt>
                <c:pt idx="963">
                  <c:v>-99</c:v>
                </c:pt>
                <c:pt idx="964">
                  <c:v>-99</c:v>
                </c:pt>
                <c:pt idx="965">
                  <c:v>-99</c:v>
                </c:pt>
                <c:pt idx="966">
                  <c:v>-99</c:v>
                </c:pt>
                <c:pt idx="967">
                  <c:v>-99</c:v>
                </c:pt>
                <c:pt idx="968">
                  <c:v>-99</c:v>
                </c:pt>
                <c:pt idx="969">
                  <c:v>-99</c:v>
                </c:pt>
                <c:pt idx="970">
                  <c:v>-99</c:v>
                </c:pt>
                <c:pt idx="971">
                  <c:v>-99</c:v>
                </c:pt>
                <c:pt idx="972">
                  <c:v>-99</c:v>
                </c:pt>
                <c:pt idx="973">
                  <c:v>-99</c:v>
                </c:pt>
                <c:pt idx="974">
                  <c:v>-99</c:v>
                </c:pt>
                <c:pt idx="975">
                  <c:v>-99</c:v>
                </c:pt>
                <c:pt idx="976">
                  <c:v>-99</c:v>
                </c:pt>
                <c:pt idx="977">
                  <c:v>-99</c:v>
                </c:pt>
                <c:pt idx="978">
                  <c:v>-99</c:v>
                </c:pt>
                <c:pt idx="979">
                  <c:v>-99</c:v>
                </c:pt>
                <c:pt idx="980">
                  <c:v>-99</c:v>
                </c:pt>
                <c:pt idx="981">
                  <c:v>-99</c:v>
                </c:pt>
                <c:pt idx="982">
                  <c:v>-99</c:v>
                </c:pt>
                <c:pt idx="983">
                  <c:v>-99</c:v>
                </c:pt>
                <c:pt idx="984">
                  <c:v>-99</c:v>
                </c:pt>
                <c:pt idx="985">
                  <c:v>-99</c:v>
                </c:pt>
                <c:pt idx="986">
                  <c:v>-99</c:v>
                </c:pt>
                <c:pt idx="987">
                  <c:v>-99</c:v>
                </c:pt>
                <c:pt idx="988">
                  <c:v>-99</c:v>
                </c:pt>
                <c:pt idx="989">
                  <c:v>-99</c:v>
                </c:pt>
                <c:pt idx="990">
                  <c:v>-99</c:v>
                </c:pt>
                <c:pt idx="991">
                  <c:v>-99</c:v>
                </c:pt>
                <c:pt idx="992">
                  <c:v>-99</c:v>
                </c:pt>
                <c:pt idx="993">
                  <c:v>-99</c:v>
                </c:pt>
                <c:pt idx="994">
                  <c:v>-99</c:v>
                </c:pt>
                <c:pt idx="995">
                  <c:v>-99</c:v>
                </c:pt>
                <c:pt idx="996">
                  <c:v>-99</c:v>
                </c:pt>
                <c:pt idx="997">
                  <c:v>-99</c:v>
                </c:pt>
                <c:pt idx="998">
                  <c:v>-99</c:v>
                </c:pt>
                <c:pt idx="999">
                  <c:v>-99</c:v>
                </c:pt>
                <c:pt idx="1000">
                  <c:v>-99</c:v>
                </c:pt>
                <c:pt idx="1001">
                  <c:v>-99</c:v>
                </c:pt>
                <c:pt idx="1002">
                  <c:v>-99</c:v>
                </c:pt>
                <c:pt idx="1003">
                  <c:v>-99</c:v>
                </c:pt>
                <c:pt idx="1004">
                  <c:v>-99</c:v>
                </c:pt>
                <c:pt idx="1005">
                  <c:v>-99</c:v>
                </c:pt>
                <c:pt idx="1006">
                  <c:v>-99</c:v>
                </c:pt>
                <c:pt idx="1007">
                  <c:v>-99</c:v>
                </c:pt>
                <c:pt idx="1008">
                  <c:v>-99</c:v>
                </c:pt>
                <c:pt idx="1009">
                  <c:v>-99</c:v>
                </c:pt>
                <c:pt idx="1010">
                  <c:v>-99</c:v>
                </c:pt>
                <c:pt idx="1011">
                  <c:v>-99</c:v>
                </c:pt>
                <c:pt idx="1012">
                  <c:v>-99</c:v>
                </c:pt>
                <c:pt idx="1013">
                  <c:v>-99</c:v>
                </c:pt>
                <c:pt idx="1014">
                  <c:v>-99</c:v>
                </c:pt>
                <c:pt idx="1015">
                  <c:v>-99</c:v>
                </c:pt>
                <c:pt idx="1016">
                  <c:v>-99</c:v>
                </c:pt>
                <c:pt idx="1017">
                  <c:v>-99</c:v>
                </c:pt>
                <c:pt idx="1018">
                  <c:v>-99</c:v>
                </c:pt>
                <c:pt idx="1019">
                  <c:v>-99</c:v>
                </c:pt>
                <c:pt idx="1020">
                  <c:v>-99</c:v>
                </c:pt>
                <c:pt idx="1021">
                  <c:v>-99</c:v>
                </c:pt>
                <c:pt idx="1022">
                  <c:v>-99</c:v>
                </c:pt>
                <c:pt idx="1023">
                  <c:v>-99</c:v>
                </c:pt>
                <c:pt idx="1024">
                  <c:v>-99</c:v>
                </c:pt>
                <c:pt idx="1025">
                  <c:v>-99</c:v>
                </c:pt>
                <c:pt idx="1026">
                  <c:v>-99</c:v>
                </c:pt>
                <c:pt idx="1027">
                  <c:v>-99</c:v>
                </c:pt>
                <c:pt idx="1028">
                  <c:v>-99</c:v>
                </c:pt>
                <c:pt idx="1029">
                  <c:v>-99</c:v>
                </c:pt>
                <c:pt idx="1030">
                  <c:v>-99</c:v>
                </c:pt>
                <c:pt idx="1031">
                  <c:v>-99</c:v>
                </c:pt>
                <c:pt idx="1032">
                  <c:v>-99</c:v>
                </c:pt>
                <c:pt idx="1033">
                  <c:v>-99</c:v>
                </c:pt>
                <c:pt idx="1034">
                  <c:v>-99</c:v>
                </c:pt>
                <c:pt idx="1035">
                  <c:v>-99</c:v>
                </c:pt>
                <c:pt idx="1036">
                  <c:v>-99</c:v>
                </c:pt>
                <c:pt idx="1037">
                  <c:v>-99</c:v>
                </c:pt>
                <c:pt idx="1038">
                  <c:v>-99</c:v>
                </c:pt>
                <c:pt idx="1039">
                  <c:v>-99</c:v>
                </c:pt>
                <c:pt idx="1040">
                  <c:v>-99</c:v>
                </c:pt>
                <c:pt idx="1041">
                  <c:v>-99</c:v>
                </c:pt>
                <c:pt idx="1042">
                  <c:v>-99</c:v>
                </c:pt>
                <c:pt idx="1043">
                  <c:v>-99</c:v>
                </c:pt>
                <c:pt idx="1044">
                  <c:v>-99</c:v>
                </c:pt>
                <c:pt idx="1045">
                  <c:v>-99</c:v>
                </c:pt>
                <c:pt idx="1046">
                  <c:v>-99</c:v>
                </c:pt>
                <c:pt idx="1047">
                  <c:v>-99</c:v>
                </c:pt>
                <c:pt idx="1048">
                  <c:v>-99</c:v>
                </c:pt>
                <c:pt idx="1049">
                  <c:v>-99</c:v>
                </c:pt>
                <c:pt idx="1050">
                  <c:v>-99</c:v>
                </c:pt>
                <c:pt idx="1051">
                  <c:v>-99</c:v>
                </c:pt>
                <c:pt idx="1052">
                  <c:v>-99</c:v>
                </c:pt>
                <c:pt idx="1053">
                  <c:v>-99</c:v>
                </c:pt>
                <c:pt idx="1054">
                  <c:v>-99</c:v>
                </c:pt>
                <c:pt idx="1055">
                  <c:v>-99</c:v>
                </c:pt>
                <c:pt idx="1056">
                  <c:v>-99</c:v>
                </c:pt>
                <c:pt idx="1057">
                  <c:v>-99</c:v>
                </c:pt>
                <c:pt idx="1058">
                  <c:v>-99</c:v>
                </c:pt>
                <c:pt idx="1059">
                  <c:v>-99</c:v>
                </c:pt>
                <c:pt idx="1060">
                  <c:v>-99</c:v>
                </c:pt>
                <c:pt idx="1061">
                  <c:v>-99</c:v>
                </c:pt>
                <c:pt idx="1062">
                  <c:v>-99</c:v>
                </c:pt>
                <c:pt idx="1063">
                  <c:v>-99</c:v>
                </c:pt>
                <c:pt idx="1064">
                  <c:v>-99</c:v>
                </c:pt>
                <c:pt idx="1065">
                  <c:v>-99</c:v>
                </c:pt>
                <c:pt idx="1066">
                  <c:v>-99</c:v>
                </c:pt>
                <c:pt idx="1067">
                  <c:v>-99</c:v>
                </c:pt>
                <c:pt idx="1068">
                  <c:v>-99</c:v>
                </c:pt>
                <c:pt idx="1069">
                  <c:v>-99</c:v>
                </c:pt>
                <c:pt idx="1070">
                  <c:v>-99</c:v>
                </c:pt>
                <c:pt idx="1071">
                  <c:v>-99</c:v>
                </c:pt>
                <c:pt idx="1072">
                  <c:v>-99</c:v>
                </c:pt>
                <c:pt idx="1073">
                  <c:v>-99</c:v>
                </c:pt>
                <c:pt idx="1074">
                  <c:v>-99</c:v>
                </c:pt>
                <c:pt idx="1075">
                  <c:v>-99</c:v>
                </c:pt>
                <c:pt idx="1076">
                  <c:v>-99</c:v>
                </c:pt>
                <c:pt idx="1077">
                  <c:v>-99</c:v>
                </c:pt>
                <c:pt idx="1078">
                  <c:v>-99</c:v>
                </c:pt>
                <c:pt idx="1079">
                  <c:v>-99</c:v>
                </c:pt>
                <c:pt idx="1080">
                  <c:v>-99</c:v>
                </c:pt>
                <c:pt idx="1081">
                  <c:v>-99</c:v>
                </c:pt>
                <c:pt idx="1082">
                  <c:v>-99</c:v>
                </c:pt>
                <c:pt idx="1083">
                  <c:v>-99</c:v>
                </c:pt>
                <c:pt idx="1084">
                  <c:v>-99</c:v>
                </c:pt>
                <c:pt idx="1085">
                  <c:v>-99</c:v>
                </c:pt>
                <c:pt idx="1086">
                  <c:v>-99</c:v>
                </c:pt>
                <c:pt idx="1087">
                  <c:v>-99</c:v>
                </c:pt>
                <c:pt idx="1088">
                  <c:v>-99</c:v>
                </c:pt>
                <c:pt idx="1089">
                  <c:v>-99</c:v>
                </c:pt>
                <c:pt idx="1090">
                  <c:v>-99</c:v>
                </c:pt>
                <c:pt idx="1091">
                  <c:v>-99</c:v>
                </c:pt>
                <c:pt idx="1092">
                  <c:v>-99</c:v>
                </c:pt>
                <c:pt idx="1093">
                  <c:v>-99</c:v>
                </c:pt>
                <c:pt idx="1094">
                  <c:v>-99</c:v>
                </c:pt>
                <c:pt idx="1095">
                  <c:v>-99</c:v>
                </c:pt>
                <c:pt idx="1096">
                  <c:v>-99</c:v>
                </c:pt>
                <c:pt idx="1097">
                  <c:v>-99</c:v>
                </c:pt>
                <c:pt idx="1098">
                  <c:v>-99</c:v>
                </c:pt>
                <c:pt idx="1099">
                  <c:v>-99</c:v>
                </c:pt>
                <c:pt idx="1100">
                  <c:v>-99</c:v>
                </c:pt>
                <c:pt idx="1101">
                  <c:v>-99</c:v>
                </c:pt>
                <c:pt idx="1102">
                  <c:v>-99</c:v>
                </c:pt>
                <c:pt idx="1103">
                  <c:v>-99</c:v>
                </c:pt>
                <c:pt idx="1104">
                  <c:v>-99</c:v>
                </c:pt>
                <c:pt idx="1105">
                  <c:v>-99</c:v>
                </c:pt>
                <c:pt idx="1106">
                  <c:v>-99</c:v>
                </c:pt>
                <c:pt idx="1107">
                  <c:v>-99</c:v>
                </c:pt>
                <c:pt idx="1108">
                  <c:v>-99</c:v>
                </c:pt>
                <c:pt idx="1109">
                  <c:v>-99</c:v>
                </c:pt>
                <c:pt idx="1110">
                  <c:v>-99</c:v>
                </c:pt>
                <c:pt idx="1111">
                  <c:v>-99</c:v>
                </c:pt>
                <c:pt idx="1112">
                  <c:v>-99</c:v>
                </c:pt>
                <c:pt idx="1113">
                  <c:v>-99</c:v>
                </c:pt>
                <c:pt idx="1114">
                  <c:v>-99</c:v>
                </c:pt>
                <c:pt idx="1115">
                  <c:v>-99</c:v>
                </c:pt>
                <c:pt idx="1116">
                  <c:v>-99</c:v>
                </c:pt>
                <c:pt idx="1117">
                  <c:v>-99</c:v>
                </c:pt>
                <c:pt idx="1118">
                  <c:v>-99</c:v>
                </c:pt>
                <c:pt idx="1119">
                  <c:v>-99</c:v>
                </c:pt>
                <c:pt idx="1120">
                  <c:v>-99</c:v>
                </c:pt>
                <c:pt idx="1121">
                  <c:v>-99</c:v>
                </c:pt>
                <c:pt idx="1122">
                  <c:v>-99</c:v>
                </c:pt>
                <c:pt idx="1123">
                  <c:v>-99</c:v>
                </c:pt>
                <c:pt idx="1124">
                  <c:v>-99</c:v>
                </c:pt>
                <c:pt idx="1125">
                  <c:v>-99</c:v>
                </c:pt>
                <c:pt idx="1126">
                  <c:v>-99</c:v>
                </c:pt>
                <c:pt idx="1127">
                  <c:v>-99</c:v>
                </c:pt>
                <c:pt idx="1128">
                  <c:v>-99</c:v>
                </c:pt>
                <c:pt idx="1129">
                  <c:v>-99</c:v>
                </c:pt>
                <c:pt idx="1130">
                  <c:v>-99</c:v>
                </c:pt>
                <c:pt idx="1131">
                  <c:v>-99</c:v>
                </c:pt>
                <c:pt idx="1132">
                  <c:v>-99</c:v>
                </c:pt>
                <c:pt idx="1133">
                  <c:v>-99</c:v>
                </c:pt>
                <c:pt idx="1134">
                  <c:v>-99</c:v>
                </c:pt>
                <c:pt idx="1135">
                  <c:v>-99</c:v>
                </c:pt>
                <c:pt idx="1136">
                  <c:v>-99</c:v>
                </c:pt>
                <c:pt idx="1137">
                  <c:v>-99</c:v>
                </c:pt>
                <c:pt idx="1138">
                  <c:v>-99</c:v>
                </c:pt>
                <c:pt idx="1139">
                  <c:v>-99</c:v>
                </c:pt>
                <c:pt idx="1140">
                  <c:v>-99</c:v>
                </c:pt>
                <c:pt idx="1141">
                  <c:v>-99</c:v>
                </c:pt>
                <c:pt idx="1142">
                  <c:v>-99</c:v>
                </c:pt>
                <c:pt idx="1143">
                  <c:v>-99</c:v>
                </c:pt>
                <c:pt idx="1144">
                  <c:v>-99</c:v>
                </c:pt>
                <c:pt idx="1145">
                  <c:v>-99</c:v>
                </c:pt>
                <c:pt idx="1146">
                  <c:v>-99</c:v>
                </c:pt>
                <c:pt idx="1147">
                  <c:v>-99</c:v>
                </c:pt>
                <c:pt idx="1148">
                  <c:v>-99</c:v>
                </c:pt>
                <c:pt idx="1149">
                  <c:v>-99</c:v>
                </c:pt>
                <c:pt idx="1150">
                  <c:v>-99</c:v>
                </c:pt>
                <c:pt idx="1151">
                  <c:v>-99</c:v>
                </c:pt>
                <c:pt idx="1152">
                  <c:v>-99</c:v>
                </c:pt>
                <c:pt idx="1153">
                  <c:v>-99</c:v>
                </c:pt>
                <c:pt idx="1154">
                  <c:v>-99</c:v>
                </c:pt>
                <c:pt idx="1155">
                  <c:v>-99</c:v>
                </c:pt>
                <c:pt idx="1156">
                  <c:v>-99</c:v>
                </c:pt>
                <c:pt idx="1157">
                  <c:v>-99</c:v>
                </c:pt>
                <c:pt idx="1158">
                  <c:v>-99</c:v>
                </c:pt>
                <c:pt idx="1159">
                  <c:v>-99</c:v>
                </c:pt>
                <c:pt idx="1160">
                  <c:v>-99</c:v>
                </c:pt>
                <c:pt idx="1161">
                  <c:v>-99</c:v>
                </c:pt>
                <c:pt idx="1162">
                  <c:v>-99</c:v>
                </c:pt>
                <c:pt idx="1163">
                  <c:v>-99</c:v>
                </c:pt>
                <c:pt idx="1164">
                  <c:v>-99</c:v>
                </c:pt>
                <c:pt idx="1165">
                  <c:v>-99</c:v>
                </c:pt>
                <c:pt idx="1166">
                  <c:v>-99</c:v>
                </c:pt>
                <c:pt idx="1167">
                  <c:v>-99</c:v>
                </c:pt>
                <c:pt idx="1168">
                  <c:v>-99</c:v>
                </c:pt>
                <c:pt idx="1169">
                  <c:v>-99</c:v>
                </c:pt>
                <c:pt idx="1170">
                  <c:v>-99</c:v>
                </c:pt>
                <c:pt idx="1171">
                  <c:v>-99</c:v>
                </c:pt>
                <c:pt idx="1172">
                  <c:v>-99</c:v>
                </c:pt>
                <c:pt idx="1173">
                  <c:v>-99</c:v>
                </c:pt>
                <c:pt idx="1174">
                  <c:v>-99</c:v>
                </c:pt>
                <c:pt idx="1175">
                  <c:v>-99</c:v>
                </c:pt>
                <c:pt idx="1176">
                  <c:v>-99</c:v>
                </c:pt>
                <c:pt idx="1177">
                  <c:v>-99</c:v>
                </c:pt>
                <c:pt idx="1178">
                  <c:v>-99</c:v>
                </c:pt>
                <c:pt idx="1179">
                  <c:v>-99</c:v>
                </c:pt>
                <c:pt idx="1180">
                  <c:v>-99</c:v>
                </c:pt>
                <c:pt idx="1181">
                  <c:v>-99</c:v>
                </c:pt>
                <c:pt idx="1182">
                  <c:v>-99</c:v>
                </c:pt>
                <c:pt idx="1183">
                  <c:v>-99</c:v>
                </c:pt>
                <c:pt idx="1184">
                  <c:v>-99</c:v>
                </c:pt>
                <c:pt idx="1185">
                  <c:v>-99</c:v>
                </c:pt>
                <c:pt idx="1186">
                  <c:v>-99</c:v>
                </c:pt>
                <c:pt idx="1187">
                  <c:v>-99</c:v>
                </c:pt>
                <c:pt idx="1188">
                  <c:v>-99</c:v>
                </c:pt>
                <c:pt idx="1189">
                  <c:v>-99</c:v>
                </c:pt>
                <c:pt idx="1190">
                  <c:v>-99</c:v>
                </c:pt>
                <c:pt idx="1191">
                  <c:v>-99</c:v>
                </c:pt>
                <c:pt idx="1192">
                  <c:v>-99</c:v>
                </c:pt>
                <c:pt idx="1193">
                  <c:v>-99</c:v>
                </c:pt>
                <c:pt idx="1194">
                  <c:v>-99</c:v>
                </c:pt>
                <c:pt idx="1195">
                  <c:v>-99</c:v>
                </c:pt>
                <c:pt idx="1196">
                  <c:v>-99</c:v>
                </c:pt>
                <c:pt idx="1197">
                  <c:v>-99</c:v>
                </c:pt>
                <c:pt idx="1198">
                  <c:v>-99</c:v>
                </c:pt>
                <c:pt idx="1199">
                  <c:v>-99</c:v>
                </c:pt>
                <c:pt idx="1200">
                  <c:v>-99</c:v>
                </c:pt>
                <c:pt idx="1201">
                  <c:v>-99</c:v>
                </c:pt>
                <c:pt idx="1202">
                  <c:v>-99</c:v>
                </c:pt>
                <c:pt idx="1203">
                  <c:v>-99</c:v>
                </c:pt>
                <c:pt idx="1204">
                  <c:v>-99</c:v>
                </c:pt>
              </c:numCache>
            </c:numRef>
          </c:xVal>
          <c:yVal>
            <c:numRef>
              <c:f>CONTROL!$BE$7:$BE$1211</c:f>
              <c:numCache>
                <c:formatCode>General</c:formatCode>
                <c:ptCount val="1205"/>
                <c:pt idx="0">
                  <c:v>-99</c:v>
                </c:pt>
                <c:pt idx="1">
                  <c:v>-99</c:v>
                </c:pt>
                <c:pt idx="2">
                  <c:v>-99</c:v>
                </c:pt>
                <c:pt idx="3">
                  <c:v>-99</c:v>
                </c:pt>
                <c:pt idx="4">
                  <c:v>-99</c:v>
                </c:pt>
                <c:pt idx="5">
                  <c:v>-99</c:v>
                </c:pt>
                <c:pt idx="6">
                  <c:v>-99</c:v>
                </c:pt>
                <c:pt idx="7">
                  <c:v>-99</c:v>
                </c:pt>
                <c:pt idx="8">
                  <c:v>-99</c:v>
                </c:pt>
                <c:pt idx="9">
                  <c:v>-99</c:v>
                </c:pt>
                <c:pt idx="10">
                  <c:v>-99</c:v>
                </c:pt>
                <c:pt idx="11">
                  <c:v>-99</c:v>
                </c:pt>
                <c:pt idx="12">
                  <c:v>-99</c:v>
                </c:pt>
                <c:pt idx="13">
                  <c:v>-99</c:v>
                </c:pt>
                <c:pt idx="14">
                  <c:v>-99</c:v>
                </c:pt>
                <c:pt idx="15">
                  <c:v>-99</c:v>
                </c:pt>
                <c:pt idx="16">
                  <c:v>-99</c:v>
                </c:pt>
                <c:pt idx="17">
                  <c:v>-99</c:v>
                </c:pt>
                <c:pt idx="18">
                  <c:v>-99</c:v>
                </c:pt>
                <c:pt idx="19">
                  <c:v>-99</c:v>
                </c:pt>
                <c:pt idx="20">
                  <c:v>-99</c:v>
                </c:pt>
                <c:pt idx="21">
                  <c:v>-99</c:v>
                </c:pt>
                <c:pt idx="22">
                  <c:v>-99</c:v>
                </c:pt>
                <c:pt idx="23">
                  <c:v>-99</c:v>
                </c:pt>
                <c:pt idx="24">
                  <c:v>-99</c:v>
                </c:pt>
                <c:pt idx="25">
                  <c:v>-99</c:v>
                </c:pt>
                <c:pt idx="26">
                  <c:v>-99</c:v>
                </c:pt>
                <c:pt idx="27">
                  <c:v>-99</c:v>
                </c:pt>
                <c:pt idx="28">
                  <c:v>-99</c:v>
                </c:pt>
                <c:pt idx="29">
                  <c:v>-99</c:v>
                </c:pt>
                <c:pt idx="30">
                  <c:v>-99</c:v>
                </c:pt>
                <c:pt idx="31">
                  <c:v>-99</c:v>
                </c:pt>
                <c:pt idx="32">
                  <c:v>-99</c:v>
                </c:pt>
                <c:pt idx="33">
                  <c:v>-99</c:v>
                </c:pt>
                <c:pt idx="34">
                  <c:v>-99</c:v>
                </c:pt>
                <c:pt idx="35">
                  <c:v>-99</c:v>
                </c:pt>
                <c:pt idx="36">
                  <c:v>-99</c:v>
                </c:pt>
                <c:pt idx="37">
                  <c:v>-99</c:v>
                </c:pt>
                <c:pt idx="38">
                  <c:v>-99</c:v>
                </c:pt>
                <c:pt idx="39">
                  <c:v>-99</c:v>
                </c:pt>
                <c:pt idx="40">
                  <c:v>-99</c:v>
                </c:pt>
                <c:pt idx="41">
                  <c:v>-99</c:v>
                </c:pt>
                <c:pt idx="42">
                  <c:v>-99</c:v>
                </c:pt>
                <c:pt idx="43">
                  <c:v>-99</c:v>
                </c:pt>
                <c:pt idx="44">
                  <c:v>-99</c:v>
                </c:pt>
                <c:pt idx="45">
                  <c:v>-99</c:v>
                </c:pt>
                <c:pt idx="46">
                  <c:v>-99</c:v>
                </c:pt>
                <c:pt idx="47">
                  <c:v>-99</c:v>
                </c:pt>
                <c:pt idx="48">
                  <c:v>-99</c:v>
                </c:pt>
                <c:pt idx="49">
                  <c:v>-99</c:v>
                </c:pt>
                <c:pt idx="50">
                  <c:v>-99</c:v>
                </c:pt>
                <c:pt idx="51">
                  <c:v>-99</c:v>
                </c:pt>
                <c:pt idx="52">
                  <c:v>-99</c:v>
                </c:pt>
                <c:pt idx="53">
                  <c:v>-99</c:v>
                </c:pt>
                <c:pt idx="54">
                  <c:v>-99</c:v>
                </c:pt>
                <c:pt idx="55">
                  <c:v>-99</c:v>
                </c:pt>
                <c:pt idx="56">
                  <c:v>-99</c:v>
                </c:pt>
                <c:pt idx="57">
                  <c:v>-99</c:v>
                </c:pt>
                <c:pt idx="58">
                  <c:v>-99</c:v>
                </c:pt>
                <c:pt idx="59">
                  <c:v>-99</c:v>
                </c:pt>
                <c:pt idx="60">
                  <c:v>-99</c:v>
                </c:pt>
                <c:pt idx="61">
                  <c:v>-99</c:v>
                </c:pt>
                <c:pt idx="62">
                  <c:v>-99</c:v>
                </c:pt>
                <c:pt idx="63">
                  <c:v>-99</c:v>
                </c:pt>
                <c:pt idx="64">
                  <c:v>-99</c:v>
                </c:pt>
                <c:pt idx="65">
                  <c:v>-99</c:v>
                </c:pt>
                <c:pt idx="66">
                  <c:v>-99</c:v>
                </c:pt>
                <c:pt idx="67">
                  <c:v>-99</c:v>
                </c:pt>
                <c:pt idx="68">
                  <c:v>-99</c:v>
                </c:pt>
                <c:pt idx="69">
                  <c:v>-99</c:v>
                </c:pt>
                <c:pt idx="70">
                  <c:v>-99</c:v>
                </c:pt>
                <c:pt idx="71">
                  <c:v>-99</c:v>
                </c:pt>
                <c:pt idx="72">
                  <c:v>-99</c:v>
                </c:pt>
                <c:pt idx="73">
                  <c:v>-99</c:v>
                </c:pt>
                <c:pt idx="74">
                  <c:v>-99</c:v>
                </c:pt>
                <c:pt idx="75">
                  <c:v>-99</c:v>
                </c:pt>
                <c:pt idx="76">
                  <c:v>-99</c:v>
                </c:pt>
                <c:pt idx="77">
                  <c:v>-99</c:v>
                </c:pt>
                <c:pt idx="78">
                  <c:v>-99</c:v>
                </c:pt>
                <c:pt idx="79">
                  <c:v>-99</c:v>
                </c:pt>
                <c:pt idx="80">
                  <c:v>-99</c:v>
                </c:pt>
                <c:pt idx="81">
                  <c:v>-99</c:v>
                </c:pt>
                <c:pt idx="82">
                  <c:v>-99</c:v>
                </c:pt>
                <c:pt idx="83">
                  <c:v>-99</c:v>
                </c:pt>
                <c:pt idx="84">
                  <c:v>-99</c:v>
                </c:pt>
                <c:pt idx="85">
                  <c:v>-99</c:v>
                </c:pt>
                <c:pt idx="86">
                  <c:v>-99</c:v>
                </c:pt>
                <c:pt idx="87">
                  <c:v>-99</c:v>
                </c:pt>
                <c:pt idx="88">
                  <c:v>-99</c:v>
                </c:pt>
                <c:pt idx="89">
                  <c:v>-99</c:v>
                </c:pt>
                <c:pt idx="90">
                  <c:v>-99</c:v>
                </c:pt>
                <c:pt idx="91">
                  <c:v>-99</c:v>
                </c:pt>
                <c:pt idx="92">
                  <c:v>-99</c:v>
                </c:pt>
                <c:pt idx="93">
                  <c:v>-99</c:v>
                </c:pt>
                <c:pt idx="94">
                  <c:v>-99</c:v>
                </c:pt>
                <c:pt idx="95">
                  <c:v>-99</c:v>
                </c:pt>
                <c:pt idx="96">
                  <c:v>-99</c:v>
                </c:pt>
                <c:pt idx="97">
                  <c:v>-99</c:v>
                </c:pt>
                <c:pt idx="98">
                  <c:v>-99</c:v>
                </c:pt>
                <c:pt idx="99">
                  <c:v>-99</c:v>
                </c:pt>
                <c:pt idx="100">
                  <c:v>-99</c:v>
                </c:pt>
                <c:pt idx="101">
                  <c:v>-99</c:v>
                </c:pt>
                <c:pt idx="102">
                  <c:v>-99</c:v>
                </c:pt>
                <c:pt idx="103">
                  <c:v>-99</c:v>
                </c:pt>
                <c:pt idx="104">
                  <c:v>-99</c:v>
                </c:pt>
                <c:pt idx="105">
                  <c:v>-99</c:v>
                </c:pt>
                <c:pt idx="106">
                  <c:v>-99</c:v>
                </c:pt>
                <c:pt idx="107">
                  <c:v>-99</c:v>
                </c:pt>
                <c:pt idx="108">
                  <c:v>-99</c:v>
                </c:pt>
                <c:pt idx="109">
                  <c:v>-99</c:v>
                </c:pt>
                <c:pt idx="110">
                  <c:v>-99</c:v>
                </c:pt>
                <c:pt idx="111">
                  <c:v>-99</c:v>
                </c:pt>
                <c:pt idx="112">
                  <c:v>-99</c:v>
                </c:pt>
                <c:pt idx="113">
                  <c:v>-99</c:v>
                </c:pt>
                <c:pt idx="114">
                  <c:v>-99</c:v>
                </c:pt>
                <c:pt idx="115">
                  <c:v>-99</c:v>
                </c:pt>
                <c:pt idx="116">
                  <c:v>-99</c:v>
                </c:pt>
                <c:pt idx="117">
                  <c:v>-99</c:v>
                </c:pt>
                <c:pt idx="118">
                  <c:v>-99</c:v>
                </c:pt>
                <c:pt idx="119">
                  <c:v>-99</c:v>
                </c:pt>
                <c:pt idx="120">
                  <c:v>-99</c:v>
                </c:pt>
                <c:pt idx="121">
                  <c:v>-99</c:v>
                </c:pt>
                <c:pt idx="122">
                  <c:v>-99</c:v>
                </c:pt>
                <c:pt idx="123">
                  <c:v>-99</c:v>
                </c:pt>
                <c:pt idx="124">
                  <c:v>-99</c:v>
                </c:pt>
                <c:pt idx="125">
                  <c:v>-99</c:v>
                </c:pt>
                <c:pt idx="126">
                  <c:v>-99</c:v>
                </c:pt>
                <c:pt idx="127">
                  <c:v>-99</c:v>
                </c:pt>
                <c:pt idx="128">
                  <c:v>-99</c:v>
                </c:pt>
                <c:pt idx="129">
                  <c:v>-99</c:v>
                </c:pt>
                <c:pt idx="130">
                  <c:v>-99</c:v>
                </c:pt>
                <c:pt idx="131">
                  <c:v>-99</c:v>
                </c:pt>
                <c:pt idx="132">
                  <c:v>-99</c:v>
                </c:pt>
                <c:pt idx="133">
                  <c:v>-99</c:v>
                </c:pt>
                <c:pt idx="134">
                  <c:v>-99</c:v>
                </c:pt>
                <c:pt idx="135">
                  <c:v>-99</c:v>
                </c:pt>
                <c:pt idx="136">
                  <c:v>-99</c:v>
                </c:pt>
                <c:pt idx="137">
                  <c:v>-99</c:v>
                </c:pt>
                <c:pt idx="138">
                  <c:v>-99</c:v>
                </c:pt>
                <c:pt idx="139">
                  <c:v>-99</c:v>
                </c:pt>
                <c:pt idx="140">
                  <c:v>-99</c:v>
                </c:pt>
                <c:pt idx="141">
                  <c:v>-99</c:v>
                </c:pt>
                <c:pt idx="142">
                  <c:v>-99</c:v>
                </c:pt>
                <c:pt idx="143">
                  <c:v>-99</c:v>
                </c:pt>
                <c:pt idx="144">
                  <c:v>-99</c:v>
                </c:pt>
                <c:pt idx="145">
                  <c:v>-99</c:v>
                </c:pt>
                <c:pt idx="146">
                  <c:v>-99</c:v>
                </c:pt>
                <c:pt idx="147">
                  <c:v>-99</c:v>
                </c:pt>
                <c:pt idx="148">
                  <c:v>-99</c:v>
                </c:pt>
                <c:pt idx="149">
                  <c:v>-99</c:v>
                </c:pt>
                <c:pt idx="150">
                  <c:v>-99</c:v>
                </c:pt>
                <c:pt idx="151">
                  <c:v>-99</c:v>
                </c:pt>
                <c:pt idx="152">
                  <c:v>-99</c:v>
                </c:pt>
                <c:pt idx="153">
                  <c:v>-99</c:v>
                </c:pt>
                <c:pt idx="154">
                  <c:v>-99</c:v>
                </c:pt>
                <c:pt idx="155">
                  <c:v>-99</c:v>
                </c:pt>
                <c:pt idx="156">
                  <c:v>-99</c:v>
                </c:pt>
                <c:pt idx="157">
                  <c:v>-99</c:v>
                </c:pt>
                <c:pt idx="158">
                  <c:v>-99</c:v>
                </c:pt>
                <c:pt idx="159">
                  <c:v>-99</c:v>
                </c:pt>
                <c:pt idx="160">
                  <c:v>-99</c:v>
                </c:pt>
                <c:pt idx="161">
                  <c:v>-99</c:v>
                </c:pt>
                <c:pt idx="162">
                  <c:v>-99</c:v>
                </c:pt>
                <c:pt idx="163">
                  <c:v>-99</c:v>
                </c:pt>
                <c:pt idx="164">
                  <c:v>-99</c:v>
                </c:pt>
                <c:pt idx="165">
                  <c:v>-99</c:v>
                </c:pt>
                <c:pt idx="166">
                  <c:v>-99</c:v>
                </c:pt>
                <c:pt idx="167">
                  <c:v>-99</c:v>
                </c:pt>
                <c:pt idx="168">
                  <c:v>-99</c:v>
                </c:pt>
                <c:pt idx="169">
                  <c:v>-99</c:v>
                </c:pt>
                <c:pt idx="170">
                  <c:v>-99</c:v>
                </c:pt>
                <c:pt idx="171">
                  <c:v>-99</c:v>
                </c:pt>
                <c:pt idx="172">
                  <c:v>-99</c:v>
                </c:pt>
                <c:pt idx="173">
                  <c:v>-99</c:v>
                </c:pt>
                <c:pt idx="174">
                  <c:v>-99</c:v>
                </c:pt>
                <c:pt idx="175">
                  <c:v>-99</c:v>
                </c:pt>
                <c:pt idx="176">
                  <c:v>-99</c:v>
                </c:pt>
                <c:pt idx="177">
                  <c:v>-99</c:v>
                </c:pt>
                <c:pt idx="178">
                  <c:v>-99</c:v>
                </c:pt>
                <c:pt idx="179">
                  <c:v>-99</c:v>
                </c:pt>
                <c:pt idx="180">
                  <c:v>-99</c:v>
                </c:pt>
                <c:pt idx="181">
                  <c:v>-99</c:v>
                </c:pt>
                <c:pt idx="182">
                  <c:v>-99</c:v>
                </c:pt>
                <c:pt idx="183">
                  <c:v>-99</c:v>
                </c:pt>
                <c:pt idx="184">
                  <c:v>-99</c:v>
                </c:pt>
                <c:pt idx="185">
                  <c:v>-99</c:v>
                </c:pt>
                <c:pt idx="186">
                  <c:v>-99</c:v>
                </c:pt>
                <c:pt idx="187">
                  <c:v>-99</c:v>
                </c:pt>
                <c:pt idx="188">
                  <c:v>-99</c:v>
                </c:pt>
                <c:pt idx="189">
                  <c:v>-99</c:v>
                </c:pt>
                <c:pt idx="190">
                  <c:v>-99</c:v>
                </c:pt>
                <c:pt idx="191">
                  <c:v>-99</c:v>
                </c:pt>
                <c:pt idx="192">
                  <c:v>-99</c:v>
                </c:pt>
                <c:pt idx="193">
                  <c:v>-99</c:v>
                </c:pt>
                <c:pt idx="194">
                  <c:v>-99</c:v>
                </c:pt>
                <c:pt idx="195">
                  <c:v>-99</c:v>
                </c:pt>
                <c:pt idx="196">
                  <c:v>-99</c:v>
                </c:pt>
                <c:pt idx="197">
                  <c:v>-99</c:v>
                </c:pt>
                <c:pt idx="198">
                  <c:v>-99</c:v>
                </c:pt>
                <c:pt idx="199">
                  <c:v>-99</c:v>
                </c:pt>
                <c:pt idx="200">
                  <c:v>-99</c:v>
                </c:pt>
                <c:pt idx="201">
                  <c:v>-99</c:v>
                </c:pt>
                <c:pt idx="202">
                  <c:v>-99</c:v>
                </c:pt>
                <c:pt idx="203">
                  <c:v>-99</c:v>
                </c:pt>
                <c:pt idx="204">
                  <c:v>-99</c:v>
                </c:pt>
                <c:pt idx="205">
                  <c:v>-99</c:v>
                </c:pt>
                <c:pt idx="206">
                  <c:v>-99</c:v>
                </c:pt>
                <c:pt idx="207">
                  <c:v>-99</c:v>
                </c:pt>
                <c:pt idx="208">
                  <c:v>-99</c:v>
                </c:pt>
                <c:pt idx="209">
                  <c:v>-99</c:v>
                </c:pt>
                <c:pt idx="210">
                  <c:v>-99</c:v>
                </c:pt>
                <c:pt idx="211">
                  <c:v>-99</c:v>
                </c:pt>
                <c:pt idx="212">
                  <c:v>-99</c:v>
                </c:pt>
                <c:pt idx="213">
                  <c:v>-99</c:v>
                </c:pt>
                <c:pt idx="214">
                  <c:v>-99</c:v>
                </c:pt>
                <c:pt idx="215">
                  <c:v>-99</c:v>
                </c:pt>
                <c:pt idx="216">
                  <c:v>-99</c:v>
                </c:pt>
                <c:pt idx="217">
                  <c:v>-99</c:v>
                </c:pt>
                <c:pt idx="218">
                  <c:v>-99</c:v>
                </c:pt>
                <c:pt idx="219">
                  <c:v>-99</c:v>
                </c:pt>
                <c:pt idx="220">
                  <c:v>-99</c:v>
                </c:pt>
                <c:pt idx="221">
                  <c:v>-99</c:v>
                </c:pt>
                <c:pt idx="222">
                  <c:v>-99</c:v>
                </c:pt>
                <c:pt idx="223">
                  <c:v>-99</c:v>
                </c:pt>
                <c:pt idx="224">
                  <c:v>-99</c:v>
                </c:pt>
                <c:pt idx="225">
                  <c:v>-99</c:v>
                </c:pt>
                <c:pt idx="226">
                  <c:v>-99</c:v>
                </c:pt>
                <c:pt idx="227">
                  <c:v>-99</c:v>
                </c:pt>
                <c:pt idx="228">
                  <c:v>-99</c:v>
                </c:pt>
                <c:pt idx="229">
                  <c:v>-99</c:v>
                </c:pt>
                <c:pt idx="230">
                  <c:v>-99</c:v>
                </c:pt>
                <c:pt idx="231">
                  <c:v>-99</c:v>
                </c:pt>
                <c:pt idx="232">
                  <c:v>-99</c:v>
                </c:pt>
                <c:pt idx="233">
                  <c:v>-99</c:v>
                </c:pt>
                <c:pt idx="234">
                  <c:v>-99</c:v>
                </c:pt>
                <c:pt idx="235">
                  <c:v>-99</c:v>
                </c:pt>
                <c:pt idx="236">
                  <c:v>-99</c:v>
                </c:pt>
                <c:pt idx="237">
                  <c:v>-99</c:v>
                </c:pt>
                <c:pt idx="238">
                  <c:v>-99</c:v>
                </c:pt>
                <c:pt idx="239">
                  <c:v>-99</c:v>
                </c:pt>
                <c:pt idx="240">
                  <c:v>-99</c:v>
                </c:pt>
                <c:pt idx="241">
                  <c:v>-99</c:v>
                </c:pt>
                <c:pt idx="242">
                  <c:v>-99</c:v>
                </c:pt>
                <c:pt idx="243">
                  <c:v>-99</c:v>
                </c:pt>
                <c:pt idx="244">
                  <c:v>-99</c:v>
                </c:pt>
                <c:pt idx="245">
                  <c:v>-99</c:v>
                </c:pt>
                <c:pt idx="246">
                  <c:v>-99</c:v>
                </c:pt>
                <c:pt idx="247">
                  <c:v>-99</c:v>
                </c:pt>
                <c:pt idx="248">
                  <c:v>-99</c:v>
                </c:pt>
                <c:pt idx="249">
                  <c:v>-99</c:v>
                </c:pt>
                <c:pt idx="250">
                  <c:v>-99</c:v>
                </c:pt>
                <c:pt idx="251">
                  <c:v>-99</c:v>
                </c:pt>
                <c:pt idx="252">
                  <c:v>-99</c:v>
                </c:pt>
                <c:pt idx="253">
                  <c:v>-99</c:v>
                </c:pt>
                <c:pt idx="254">
                  <c:v>-99</c:v>
                </c:pt>
                <c:pt idx="255">
                  <c:v>-99</c:v>
                </c:pt>
                <c:pt idx="256">
                  <c:v>-99</c:v>
                </c:pt>
                <c:pt idx="257">
                  <c:v>-99</c:v>
                </c:pt>
                <c:pt idx="258">
                  <c:v>-99</c:v>
                </c:pt>
                <c:pt idx="259">
                  <c:v>-99</c:v>
                </c:pt>
                <c:pt idx="260">
                  <c:v>-99</c:v>
                </c:pt>
                <c:pt idx="261">
                  <c:v>-99</c:v>
                </c:pt>
                <c:pt idx="262">
                  <c:v>-99</c:v>
                </c:pt>
                <c:pt idx="263">
                  <c:v>-99</c:v>
                </c:pt>
                <c:pt idx="264">
                  <c:v>-99</c:v>
                </c:pt>
                <c:pt idx="265">
                  <c:v>-99</c:v>
                </c:pt>
                <c:pt idx="266">
                  <c:v>-99</c:v>
                </c:pt>
                <c:pt idx="267">
                  <c:v>-99</c:v>
                </c:pt>
                <c:pt idx="268">
                  <c:v>-99</c:v>
                </c:pt>
                <c:pt idx="269">
                  <c:v>-99</c:v>
                </c:pt>
                <c:pt idx="270">
                  <c:v>-99</c:v>
                </c:pt>
                <c:pt idx="271">
                  <c:v>-99</c:v>
                </c:pt>
                <c:pt idx="272">
                  <c:v>-99</c:v>
                </c:pt>
                <c:pt idx="273">
                  <c:v>-99</c:v>
                </c:pt>
                <c:pt idx="274">
                  <c:v>-99</c:v>
                </c:pt>
                <c:pt idx="275">
                  <c:v>-99</c:v>
                </c:pt>
                <c:pt idx="276">
                  <c:v>-99</c:v>
                </c:pt>
                <c:pt idx="277">
                  <c:v>-99</c:v>
                </c:pt>
                <c:pt idx="278">
                  <c:v>-99</c:v>
                </c:pt>
                <c:pt idx="279">
                  <c:v>-99</c:v>
                </c:pt>
                <c:pt idx="280">
                  <c:v>-99</c:v>
                </c:pt>
                <c:pt idx="281">
                  <c:v>-99</c:v>
                </c:pt>
                <c:pt idx="282">
                  <c:v>-99</c:v>
                </c:pt>
                <c:pt idx="283">
                  <c:v>-99</c:v>
                </c:pt>
                <c:pt idx="284">
                  <c:v>-99</c:v>
                </c:pt>
                <c:pt idx="285">
                  <c:v>-99</c:v>
                </c:pt>
                <c:pt idx="286">
                  <c:v>-99</c:v>
                </c:pt>
                <c:pt idx="287">
                  <c:v>-99</c:v>
                </c:pt>
                <c:pt idx="288">
                  <c:v>-99</c:v>
                </c:pt>
                <c:pt idx="289">
                  <c:v>-99</c:v>
                </c:pt>
                <c:pt idx="290">
                  <c:v>-99</c:v>
                </c:pt>
                <c:pt idx="291">
                  <c:v>-99</c:v>
                </c:pt>
                <c:pt idx="292">
                  <c:v>-99</c:v>
                </c:pt>
                <c:pt idx="293">
                  <c:v>-99</c:v>
                </c:pt>
                <c:pt idx="294">
                  <c:v>-99</c:v>
                </c:pt>
                <c:pt idx="295">
                  <c:v>-99</c:v>
                </c:pt>
                <c:pt idx="296">
                  <c:v>-99</c:v>
                </c:pt>
                <c:pt idx="297">
                  <c:v>-99</c:v>
                </c:pt>
                <c:pt idx="298">
                  <c:v>-99</c:v>
                </c:pt>
                <c:pt idx="299">
                  <c:v>-99</c:v>
                </c:pt>
                <c:pt idx="300">
                  <c:v>-99</c:v>
                </c:pt>
                <c:pt idx="301">
                  <c:v>-99</c:v>
                </c:pt>
                <c:pt idx="302">
                  <c:v>-99</c:v>
                </c:pt>
                <c:pt idx="303">
                  <c:v>-99</c:v>
                </c:pt>
                <c:pt idx="304">
                  <c:v>-99</c:v>
                </c:pt>
                <c:pt idx="305">
                  <c:v>-99</c:v>
                </c:pt>
                <c:pt idx="306">
                  <c:v>-99</c:v>
                </c:pt>
                <c:pt idx="307">
                  <c:v>-99</c:v>
                </c:pt>
                <c:pt idx="308">
                  <c:v>-99</c:v>
                </c:pt>
                <c:pt idx="309">
                  <c:v>-99</c:v>
                </c:pt>
                <c:pt idx="310">
                  <c:v>-99</c:v>
                </c:pt>
                <c:pt idx="311">
                  <c:v>-99</c:v>
                </c:pt>
                <c:pt idx="312">
                  <c:v>-99</c:v>
                </c:pt>
                <c:pt idx="313">
                  <c:v>-99</c:v>
                </c:pt>
                <c:pt idx="314">
                  <c:v>-99</c:v>
                </c:pt>
                <c:pt idx="315">
                  <c:v>-99</c:v>
                </c:pt>
                <c:pt idx="316">
                  <c:v>-99</c:v>
                </c:pt>
                <c:pt idx="317">
                  <c:v>-99</c:v>
                </c:pt>
                <c:pt idx="318">
                  <c:v>-99</c:v>
                </c:pt>
                <c:pt idx="319">
                  <c:v>-99</c:v>
                </c:pt>
                <c:pt idx="320">
                  <c:v>-99</c:v>
                </c:pt>
                <c:pt idx="321">
                  <c:v>-99</c:v>
                </c:pt>
                <c:pt idx="322">
                  <c:v>-99</c:v>
                </c:pt>
                <c:pt idx="323">
                  <c:v>-99</c:v>
                </c:pt>
                <c:pt idx="324">
                  <c:v>-99</c:v>
                </c:pt>
                <c:pt idx="325">
                  <c:v>-99</c:v>
                </c:pt>
                <c:pt idx="326">
                  <c:v>-99</c:v>
                </c:pt>
                <c:pt idx="327">
                  <c:v>-99</c:v>
                </c:pt>
                <c:pt idx="328">
                  <c:v>-99</c:v>
                </c:pt>
                <c:pt idx="329">
                  <c:v>-99</c:v>
                </c:pt>
                <c:pt idx="330">
                  <c:v>-99</c:v>
                </c:pt>
                <c:pt idx="331">
                  <c:v>-99</c:v>
                </c:pt>
                <c:pt idx="332">
                  <c:v>-99</c:v>
                </c:pt>
                <c:pt idx="333">
                  <c:v>-99</c:v>
                </c:pt>
                <c:pt idx="334">
                  <c:v>-99</c:v>
                </c:pt>
                <c:pt idx="335">
                  <c:v>-99</c:v>
                </c:pt>
                <c:pt idx="336">
                  <c:v>-99</c:v>
                </c:pt>
                <c:pt idx="337">
                  <c:v>-99</c:v>
                </c:pt>
                <c:pt idx="338">
                  <c:v>-99</c:v>
                </c:pt>
                <c:pt idx="339">
                  <c:v>-99</c:v>
                </c:pt>
                <c:pt idx="340">
                  <c:v>-99</c:v>
                </c:pt>
                <c:pt idx="341">
                  <c:v>-99</c:v>
                </c:pt>
                <c:pt idx="342">
                  <c:v>-99</c:v>
                </c:pt>
                <c:pt idx="343">
                  <c:v>-99</c:v>
                </c:pt>
                <c:pt idx="344">
                  <c:v>-99</c:v>
                </c:pt>
                <c:pt idx="345">
                  <c:v>-99</c:v>
                </c:pt>
                <c:pt idx="346">
                  <c:v>-99</c:v>
                </c:pt>
                <c:pt idx="347">
                  <c:v>-99</c:v>
                </c:pt>
                <c:pt idx="348">
                  <c:v>-99</c:v>
                </c:pt>
                <c:pt idx="349">
                  <c:v>-99</c:v>
                </c:pt>
                <c:pt idx="350">
                  <c:v>-99</c:v>
                </c:pt>
                <c:pt idx="351">
                  <c:v>-99</c:v>
                </c:pt>
                <c:pt idx="352">
                  <c:v>-99</c:v>
                </c:pt>
                <c:pt idx="353">
                  <c:v>-99</c:v>
                </c:pt>
                <c:pt idx="354">
                  <c:v>-99</c:v>
                </c:pt>
                <c:pt idx="355">
                  <c:v>-99</c:v>
                </c:pt>
                <c:pt idx="356">
                  <c:v>-99</c:v>
                </c:pt>
                <c:pt idx="357">
                  <c:v>-99</c:v>
                </c:pt>
                <c:pt idx="358">
                  <c:v>-99</c:v>
                </c:pt>
                <c:pt idx="359">
                  <c:v>-99</c:v>
                </c:pt>
                <c:pt idx="360">
                  <c:v>-99</c:v>
                </c:pt>
                <c:pt idx="361">
                  <c:v>-99</c:v>
                </c:pt>
                <c:pt idx="362">
                  <c:v>-99</c:v>
                </c:pt>
                <c:pt idx="363">
                  <c:v>-99</c:v>
                </c:pt>
                <c:pt idx="364">
                  <c:v>-99</c:v>
                </c:pt>
                <c:pt idx="365">
                  <c:v>-99</c:v>
                </c:pt>
                <c:pt idx="366">
                  <c:v>-99</c:v>
                </c:pt>
                <c:pt idx="367">
                  <c:v>-99</c:v>
                </c:pt>
                <c:pt idx="368">
                  <c:v>-99</c:v>
                </c:pt>
                <c:pt idx="369">
                  <c:v>-99</c:v>
                </c:pt>
                <c:pt idx="370">
                  <c:v>-99</c:v>
                </c:pt>
                <c:pt idx="371">
                  <c:v>-99</c:v>
                </c:pt>
                <c:pt idx="372">
                  <c:v>-99</c:v>
                </c:pt>
                <c:pt idx="373">
                  <c:v>-99</c:v>
                </c:pt>
                <c:pt idx="374">
                  <c:v>-99</c:v>
                </c:pt>
                <c:pt idx="375">
                  <c:v>-99</c:v>
                </c:pt>
                <c:pt idx="376">
                  <c:v>-99</c:v>
                </c:pt>
                <c:pt idx="377">
                  <c:v>-99</c:v>
                </c:pt>
                <c:pt idx="378">
                  <c:v>-99</c:v>
                </c:pt>
                <c:pt idx="379">
                  <c:v>-99</c:v>
                </c:pt>
                <c:pt idx="380">
                  <c:v>-99</c:v>
                </c:pt>
                <c:pt idx="381">
                  <c:v>-99</c:v>
                </c:pt>
                <c:pt idx="382">
                  <c:v>-99</c:v>
                </c:pt>
                <c:pt idx="383">
                  <c:v>-99</c:v>
                </c:pt>
                <c:pt idx="384">
                  <c:v>-99</c:v>
                </c:pt>
                <c:pt idx="385">
                  <c:v>-99</c:v>
                </c:pt>
                <c:pt idx="386">
                  <c:v>-99</c:v>
                </c:pt>
                <c:pt idx="387">
                  <c:v>-99</c:v>
                </c:pt>
                <c:pt idx="388">
                  <c:v>-99</c:v>
                </c:pt>
                <c:pt idx="389">
                  <c:v>-99</c:v>
                </c:pt>
                <c:pt idx="390">
                  <c:v>-99</c:v>
                </c:pt>
                <c:pt idx="391">
                  <c:v>-99</c:v>
                </c:pt>
                <c:pt idx="392">
                  <c:v>-99</c:v>
                </c:pt>
                <c:pt idx="393">
                  <c:v>-99</c:v>
                </c:pt>
                <c:pt idx="394">
                  <c:v>-99</c:v>
                </c:pt>
                <c:pt idx="395">
                  <c:v>-99</c:v>
                </c:pt>
                <c:pt idx="396">
                  <c:v>-99</c:v>
                </c:pt>
                <c:pt idx="397">
                  <c:v>-99</c:v>
                </c:pt>
                <c:pt idx="398">
                  <c:v>-99</c:v>
                </c:pt>
                <c:pt idx="399">
                  <c:v>-99</c:v>
                </c:pt>
                <c:pt idx="400">
                  <c:v>-99</c:v>
                </c:pt>
                <c:pt idx="401">
                  <c:v>-99</c:v>
                </c:pt>
                <c:pt idx="402">
                  <c:v>-99</c:v>
                </c:pt>
                <c:pt idx="403">
                  <c:v>-99</c:v>
                </c:pt>
                <c:pt idx="404">
                  <c:v>-99</c:v>
                </c:pt>
                <c:pt idx="405">
                  <c:v>-99</c:v>
                </c:pt>
                <c:pt idx="406">
                  <c:v>-99</c:v>
                </c:pt>
                <c:pt idx="407">
                  <c:v>-99</c:v>
                </c:pt>
                <c:pt idx="408">
                  <c:v>-99</c:v>
                </c:pt>
                <c:pt idx="409">
                  <c:v>-99</c:v>
                </c:pt>
                <c:pt idx="410">
                  <c:v>-99</c:v>
                </c:pt>
                <c:pt idx="411">
                  <c:v>-99</c:v>
                </c:pt>
                <c:pt idx="412">
                  <c:v>-99</c:v>
                </c:pt>
                <c:pt idx="413">
                  <c:v>-99</c:v>
                </c:pt>
                <c:pt idx="414">
                  <c:v>-99</c:v>
                </c:pt>
                <c:pt idx="415">
                  <c:v>-99</c:v>
                </c:pt>
                <c:pt idx="416">
                  <c:v>-99</c:v>
                </c:pt>
                <c:pt idx="417">
                  <c:v>-99</c:v>
                </c:pt>
                <c:pt idx="418">
                  <c:v>-99</c:v>
                </c:pt>
                <c:pt idx="419">
                  <c:v>-99</c:v>
                </c:pt>
                <c:pt idx="420">
                  <c:v>-99</c:v>
                </c:pt>
                <c:pt idx="421">
                  <c:v>-99</c:v>
                </c:pt>
                <c:pt idx="422">
                  <c:v>-99</c:v>
                </c:pt>
                <c:pt idx="423">
                  <c:v>-99</c:v>
                </c:pt>
                <c:pt idx="424">
                  <c:v>-99</c:v>
                </c:pt>
                <c:pt idx="425">
                  <c:v>-99</c:v>
                </c:pt>
                <c:pt idx="426">
                  <c:v>-99</c:v>
                </c:pt>
                <c:pt idx="427">
                  <c:v>-99</c:v>
                </c:pt>
                <c:pt idx="428">
                  <c:v>-99</c:v>
                </c:pt>
                <c:pt idx="429">
                  <c:v>-99</c:v>
                </c:pt>
                <c:pt idx="430">
                  <c:v>-99</c:v>
                </c:pt>
                <c:pt idx="431">
                  <c:v>-99</c:v>
                </c:pt>
                <c:pt idx="432">
                  <c:v>-99</c:v>
                </c:pt>
                <c:pt idx="433">
                  <c:v>-99</c:v>
                </c:pt>
                <c:pt idx="434">
                  <c:v>-99</c:v>
                </c:pt>
                <c:pt idx="435">
                  <c:v>-99</c:v>
                </c:pt>
                <c:pt idx="436">
                  <c:v>-99</c:v>
                </c:pt>
                <c:pt idx="437">
                  <c:v>-99</c:v>
                </c:pt>
                <c:pt idx="438">
                  <c:v>-99</c:v>
                </c:pt>
                <c:pt idx="439">
                  <c:v>-99</c:v>
                </c:pt>
                <c:pt idx="440">
                  <c:v>-99</c:v>
                </c:pt>
                <c:pt idx="441">
                  <c:v>-99</c:v>
                </c:pt>
                <c:pt idx="442">
                  <c:v>-99</c:v>
                </c:pt>
                <c:pt idx="443">
                  <c:v>-99</c:v>
                </c:pt>
                <c:pt idx="444">
                  <c:v>-99</c:v>
                </c:pt>
                <c:pt idx="445">
                  <c:v>-99</c:v>
                </c:pt>
                <c:pt idx="446">
                  <c:v>-99</c:v>
                </c:pt>
                <c:pt idx="447">
                  <c:v>-99</c:v>
                </c:pt>
                <c:pt idx="448">
                  <c:v>-99</c:v>
                </c:pt>
                <c:pt idx="449">
                  <c:v>-99</c:v>
                </c:pt>
                <c:pt idx="450">
                  <c:v>-99</c:v>
                </c:pt>
                <c:pt idx="451">
                  <c:v>-99</c:v>
                </c:pt>
                <c:pt idx="452">
                  <c:v>-99</c:v>
                </c:pt>
                <c:pt idx="453">
                  <c:v>-99</c:v>
                </c:pt>
                <c:pt idx="454">
                  <c:v>-99</c:v>
                </c:pt>
                <c:pt idx="455">
                  <c:v>-99</c:v>
                </c:pt>
                <c:pt idx="456">
                  <c:v>-99</c:v>
                </c:pt>
                <c:pt idx="457">
                  <c:v>-99</c:v>
                </c:pt>
                <c:pt idx="458">
                  <c:v>-99</c:v>
                </c:pt>
                <c:pt idx="459">
                  <c:v>-99</c:v>
                </c:pt>
                <c:pt idx="460">
                  <c:v>-99</c:v>
                </c:pt>
                <c:pt idx="461">
                  <c:v>-99</c:v>
                </c:pt>
                <c:pt idx="462">
                  <c:v>-99</c:v>
                </c:pt>
                <c:pt idx="463">
                  <c:v>-99</c:v>
                </c:pt>
                <c:pt idx="464">
                  <c:v>-99</c:v>
                </c:pt>
                <c:pt idx="465">
                  <c:v>-99</c:v>
                </c:pt>
                <c:pt idx="466">
                  <c:v>-99</c:v>
                </c:pt>
                <c:pt idx="467">
                  <c:v>-99</c:v>
                </c:pt>
                <c:pt idx="468">
                  <c:v>-99</c:v>
                </c:pt>
                <c:pt idx="469">
                  <c:v>-99</c:v>
                </c:pt>
                <c:pt idx="470">
                  <c:v>-99</c:v>
                </c:pt>
                <c:pt idx="471">
                  <c:v>-99</c:v>
                </c:pt>
                <c:pt idx="472">
                  <c:v>-99</c:v>
                </c:pt>
                <c:pt idx="473">
                  <c:v>-99</c:v>
                </c:pt>
                <c:pt idx="474">
                  <c:v>-99</c:v>
                </c:pt>
                <c:pt idx="475">
                  <c:v>-99</c:v>
                </c:pt>
                <c:pt idx="476">
                  <c:v>-99</c:v>
                </c:pt>
                <c:pt idx="477">
                  <c:v>-99</c:v>
                </c:pt>
                <c:pt idx="478">
                  <c:v>-99</c:v>
                </c:pt>
                <c:pt idx="479">
                  <c:v>-99</c:v>
                </c:pt>
                <c:pt idx="480">
                  <c:v>-99</c:v>
                </c:pt>
                <c:pt idx="481">
                  <c:v>-99</c:v>
                </c:pt>
                <c:pt idx="482">
                  <c:v>-99</c:v>
                </c:pt>
                <c:pt idx="483">
                  <c:v>-99</c:v>
                </c:pt>
                <c:pt idx="484">
                  <c:v>-99</c:v>
                </c:pt>
                <c:pt idx="485">
                  <c:v>-99</c:v>
                </c:pt>
                <c:pt idx="486">
                  <c:v>-99</c:v>
                </c:pt>
                <c:pt idx="487">
                  <c:v>-99</c:v>
                </c:pt>
                <c:pt idx="488">
                  <c:v>-99</c:v>
                </c:pt>
                <c:pt idx="489">
                  <c:v>-99</c:v>
                </c:pt>
                <c:pt idx="490">
                  <c:v>-99</c:v>
                </c:pt>
                <c:pt idx="491">
                  <c:v>-99</c:v>
                </c:pt>
                <c:pt idx="492">
                  <c:v>-99</c:v>
                </c:pt>
                <c:pt idx="493">
                  <c:v>-99</c:v>
                </c:pt>
                <c:pt idx="494">
                  <c:v>-99</c:v>
                </c:pt>
                <c:pt idx="495">
                  <c:v>-99</c:v>
                </c:pt>
                <c:pt idx="496">
                  <c:v>-99</c:v>
                </c:pt>
                <c:pt idx="497">
                  <c:v>-99</c:v>
                </c:pt>
                <c:pt idx="498">
                  <c:v>-99</c:v>
                </c:pt>
                <c:pt idx="499">
                  <c:v>-99</c:v>
                </c:pt>
                <c:pt idx="500">
                  <c:v>-99</c:v>
                </c:pt>
                <c:pt idx="501">
                  <c:v>-99</c:v>
                </c:pt>
                <c:pt idx="502">
                  <c:v>-99</c:v>
                </c:pt>
                <c:pt idx="503">
                  <c:v>-99</c:v>
                </c:pt>
                <c:pt idx="504">
                  <c:v>-99</c:v>
                </c:pt>
                <c:pt idx="505">
                  <c:v>-99</c:v>
                </c:pt>
                <c:pt idx="506">
                  <c:v>-99</c:v>
                </c:pt>
                <c:pt idx="507">
                  <c:v>-99</c:v>
                </c:pt>
                <c:pt idx="508">
                  <c:v>-99</c:v>
                </c:pt>
                <c:pt idx="509">
                  <c:v>-99</c:v>
                </c:pt>
                <c:pt idx="510">
                  <c:v>-99</c:v>
                </c:pt>
                <c:pt idx="511">
                  <c:v>-99</c:v>
                </c:pt>
                <c:pt idx="512">
                  <c:v>-99</c:v>
                </c:pt>
                <c:pt idx="513">
                  <c:v>-99</c:v>
                </c:pt>
                <c:pt idx="514">
                  <c:v>-99</c:v>
                </c:pt>
                <c:pt idx="515">
                  <c:v>-99</c:v>
                </c:pt>
                <c:pt idx="516">
                  <c:v>-99</c:v>
                </c:pt>
                <c:pt idx="517">
                  <c:v>-99</c:v>
                </c:pt>
                <c:pt idx="518">
                  <c:v>-99</c:v>
                </c:pt>
                <c:pt idx="519">
                  <c:v>-99</c:v>
                </c:pt>
                <c:pt idx="520">
                  <c:v>-99</c:v>
                </c:pt>
                <c:pt idx="521">
                  <c:v>-99</c:v>
                </c:pt>
                <c:pt idx="522">
                  <c:v>-99</c:v>
                </c:pt>
                <c:pt idx="523">
                  <c:v>-99</c:v>
                </c:pt>
                <c:pt idx="524">
                  <c:v>-99</c:v>
                </c:pt>
                <c:pt idx="525">
                  <c:v>-99</c:v>
                </c:pt>
                <c:pt idx="526">
                  <c:v>-99</c:v>
                </c:pt>
                <c:pt idx="527">
                  <c:v>-99</c:v>
                </c:pt>
                <c:pt idx="528">
                  <c:v>-99</c:v>
                </c:pt>
                <c:pt idx="529">
                  <c:v>-99</c:v>
                </c:pt>
                <c:pt idx="530">
                  <c:v>-99</c:v>
                </c:pt>
                <c:pt idx="531">
                  <c:v>-99</c:v>
                </c:pt>
                <c:pt idx="532">
                  <c:v>-99</c:v>
                </c:pt>
                <c:pt idx="533">
                  <c:v>-99</c:v>
                </c:pt>
                <c:pt idx="534">
                  <c:v>-99</c:v>
                </c:pt>
                <c:pt idx="535">
                  <c:v>-99</c:v>
                </c:pt>
                <c:pt idx="536">
                  <c:v>-99</c:v>
                </c:pt>
                <c:pt idx="537">
                  <c:v>-99</c:v>
                </c:pt>
                <c:pt idx="538">
                  <c:v>-99</c:v>
                </c:pt>
                <c:pt idx="539">
                  <c:v>-99</c:v>
                </c:pt>
                <c:pt idx="540">
                  <c:v>-99</c:v>
                </c:pt>
                <c:pt idx="541">
                  <c:v>-99</c:v>
                </c:pt>
                <c:pt idx="542">
                  <c:v>-99</c:v>
                </c:pt>
                <c:pt idx="543">
                  <c:v>-99</c:v>
                </c:pt>
                <c:pt idx="544">
                  <c:v>-99</c:v>
                </c:pt>
                <c:pt idx="545">
                  <c:v>-99</c:v>
                </c:pt>
                <c:pt idx="546">
                  <c:v>-99</c:v>
                </c:pt>
                <c:pt idx="547">
                  <c:v>-99</c:v>
                </c:pt>
                <c:pt idx="548">
                  <c:v>-99</c:v>
                </c:pt>
                <c:pt idx="549">
                  <c:v>-99</c:v>
                </c:pt>
                <c:pt idx="550">
                  <c:v>-99</c:v>
                </c:pt>
                <c:pt idx="551">
                  <c:v>-99</c:v>
                </c:pt>
                <c:pt idx="552">
                  <c:v>-99</c:v>
                </c:pt>
                <c:pt idx="553">
                  <c:v>-99</c:v>
                </c:pt>
                <c:pt idx="554">
                  <c:v>-99</c:v>
                </c:pt>
                <c:pt idx="555">
                  <c:v>-99</c:v>
                </c:pt>
                <c:pt idx="556">
                  <c:v>-99</c:v>
                </c:pt>
                <c:pt idx="557">
                  <c:v>-99</c:v>
                </c:pt>
                <c:pt idx="558">
                  <c:v>-99</c:v>
                </c:pt>
                <c:pt idx="559">
                  <c:v>-99</c:v>
                </c:pt>
                <c:pt idx="560">
                  <c:v>-99</c:v>
                </c:pt>
                <c:pt idx="561">
                  <c:v>-99</c:v>
                </c:pt>
                <c:pt idx="562">
                  <c:v>-99</c:v>
                </c:pt>
                <c:pt idx="563">
                  <c:v>-99</c:v>
                </c:pt>
                <c:pt idx="564">
                  <c:v>-99</c:v>
                </c:pt>
                <c:pt idx="565">
                  <c:v>-99</c:v>
                </c:pt>
                <c:pt idx="566">
                  <c:v>-99</c:v>
                </c:pt>
                <c:pt idx="567">
                  <c:v>-99</c:v>
                </c:pt>
                <c:pt idx="568">
                  <c:v>-99</c:v>
                </c:pt>
                <c:pt idx="569">
                  <c:v>-99</c:v>
                </c:pt>
                <c:pt idx="570">
                  <c:v>-99</c:v>
                </c:pt>
                <c:pt idx="571">
                  <c:v>-99</c:v>
                </c:pt>
                <c:pt idx="572">
                  <c:v>-99</c:v>
                </c:pt>
                <c:pt idx="573">
                  <c:v>-99</c:v>
                </c:pt>
                <c:pt idx="574">
                  <c:v>-99</c:v>
                </c:pt>
                <c:pt idx="575">
                  <c:v>-99</c:v>
                </c:pt>
                <c:pt idx="576">
                  <c:v>-99</c:v>
                </c:pt>
                <c:pt idx="577">
                  <c:v>-99</c:v>
                </c:pt>
                <c:pt idx="578">
                  <c:v>-99</c:v>
                </c:pt>
                <c:pt idx="579">
                  <c:v>-99</c:v>
                </c:pt>
                <c:pt idx="580">
                  <c:v>-99</c:v>
                </c:pt>
                <c:pt idx="581">
                  <c:v>-99</c:v>
                </c:pt>
                <c:pt idx="582">
                  <c:v>-99</c:v>
                </c:pt>
                <c:pt idx="583">
                  <c:v>-99</c:v>
                </c:pt>
                <c:pt idx="584">
                  <c:v>-99</c:v>
                </c:pt>
                <c:pt idx="585">
                  <c:v>-99</c:v>
                </c:pt>
                <c:pt idx="586">
                  <c:v>-99</c:v>
                </c:pt>
                <c:pt idx="587">
                  <c:v>-99</c:v>
                </c:pt>
                <c:pt idx="588">
                  <c:v>-99</c:v>
                </c:pt>
                <c:pt idx="589">
                  <c:v>-99</c:v>
                </c:pt>
                <c:pt idx="590">
                  <c:v>-99</c:v>
                </c:pt>
                <c:pt idx="591">
                  <c:v>-99</c:v>
                </c:pt>
                <c:pt idx="592">
                  <c:v>-99</c:v>
                </c:pt>
                <c:pt idx="593">
                  <c:v>-99</c:v>
                </c:pt>
                <c:pt idx="594">
                  <c:v>-99</c:v>
                </c:pt>
                <c:pt idx="595">
                  <c:v>-99</c:v>
                </c:pt>
                <c:pt idx="596">
                  <c:v>-99</c:v>
                </c:pt>
                <c:pt idx="597">
                  <c:v>-99</c:v>
                </c:pt>
                <c:pt idx="598">
                  <c:v>-99</c:v>
                </c:pt>
                <c:pt idx="599">
                  <c:v>-99</c:v>
                </c:pt>
                <c:pt idx="600">
                  <c:v>-99</c:v>
                </c:pt>
                <c:pt idx="601">
                  <c:v>-99</c:v>
                </c:pt>
                <c:pt idx="602">
                  <c:v>-99</c:v>
                </c:pt>
                <c:pt idx="603">
                  <c:v>-99</c:v>
                </c:pt>
                <c:pt idx="604">
                  <c:v>-99</c:v>
                </c:pt>
                <c:pt idx="605">
                  <c:v>-99</c:v>
                </c:pt>
                <c:pt idx="606">
                  <c:v>-99</c:v>
                </c:pt>
                <c:pt idx="607">
                  <c:v>-99</c:v>
                </c:pt>
                <c:pt idx="608">
                  <c:v>-99</c:v>
                </c:pt>
                <c:pt idx="609">
                  <c:v>-99</c:v>
                </c:pt>
                <c:pt idx="610">
                  <c:v>-99</c:v>
                </c:pt>
                <c:pt idx="611">
                  <c:v>-99</c:v>
                </c:pt>
                <c:pt idx="612">
                  <c:v>-99</c:v>
                </c:pt>
                <c:pt idx="613">
                  <c:v>-99</c:v>
                </c:pt>
                <c:pt idx="614">
                  <c:v>-99</c:v>
                </c:pt>
                <c:pt idx="615">
                  <c:v>-99</c:v>
                </c:pt>
                <c:pt idx="616">
                  <c:v>-99</c:v>
                </c:pt>
                <c:pt idx="617">
                  <c:v>-99</c:v>
                </c:pt>
                <c:pt idx="618">
                  <c:v>-99</c:v>
                </c:pt>
                <c:pt idx="619">
                  <c:v>-99</c:v>
                </c:pt>
                <c:pt idx="620">
                  <c:v>-99</c:v>
                </c:pt>
                <c:pt idx="621">
                  <c:v>-99</c:v>
                </c:pt>
                <c:pt idx="622">
                  <c:v>-99</c:v>
                </c:pt>
                <c:pt idx="623">
                  <c:v>-99</c:v>
                </c:pt>
                <c:pt idx="624">
                  <c:v>-99</c:v>
                </c:pt>
                <c:pt idx="625">
                  <c:v>-99</c:v>
                </c:pt>
                <c:pt idx="626">
                  <c:v>-99</c:v>
                </c:pt>
                <c:pt idx="627">
                  <c:v>-99</c:v>
                </c:pt>
                <c:pt idx="628">
                  <c:v>-99</c:v>
                </c:pt>
                <c:pt idx="629">
                  <c:v>-99</c:v>
                </c:pt>
                <c:pt idx="630">
                  <c:v>-99</c:v>
                </c:pt>
                <c:pt idx="631">
                  <c:v>-99</c:v>
                </c:pt>
                <c:pt idx="632">
                  <c:v>-99</c:v>
                </c:pt>
                <c:pt idx="633">
                  <c:v>-99</c:v>
                </c:pt>
                <c:pt idx="634">
                  <c:v>-99</c:v>
                </c:pt>
                <c:pt idx="635">
                  <c:v>-99</c:v>
                </c:pt>
                <c:pt idx="636">
                  <c:v>-99</c:v>
                </c:pt>
                <c:pt idx="637">
                  <c:v>-99</c:v>
                </c:pt>
                <c:pt idx="638">
                  <c:v>-99</c:v>
                </c:pt>
                <c:pt idx="639">
                  <c:v>-99</c:v>
                </c:pt>
                <c:pt idx="640">
                  <c:v>-99</c:v>
                </c:pt>
                <c:pt idx="641">
                  <c:v>-99</c:v>
                </c:pt>
                <c:pt idx="642">
                  <c:v>-99</c:v>
                </c:pt>
                <c:pt idx="643">
                  <c:v>-99</c:v>
                </c:pt>
                <c:pt idx="644">
                  <c:v>-99</c:v>
                </c:pt>
                <c:pt idx="645">
                  <c:v>-99</c:v>
                </c:pt>
                <c:pt idx="646">
                  <c:v>-99</c:v>
                </c:pt>
                <c:pt idx="647">
                  <c:v>-99</c:v>
                </c:pt>
                <c:pt idx="648">
                  <c:v>-99</c:v>
                </c:pt>
                <c:pt idx="649">
                  <c:v>-99</c:v>
                </c:pt>
                <c:pt idx="650">
                  <c:v>-99</c:v>
                </c:pt>
                <c:pt idx="651">
                  <c:v>-99</c:v>
                </c:pt>
                <c:pt idx="652">
                  <c:v>-99</c:v>
                </c:pt>
                <c:pt idx="653">
                  <c:v>-99</c:v>
                </c:pt>
                <c:pt idx="654">
                  <c:v>-99</c:v>
                </c:pt>
                <c:pt idx="655">
                  <c:v>-99</c:v>
                </c:pt>
                <c:pt idx="656">
                  <c:v>-99</c:v>
                </c:pt>
                <c:pt idx="657">
                  <c:v>-99</c:v>
                </c:pt>
                <c:pt idx="658">
                  <c:v>-99</c:v>
                </c:pt>
                <c:pt idx="659">
                  <c:v>-99</c:v>
                </c:pt>
                <c:pt idx="660">
                  <c:v>-99</c:v>
                </c:pt>
                <c:pt idx="661">
                  <c:v>-99</c:v>
                </c:pt>
                <c:pt idx="662">
                  <c:v>-99</c:v>
                </c:pt>
                <c:pt idx="663">
                  <c:v>-99</c:v>
                </c:pt>
                <c:pt idx="664">
                  <c:v>-99</c:v>
                </c:pt>
                <c:pt idx="665">
                  <c:v>-99</c:v>
                </c:pt>
                <c:pt idx="666">
                  <c:v>-99</c:v>
                </c:pt>
                <c:pt idx="667">
                  <c:v>-99</c:v>
                </c:pt>
                <c:pt idx="668">
                  <c:v>-99</c:v>
                </c:pt>
                <c:pt idx="669">
                  <c:v>-99</c:v>
                </c:pt>
                <c:pt idx="670">
                  <c:v>-99</c:v>
                </c:pt>
                <c:pt idx="671">
                  <c:v>-99</c:v>
                </c:pt>
                <c:pt idx="672">
                  <c:v>-99</c:v>
                </c:pt>
                <c:pt idx="673">
                  <c:v>-99</c:v>
                </c:pt>
                <c:pt idx="674">
                  <c:v>-99</c:v>
                </c:pt>
                <c:pt idx="675">
                  <c:v>-99</c:v>
                </c:pt>
                <c:pt idx="676">
                  <c:v>-99</c:v>
                </c:pt>
                <c:pt idx="677">
                  <c:v>-99</c:v>
                </c:pt>
                <c:pt idx="678">
                  <c:v>-99</c:v>
                </c:pt>
                <c:pt idx="679">
                  <c:v>-99</c:v>
                </c:pt>
                <c:pt idx="680">
                  <c:v>-99</c:v>
                </c:pt>
                <c:pt idx="681">
                  <c:v>-99</c:v>
                </c:pt>
                <c:pt idx="682">
                  <c:v>-99</c:v>
                </c:pt>
                <c:pt idx="683">
                  <c:v>-99</c:v>
                </c:pt>
                <c:pt idx="684">
                  <c:v>-99</c:v>
                </c:pt>
                <c:pt idx="685">
                  <c:v>-99</c:v>
                </c:pt>
                <c:pt idx="686">
                  <c:v>-99</c:v>
                </c:pt>
                <c:pt idx="687">
                  <c:v>-99</c:v>
                </c:pt>
                <c:pt idx="688">
                  <c:v>-99</c:v>
                </c:pt>
                <c:pt idx="689">
                  <c:v>-99</c:v>
                </c:pt>
                <c:pt idx="690">
                  <c:v>-99</c:v>
                </c:pt>
                <c:pt idx="691">
                  <c:v>-99</c:v>
                </c:pt>
                <c:pt idx="692">
                  <c:v>-99</c:v>
                </c:pt>
                <c:pt idx="693">
                  <c:v>-99</c:v>
                </c:pt>
                <c:pt idx="694">
                  <c:v>-99</c:v>
                </c:pt>
                <c:pt idx="695">
                  <c:v>-99</c:v>
                </c:pt>
                <c:pt idx="696">
                  <c:v>-99</c:v>
                </c:pt>
                <c:pt idx="697">
                  <c:v>-99</c:v>
                </c:pt>
                <c:pt idx="698">
                  <c:v>-99</c:v>
                </c:pt>
                <c:pt idx="699">
                  <c:v>-99</c:v>
                </c:pt>
                <c:pt idx="700">
                  <c:v>-99</c:v>
                </c:pt>
                <c:pt idx="701">
                  <c:v>-99</c:v>
                </c:pt>
                <c:pt idx="702">
                  <c:v>-99</c:v>
                </c:pt>
                <c:pt idx="703">
                  <c:v>-99</c:v>
                </c:pt>
                <c:pt idx="704">
                  <c:v>-99</c:v>
                </c:pt>
                <c:pt idx="705">
                  <c:v>-99</c:v>
                </c:pt>
                <c:pt idx="706">
                  <c:v>-99</c:v>
                </c:pt>
                <c:pt idx="707">
                  <c:v>-99</c:v>
                </c:pt>
                <c:pt idx="708">
                  <c:v>-99</c:v>
                </c:pt>
                <c:pt idx="709">
                  <c:v>-99</c:v>
                </c:pt>
                <c:pt idx="710">
                  <c:v>-99</c:v>
                </c:pt>
                <c:pt idx="711">
                  <c:v>-99</c:v>
                </c:pt>
                <c:pt idx="712">
                  <c:v>-99</c:v>
                </c:pt>
                <c:pt idx="713">
                  <c:v>-99</c:v>
                </c:pt>
                <c:pt idx="714">
                  <c:v>-99</c:v>
                </c:pt>
                <c:pt idx="715">
                  <c:v>-99</c:v>
                </c:pt>
                <c:pt idx="716">
                  <c:v>-99</c:v>
                </c:pt>
                <c:pt idx="717">
                  <c:v>-99</c:v>
                </c:pt>
                <c:pt idx="718">
                  <c:v>-99</c:v>
                </c:pt>
                <c:pt idx="719">
                  <c:v>-99</c:v>
                </c:pt>
                <c:pt idx="720">
                  <c:v>-99</c:v>
                </c:pt>
                <c:pt idx="721">
                  <c:v>-99</c:v>
                </c:pt>
                <c:pt idx="722">
                  <c:v>-99</c:v>
                </c:pt>
                <c:pt idx="723">
                  <c:v>-99</c:v>
                </c:pt>
                <c:pt idx="724">
                  <c:v>-99</c:v>
                </c:pt>
                <c:pt idx="725">
                  <c:v>-99</c:v>
                </c:pt>
                <c:pt idx="726">
                  <c:v>-99</c:v>
                </c:pt>
                <c:pt idx="727">
                  <c:v>-99</c:v>
                </c:pt>
                <c:pt idx="728">
                  <c:v>-99</c:v>
                </c:pt>
                <c:pt idx="729">
                  <c:v>-99</c:v>
                </c:pt>
                <c:pt idx="730">
                  <c:v>-99</c:v>
                </c:pt>
                <c:pt idx="731">
                  <c:v>-99</c:v>
                </c:pt>
                <c:pt idx="732">
                  <c:v>-99</c:v>
                </c:pt>
                <c:pt idx="733">
                  <c:v>-99</c:v>
                </c:pt>
                <c:pt idx="734">
                  <c:v>-99</c:v>
                </c:pt>
                <c:pt idx="735">
                  <c:v>-99</c:v>
                </c:pt>
                <c:pt idx="736">
                  <c:v>-99</c:v>
                </c:pt>
                <c:pt idx="737">
                  <c:v>-99</c:v>
                </c:pt>
                <c:pt idx="738">
                  <c:v>-99</c:v>
                </c:pt>
                <c:pt idx="739">
                  <c:v>-99</c:v>
                </c:pt>
                <c:pt idx="740">
                  <c:v>-99</c:v>
                </c:pt>
                <c:pt idx="741">
                  <c:v>-99</c:v>
                </c:pt>
                <c:pt idx="742">
                  <c:v>-99</c:v>
                </c:pt>
                <c:pt idx="743">
                  <c:v>-99</c:v>
                </c:pt>
                <c:pt idx="744">
                  <c:v>-99</c:v>
                </c:pt>
                <c:pt idx="745">
                  <c:v>-99</c:v>
                </c:pt>
                <c:pt idx="746">
                  <c:v>-99</c:v>
                </c:pt>
                <c:pt idx="747">
                  <c:v>-99</c:v>
                </c:pt>
                <c:pt idx="748">
                  <c:v>-99</c:v>
                </c:pt>
                <c:pt idx="749">
                  <c:v>-99</c:v>
                </c:pt>
                <c:pt idx="750">
                  <c:v>-99</c:v>
                </c:pt>
                <c:pt idx="751">
                  <c:v>-99</c:v>
                </c:pt>
                <c:pt idx="752">
                  <c:v>-99</c:v>
                </c:pt>
                <c:pt idx="753">
                  <c:v>-99</c:v>
                </c:pt>
                <c:pt idx="754">
                  <c:v>-99</c:v>
                </c:pt>
                <c:pt idx="755">
                  <c:v>-99</c:v>
                </c:pt>
                <c:pt idx="756">
                  <c:v>-99</c:v>
                </c:pt>
                <c:pt idx="757">
                  <c:v>-99</c:v>
                </c:pt>
                <c:pt idx="758">
                  <c:v>-99</c:v>
                </c:pt>
                <c:pt idx="759">
                  <c:v>-99</c:v>
                </c:pt>
                <c:pt idx="760">
                  <c:v>-99</c:v>
                </c:pt>
                <c:pt idx="761">
                  <c:v>-99</c:v>
                </c:pt>
                <c:pt idx="762">
                  <c:v>-99</c:v>
                </c:pt>
                <c:pt idx="763">
                  <c:v>-99</c:v>
                </c:pt>
                <c:pt idx="764">
                  <c:v>-99</c:v>
                </c:pt>
                <c:pt idx="765">
                  <c:v>-99</c:v>
                </c:pt>
                <c:pt idx="766">
                  <c:v>-99</c:v>
                </c:pt>
                <c:pt idx="767">
                  <c:v>-99</c:v>
                </c:pt>
                <c:pt idx="768">
                  <c:v>-99</c:v>
                </c:pt>
                <c:pt idx="769">
                  <c:v>-99</c:v>
                </c:pt>
                <c:pt idx="770">
                  <c:v>-99</c:v>
                </c:pt>
                <c:pt idx="771">
                  <c:v>-99</c:v>
                </c:pt>
                <c:pt idx="772">
                  <c:v>-99</c:v>
                </c:pt>
                <c:pt idx="773">
                  <c:v>-99</c:v>
                </c:pt>
                <c:pt idx="774">
                  <c:v>-99</c:v>
                </c:pt>
                <c:pt idx="775">
                  <c:v>-99</c:v>
                </c:pt>
                <c:pt idx="776">
                  <c:v>-99</c:v>
                </c:pt>
                <c:pt idx="777">
                  <c:v>-99</c:v>
                </c:pt>
                <c:pt idx="778">
                  <c:v>-99</c:v>
                </c:pt>
                <c:pt idx="779">
                  <c:v>-99</c:v>
                </c:pt>
                <c:pt idx="780">
                  <c:v>-99</c:v>
                </c:pt>
                <c:pt idx="781">
                  <c:v>-99</c:v>
                </c:pt>
                <c:pt idx="782">
                  <c:v>-99</c:v>
                </c:pt>
                <c:pt idx="783">
                  <c:v>-99</c:v>
                </c:pt>
                <c:pt idx="784">
                  <c:v>-99</c:v>
                </c:pt>
                <c:pt idx="785">
                  <c:v>-99</c:v>
                </c:pt>
                <c:pt idx="786">
                  <c:v>-99</c:v>
                </c:pt>
                <c:pt idx="787">
                  <c:v>-99</c:v>
                </c:pt>
                <c:pt idx="788">
                  <c:v>-99</c:v>
                </c:pt>
                <c:pt idx="789">
                  <c:v>-99</c:v>
                </c:pt>
                <c:pt idx="790">
                  <c:v>-99</c:v>
                </c:pt>
                <c:pt idx="791">
                  <c:v>-99</c:v>
                </c:pt>
                <c:pt idx="792">
                  <c:v>-99</c:v>
                </c:pt>
                <c:pt idx="793">
                  <c:v>-99</c:v>
                </c:pt>
                <c:pt idx="794">
                  <c:v>-99</c:v>
                </c:pt>
                <c:pt idx="795">
                  <c:v>-99</c:v>
                </c:pt>
                <c:pt idx="796">
                  <c:v>-99</c:v>
                </c:pt>
                <c:pt idx="797">
                  <c:v>-99</c:v>
                </c:pt>
                <c:pt idx="798">
                  <c:v>-99</c:v>
                </c:pt>
                <c:pt idx="799">
                  <c:v>-99</c:v>
                </c:pt>
                <c:pt idx="800">
                  <c:v>-99</c:v>
                </c:pt>
                <c:pt idx="801">
                  <c:v>-99</c:v>
                </c:pt>
                <c:pt idx="802">
                  <c:v>-99</c:v>
                </c:pt>
                <c:pt idx="803">
                  <c:v>-99</c:v>
                </c:pt>
                <c:pt idx="804">
                  <c:v>-99</c:v>
                </c:pt>
                <c:pt idx="805">
                  <c:v>-99</c:v>
                </c:pt>
                <c:pt idx="806">
                  <c:v>-99</c:v>
                </c:pt>
                <c:pt idx="807">
                  <c:v>-99</c:v>
                </c:pt>
                <c:pt idx="808">
                  <c:v>-99</c:v>
                </c:pt>
                <c:pt idx="809">
                  <c:v>-99</c:v>
                </c:pt>
                <c:pt idx="810">
                  <c:v>-99</c:v>
                </c:pt>
                <c:pt idx="811">
                  <c:v>-99</c:v>
                </c:pt>
                <c:pt idx="812">
                  <c:v>-99</c:v>
                </c:pt>
                <c:pt idx="813">
                  <c:v>-99</c:v>
                </c:pt>
                <c:pt idx="814">
                  <c:v>-99</c:v>
                </c:pt>
                <c:pt idx="815">
                  <c:v>-99</c:v>
                </c:pt>
                <c:pt idx="816">
                  <c:v>-99</c:v>
                </c:pt>
                <c:pt idx="817">
                  <c:v>-99</c:v>
                </c:pt>
                <c:pt idx="818">
                  <c:v>-99</c:v>
                </c:pt>
                <c:pt idx="819">
                  <c:v>-99</c:v>
                </c:pt>
                <c:pt idx="820">
                  <c:v>-99</c:v>
                </c:pt>
                <c:pt idx="821">
                  <c:v>-99</c:v>
                </c:pt>
                <c:pt idx="822">
                  <c:v>-99</c:v>
                </c:pt>
                <c:pt idx="823">
                  <c:v>-99</c:v>
                </c:pt>
                <c:pt idx="824">
                  <c:v>-99</c:v>
                </c:pt>
                <c:pt idx="825">
                  <c:v>-99</c:v>
                </c:pt>
                <c:pt idx="826">
                  <c:v>-99</c:v>
                </c:pt>
                <c:pt idx="827">
                  <c:v>-99</c:v>
                </c:pt>
                <c:pt idx="828">
                  <c:v>-99</c:v>
                </c:pt>
                <c:pt idx="829">
                  <c:v>-99</c:v>
                </c:pt>
                <c:pt idx="830">
                  <c:v>-99</c:v>
                </c:pt>
                <c:pt idx="831">
                  <c:v>-99</c:v>
                </c:pt>
                <c:pt idx="832">
                  <c:v>-99</c:v>
                </c:pt>
                <c:pt idx="833">
                  <c:v>-99</c:v>
                </c:pt>
                <c:pt idx="834">
                  <c:v>-99</c:v>
                </c:pt>
                <c:pt idx="835">
                  <c:v>-99</c:v>
                </c:pt>
                <c:pt idx="836">
                  <c:v>-99</c:v>
                </c:pt>
                <c:pt idx="837">
                  <c:v>-99</c:v>
                </c:pt>
                <c:pt idx="838">
                  <c:v>-99</c:v>
                </c:pt>
                <c:pt idx="839">
                  <c:v>-99</c:v>
                </c:pt>
                <c:pt idx="840">
                  <c:v>-99</c:v>
                </c:pt>
                <c:pt idx="841">
                  <c:v>-99</c:v>
                </c:pt>
                <c:pt idx="842">
                  <c:v>-99</c:v>
                </c:pt>
                <c:pt idx="843">
                  <c:v>-99</c:v>
                </c:pt>
                <c:pt idx="844">
                  <c:v>-99</c:v>
                </c:pt>
                <c:pt idx="845">
                  <c:v>-99</c:v>
                </c:pt>
                <c:pt idx="846">
                  <c:v>-99</c:v>
                </c:pt>
                <c:pt idx="847">
                  <c:v>-99</c:v>
                </c:pt>
                <c:pt idx="848">
                  <c:v>-99</c:v>
                </c:pt>
                <c:pt idx="849">
                  <c:v>-99</c:v>
                </c:pt>
                <c:pt idx="850">
                  <c:v>-99</c:v>
                </c:pt>
                <c:pt idx="851">
                  <c:v>-99</c:v>
                </c:pt>
                <c:pt idx="852">
                  <c:v>-99</c:v>
                </c:pt>
                <c:pt idx="853">
                  <c:v>-99</c:v>
                </c:pt>
                <c:pt idx="854">
                  <c:v>-99</c:v>
                </c:pt>
                <c:pt idx="855">
                  <c:v>-99</c:v>
                </c:pt>
                <c:pt idx="856">
                  <c:v>-99</c:v>
                </c:pt>
                <c:pt idx="857">
                  <c:v>-99</c:v>
                </c:pt>
                <c:pt idx="858">
                  <c:v>-99</c:v>
                </c:pt>
                <c:pt idx="859">
                  <c:v>-99</c:v>
                </c:pt>
                <c:pt idx="860">
                  <c:v>-99</c:v>
                </c:pt>
                <c:pt idx="861">
                  <c:v>-99</c:v>
                </c:pt>
                <c:pt idx="862">
                  <c:v>-99</c:v>
                </c:pt>
                <c:pt idx="863">
                  <c:v>-99</c:v>
                </c:pt>
                <c:pt idx="864">
                  <c:v>-99</c:v>
                </c:pt>
                <c:pt idx="865">
                  <c:v>-99</c:v>
                </c:pt>
                <c:pt idx="866">
                  <c:v>-99</c:v>
                </c:pt>
                <c:pt idx="867">
                  <c:v>-99</c:v>
                </c:pt>
                <c:pt idx="868">
                  <c:v>-99</c:v>
                </c:pt>
                <c:pt idx="869">
                  <c:v>-99</c:v>
                </c:pt>
                <c:pt idx="870">
                  <c:v>-99</c:v>
                </c:pt>
                <c:pt idx="871">
                  <c:v>-99</c:v>
                </c:pt>
                <c:pt idx="872">
                  <c:v>-99</c:v>
                </c:pt>
                <c:pt idx="873">
                  <c:v>-99</c:v>
                </c:pt>
                <c:pt idx="874">
                  <c:v>-99</c:v>
                </c:pt>
                <c:pt idx="875">
                  <c:v>-99</c:v>
                </c:pt>
                <c:pt idx="876">
                  <c:v>-99</c:v>
                </c:pt>
                <c:pt idx="877">
                  <c:v>-99</c:v>
                </c:pt>
                <c:pt idx="878">
                  <c:v>-99</c:v>
                </c:pt>
                <c:pt idx="879">
                  <c:v>-99</c:v>
                </c:pt>
                <c:pt idx="880">
                  <c:v>-99</c:v>
                </c:pt>
                <c:pt idx="881">
                  <c:v>-99</c:v>
                </c:pt>
                <c:pt idx="882">
                  <c:v>-99</c:v>
                </c:pt>
                <c:pt idx="883">
                  <c:v>-99</c:v>
                </c:pt>
                <c:pt idx="884">
                  <c:v>-99</c:v>
                </c:pt>
                <c:pt idx="885">
                  <c:v>-99</c:v>
                </c:pt>
                <c:pt idx="886">
                  <c:v>-99</c:v>
                </c:pt>
                <c:pt idx="887">
                  <c:v>-99</c:v>
                </c:pt>
                <c:pt idx="888">
                  <c:v>-99</c:v>
                </c:pt>
                <c:pt idx="889">
                  <c:v>-99</c:v>
                </c:pt>
                <c:pt idx="890">
                  <c:v>-99</c:v>
                </c:pt>
                <c:pt idx="891">
                  <c:v>-99</c:v>
                </c:pt>
                <c:pt idx="892">
                  <c:v>-99</c:v>
                </c:pt>
                <c:pt idx="893">
                  <c:v>-99</c:v>
                </c:pt>
                <c:pt idx="894">
                  <c:v>-99</c:v>
                </c:pt>
                <c:pt idx="895">
                  <c:v>-99</c:v>
                </c:pt>
                <c:pt idx="896">
                  <c:v>-99</c:v>
                </c:pt>
                <c:pt idx="897">
                  <c:v>-99</c:v>
                </c:pt>
                <c:pt idx="898">
                  <c:v>-99</c:v>
                </c:pt>
                <c:pt idx="899">
                  <c:v>-99</c:v>
                </c:pt>
                <c:pt idx="900">
                  <c:v>-99</c:v>
                </c:pt>
                <c:pt idx="901">
                  <c:v>-99</c:v>
                </c:pt>
                <c:pt idx="902">
                  <c:v>-99</c:v>
                </c:pt>
                <c:pt idx="903">
                  <c:v>-99</c:v>
                </c:pt>
                <c:pt idx="904">
                  <c:v>-99</c:v>
                </c:pt>
                <c:pt idx="905">
                  <c:v>-99</c:v>
                </c:pt>
                <c:pt idx="906">
                  <c:v>-99</c:v>
                </c:pt>
                <c:pt idx="907">
                  <c:v>-99</c:v>
                </c:pt>
                <c:pt idx="908">
                  <c:v>-99</c:v>
                </c:pt>
                <c:pt idx="909">
                  <c:v>-99</c:v>
                </c:pt>
                <c:pt idx="910">
                  <c:v>-99</c:v>
                </c:pt>
                <c:pt idx="911">
                  <c:v>-99</c:v>
                </c:pt>
                <c:pt idx="912">
                  <c:v>-99</c:v>
                </c:pt>
                <c:pt idx="913">
                  <c:v>-99</c:v>
                </c:pt>
                <c:pt idx="914">
                  <c:v>-99</c:v>
                </c:pt>
                <c:pt idx="915">
                  <c:v>-99</c:v>
                </c:pt>
                <c:pt idx="916">
                  <c:v>-99</c:v>
                </c:pt>
                <c:pt idx="917">
                  <c:v>-99</c:v>
                </c:pt>
                <c:pt idx="918">
                  <c:v>-99</c:v>
                </c:pt>
                <c:pt idx="919">
                  <c:v>-99</c:v>
                </c:pt>
                <c:pt idx="920">
                  <c:v>-99</c:v>
                </c:pt>
                <c:pt idx="921">
                  <c:v>-99</c:v>
                </c:pt>
                <c:pt idx="922">
                  <c:v>-99</c:v>
                </c:pt>
                <c:pt idx="923">
                  <c:v>-99</c:v>
                </c:pt>
                <c:pt idx="924">
                  <c:v>-99</c:v>
                </c:pt>
                <c:pt idx="925">
                  <c:v>-99</c:v>
                </c:pt>
                <c:pt idx="926">
                  <c:v>-99</c:v>
                </c:pt>
                <c:pt idx="927">
                  <c:v>-99</c:v>
                </c:pt>
                <c:pt idx="928">
                  <c:v>-99</c:v>
                </c:pt>
                <c:pt idx="929">
                  <c:v>-99</c:v>
                </c:pt>
                <c:pt idx="930">
                  <c:v>-99</c:v>
                </c:pt>
                <c:pt idx="931">
                  <c:v>-99</c:v>
                </c:pt>
                <c:pt idx="932">
                  <c:v>-99</c:v>
                </c:pt>
                <c:pt idx="933">
                  <c:v>-99</c:v>
                </c:pt>
                <c:pt idx="934">
                  <c:v>-99</c:v>
                </c:pt>
                <c:pt idx="935">
                  <c:v>-99</c:v>
                </c:pt>
                <c:pt idx="936">
                  <c:v>-99</c:v>
                </c:pt>
                <c:pt idx="937">
                  <c:v>-99</c:v>
                </c:pt>
                <c:pt idx="938">
                  <c:v>-99</c:v>
                </c:pt>
                <c:pt idx="939">
                  <c:v>-99</c:v>
                </c:pt>
                <c:pt idx="940">
                  <c:v>-99</c:v>
                </c:pt>
                <c:pt idx="941">
                  <c:v>-99</c:v>
                </c:pt>
                <c:pt idx="942">
                  <c:v>-99</c:v>
                </c:pt>
                <c:pt idx="943">
                  <c:v>-99</c:v>
                </c:pt>
                <c:pt idx="944">
                  <c:v>-99</c:v>
                </c:pt>
                <c:pt idx="945">
                  <c:v>-99</c:v>
                </c:pt>
                <c:pt idx="946">
                  <c:v>-99</c:v>
                </c:pt>
                <c:pt idx="947">
                  <c:v>-99</c:v>
                </c:pt>
                <c:pt idx="948">
                  <c:v>-99</c:v>
                </c:pt>
                <c:pt idx="949">
                  <c:v>-99</c:v>
                </c:pt>
                <c:pt idx="950">
                  <c:v>-99</c:v>
                </c:pt>
                <c:pt idx="951">
                  <c:v>-99</c:v>
                </c:pt>
                <c:pt idx="952">
                  <c:v>-99</c:v>
                </c:pt>
                <c:pt idx="953">
                  <c:v>-99</c:v>
                </c:pt>
                <c:pt idx="954">
                  <c:v>-99</c:v>
                </c:pt>
                <c:pt idx="955">
                  <c:v>-99</c:v>
                </c:pt>
                <c:pt idx="956">
                  <c:v>-99</c:v>
                </c:pt>
                <c:pt idx="957">
                  <c:v>-99</c:v>
                </c:pt>
                <c:pt idx="958">
                  <c:v>-99</c:v>
                </c:pt>
                <c:pt idx="959">
                  <c:v>-99</c:v>
                </c:pt>
                <c:pt idx="960">
                  <c:v>-99</c:v>
                </c:pt>
                <c:pt idx="961">
                  <c:v>-99</c:v>
                </c:pt>
                <c:pt idx="962">
                  <c:v>-99</c:v>
                </c:pt>
                <c:pt idx="963">
                  <c:v>-99</c:v>
                </c:pt>
                <c:pt idx="964">
                  <c:v>-99</c:v>
                </c:pt>
                <c:pt idx="965">
                  <c:v>-99</c:v>
                </c:pt>
                <c:pt idx="966">
                  <c:v>-99</c:v>
                </c:pt>
                <c:pt idx="967">
                  <c:v>-99</c:v>
                </c:pt>
                <c:pt idx="968">
                  <c:v>-99</c:v>
                </c:pt>
                <c:pt idx="969">
                  <c:v>-99</c:v>
                </c:pt>
                <c:pt idx="970">
                  <c:v>-99</c:v>
                </c:pt>
                <c:pt idx="971">
                  <c:v>-99</c:v>
                </c:pt>
                <c:pt idx="972">
                  <c:v>-99</c:v>
                </c:pt>
                <c:pt idx="973">
                  <c:v>-99</c:v>
                </c:pt>
                <c:pt idx="974">
                  <c:v>-99</c:v>
                </c:pt>
                <c:pt idx="975">
                  <c:v>-99</c:v>
                </c:pt>
                <c:pt idx="976">
                  <c:v>-99</c:v>
                </c:pt>
                <c:pt idx="977">
                  <c:v>-99</c:v>
                </c:pt>
                <c:pt idx="978">
                  <c:v>-99</c:v>
                </c:pt>
                <c:pt idx="979">
                  <c:v>-99</c:v>
                </c:pt>
                <c:pt idx="980">
                  <c:v>-99</c:v>
                </c:pt>
                <c:pt idx="981">
                  <c:v>-99</c:v>
                </c:pt>
                <c:pt idx="982">
                  <c:v>-99</c:v>
                </c:pt>
                <c:pt idx="983">
                  <c:v>-99</c:v>
                </c:pt>
                <c:pt idx="984">
                  <c:v>-99</c:v>
                </c:pt>
                <c:pt idx="985">
                  <c:v>-99</c:v>
                </c:pt>
                <c:pt idx="986">
                  <c:v>-99</c:v>
                </c:pt>
                <c:pt idx="987">
                  <c:v>-99</c:v>
                </c:pt>
                <c:pt idx="988">
                  <c:v>-99</c:v>
                </c:pt>
                <c:pt idx="989">
                  <c:v>-99</c:v>
                </c:pt>
                <c:pt idx="990">
                  <c:v>-99</c:v>
                </c:pt>
                <c:pt idx="991">
                  <c:v>-99</c:v>
                </c:pt>
                <c:pt idx="992">
                  <c:v>-99</c:v>
                </c:pt>
                <c:pt idx="993">
                  <c:v>-99</c:v>
                </c:pt>
                <c:pt idx="994">
                  <c:v>-99</c:v>
                </c:pt>
                <c:pt idx="995">
                  <c:v>-99</c:v>
                </c:pt>
                <c:pt idx="996">
                  <c:v>-99</c:v>
                </c:pt>
                <c:pt idx="997">
                  <c:v>-99</c:v>
                </c:pt>
                <c:pt idx="998">
                  <c:v>-99</c:v>
                </c:pt>
                <c:pt idx="999">
                  <c:v>-99</c:v>
                </c:pt>
                <c:pt idx="1000">
                  <c:v>-99</c:v>
                </c:pt>
                <c:pt idx="1001">
                  <c:v>-99</c:v>
                </c:pt>
                <c:pt idx="1002">
                  <c:v>-99</c:v>
                </c:pt>
                <c:pt idx="1003">
                  <c:v>-99</c:v>
                </c:pt>
                <c:pt idx="1004">
                  <c:v>-99</c:v>
                </c:pt>
                <c:pt idx="1005">
                  <c:v>-99</c:v>
                </c:pt>
                <c:pt idx="1006">
                  <c:v>-99</c:v>
                </c:pt>
                <c:pt idx="1007">
                  <c:v>-99</c:v>
                </c:pt>
                <c:pt idx="1008">
                  <c:v>-99</c:v>
                </c:pt>
                <c:pt idx="1009">
                  <c:v>-99</c:v>
                </c:pt>
                <c:pt idx="1010">
                  <c:v>-99</c:v>
                </c:pt>
                <c:pt idx="1011">
                  <c:v>-99</c:v>
                </c:pt>
                <c:pt idx="1012">
                  <c:v>-99</c:v>
                </c:pt>
                <c:pt idx="1013">
                  <c:v>-99</c:v>
                </c:pt>
                <c:pt idx="1014">
                  <c:v>-99</c:v>
                </c:pt>
                <c:pt idx="1015">
                  <c:v>-99</c:v>
                </c:pt>
                <c:pt idx="1016">
                  <c:v>-99</c:v>
                </c:pt>
                <c:pt idx="1017">
                  <c:v>-99</c:v>
                </c:pt>
                <c:pt idx="1018">
                  <c:v>-99</c:v>
                </c:pt>
                <c:pt idx="1019">
                  <c:v>-99</c:v>
                </c:pt>
                <c:pt idx="1020">
                  <c:v>-99</c:v>
                </c:pt>
                <c:pt idx="1021">
                  <c:v>-99</c:v>
                </c:pt>
                <c:pt idx="1022">
                  <c:v>-99</c:v>
                </c:pt>
                <c:pt idx="1023">
                  <c:v>-99</c:v>
                </c:pt>
                <c:pt idx="1024">
                  <c:v>-99</c:v>
                </c:pt>
                <c:pt idx="1025">
                  <c:v>-99</c:v>
                </c:pt>
                <c:pt idx="1026">
                  <c:v>-99</c:v>
                </c:pt>
                <c:pt idx="1027">
                  <c:v>-99</c:v>
                </c:pt>
                <c:pt idx="1028">
                  <c:v>-99</c:v>
                </c:pt>
                <c:pt idx="1029">
                  <c:v>-99</c:v>
                </c:pt>
                <c:pt idx="1030">
                  <c:v>-99</c:v>
                </c:pt>
                <c:pt idx="1031">
                  <c:v>-99</c:v>
                </c:pt>
                <c:pt idx="1032">
                  <c:v>-99</c:v>
                </c:pt>
                <c:pt idx="1033">
                  <c:v>-99</c:v>
                </c:pt>
                <c:pt idx="1034">
                  <c:v>-99</c:v>
                </c:pt>
                <c:pt idx="1035">
                  <c:v>-99</c:v>
                </c:pt>
                <c:pt idx="1036">
                  <c:v>-99</c:v>
                </c:pt>
                <c:pt idx="1037">
                  <c:v>-99</c:v>
                </c:pt>
                <c:pt idx="1038">
                  <c:v>-99</c:v>
                </c:pt>
                <c:pt idx="1039">
                  <c:v>-99</c:v>
                </c:pt>
                <c:pt idx="1040">
                  <c:v>-99</c:v>
                </c:pt>
                <c:pt idx="1041">
                  <c:v>-99</c:v>
                </c:pt>
                <c:pt idx="1042">
                  <c:v>-99</c:v>
                </c:pt>
                <c:pt idx="1043">
                  <c:v>-99</c:v>
                </c:pt>
                <c:pt idx="1044">
                  <c:v>-99</c:v>
                </c:pt>
                <c:pt idx="1045">
                  <c:v>-99</c:v>
                </c:pt>
                <c:pt idx="1046">
                  <c:v>-99</c:v>
                </c:pt>
                <c:pt idx="1047">
                  <c:v>-99</c:v>
                </c:pt>
                <c:pt idx="1048">
                  <c:v>-99</c:v>
                </c:pt>
                <c:pt idx="1049">
                  <c:v>-99</c:v>
                </c:pt>
                <c:pt idx="1050">
                  <c:v>-99</c:v>
                </c:pt>
                <c:pt idx="1051">
                  <c:v>-99</c:v>
                </c:pt>
                <c:pt idx="1052">
                  <c:v>-99</c:v>
                </c:pt>
                <c:pt idx="1053">
                  <c:v>-99</c:v>
                </c:pt>
                <c:pt idx="1054">
                  <c:v>-99</c:v>
                </c:pt>
                <c:pt idx="1055">
                  <c:v>-99</c:v>
                </c:pt>
                <c:pt idx="1056">
                  <c:v>-99</c:v>
                </c:pt>
                <c:pt idx="1057">
                  <c:v>-99</c:v>
                </c:pt>
                <c:pt idx="1058">
                  <c:v>-99</c:v>
                </c:pt>
                <c:pt idx="1059">
                  <c:v>-99</c:v>
                </c:pt>
                <c:pt idx="1060">
                  <c:v>-99</c:v>
                </c:pt>
                <c:pt idx="1061">
                  <c:v>-99</c:v>
                </c:pt>
                <c:pt idx="1062">
                  <c:v>-99</c:v>
                </c:pt>
                <c:pt idx="1063">
                  <c:v>-99</c:v>
                </c:pt>
                <c:pt idx="1064">
                  <c:v>-99</c:v>
                </c:pt>
                <c:pt idx="1065">
                  <c:v>-99</c:v>
                </c:pt>
                <c:pt idx="1066">
                  <c:v>-99</c:v>
                </c:pt>
                <c:pt idx="1067">
                  <c:v>-99</c:v>
                </c:pt>
                <c:pt idx="1068">
                  <c:v>-99</c:v>
                </c:pt>
                <c:pt idx="1069">
                  <c:v>-99</c:v>
                </c:pt>
                <c:pt idx="1070">
                  <c:v>-99</c:v>
                </c:pt>
                <c:pt idx="1071">
                  <c:v>-99</c:v>
                </c:pt>
                <c:pt idx="1072">
                  <c:v>-99</c:v>
                </c:pt>
                <c:pt idx="1073">
                  <c:v>-99</c:v>
                </c:pt>
                <c:pt idx="1074">
                  <c:v>-99</c:v>
                </c:pt>
                <c:pt idx="1075">
                  <c:v>-99</c:v>
                </c:pt>
                <c:pt idx="1076">
                  <c:v>-99</c:v>
                </c:pt>
                <c:pt idx="1077">
                  <c:v>-99</c:v>
                </c:pt>
                <c:pt idx="1078">
                  <c:v>-99</c:v>
                </c:pt>
                <c:pt idx="1079">
                  <c:v>-99</c:v>
                </c:pt>
                <c:pt idx="1080">
                  <c:v>-99</c:v>
                </c:pt>
                <c:pt idx="1081">
                  <c:v>-99</c:v>
                </c:pt>
                <c:pt idx="1082">
                  <c:v>-99</c:v>
                </c:pt>
                <c:pt idx="1083">
                  <c:v>-99</c:v>
                </c:pt>
                <c:pt idx="1084">
                  <c:v>-99</c:v>
                </c:pt>
                <c:pt idx="1085">
                  <c:v>-99</c:v>
                </c:pt>
                <c:pt idx="1086">
                  <c:v>-99</c:v>
                </c:pt>
                <c:pt idx="1087">
                  <c:v>-99</c:v>
                </c:pt>
                <c:pt idx="1088">
                  <c:v>-99</c:v>
                </c:pt>
                <c:pt idx="1089">
                  <c:v>-99</c:v>
                </c:pt>
                <c:pt idx="1090">
                  <c:v>-99</c:v>
                </c:pt>
                <c:pt idx="1091">
                  <c:v>-99</c:v>
                </c:pt>
                <c:pt idx="1092">
                  <c:v>-99</c:v>
                </c:pt>
                <c:pt idx="1093">
                  <c:v>-99</c:v>
                </c:pt>
                <c:pt idx="1094">
                  <c:v>-99</c:v>
                </c:pt>
                <c:pt idx="1095">
                  <c:v>-99</c:v>
                </c:pt>
                <c:pt idx="1096">
                  <c:v>-99</c:v>
                </c:pt>
                <c:pt idx="1097">
                  <c:v>-99</c:v>
                </c:pt>
                <c:pt idx="1098">
                  <c:v>-99</c:v>
                </c:pt>
                <c:pt idx="1099">
                  <c:v>-99</c:v>
                </c:pt>
                <c:pt idx="1100">
                  <c:v>-99</c:v>
                </c:pt>
                <c:pt idx="1101">
                  <c:v>-99</c:v>
                </c:pt>
                <c:pt idx="1102">
                  <c:v>-99</c:v>
                </c:pt>
                <c:pt idx="1103">
                  <c:v>-99</c:v>
                </c:pt>
                <c:pt idx="1104">
                  <c:v>-99</c:v>
                </c:pt>
                <c:pt idx="1105">
                  <c:v>-99</c:v>
                </c:pt>
                <c:pt idx="1106">
                  <c:v>-99</c:v>
                </c:pt>
                <c:pt idx="1107">
                  <c:v>-99</c:v>
                </c:pt>
                <c:pt idx="1108">
                  <c:v>-99</c:v>
                </c:pt>
                <c:pt idx="1109">
                  <c:v>-99</c:v>
                </c:pt>
                <c:pt idx="1110">
                  <c:v>-99</c:v>
                </c:pt>
                <c:pt idx="1111">
                  <c:v>-99</c:v>
                </c:pt>
                <c:pt idx="1112">
                  <c:v>-99</c:v>
                </c:pt>
                <c:pt idx="1113">
                  <c:v>-99</c:v>
                </c:pt>
                <c:pt idx="1114">
                  <c:v>-99</c:v>
                </c:pt>
                <c:pt idx="1115">
                  <c:v>-99</c:v>
                </c:pt>
                <c:pt idx="1116">
                  <c:v>-99</c:v>
                </c:pt>
                <c:pt idx="1117">
                  <c:v>-99</c:v>
                </c:pt>
                <c:pt idx="1118">
                  <c:v>-99</c:v>
                </c:pt>
                <c:pt idx="1119">
                  <c:v>-99</c:v>
                </c:pt>
                <c:pt idx="1120">
                  <c:v>-99</c:v>
                </c:pt>
                <c:pt idx="1121">
                  <c:v>-99</c:v>
                </c:pt>
                <c:pt idx="1122">
                  <c:v>-99</c:v>
                </c:pt>
                <c:pt idx="1123">
                  <c:v>-99</c:v>
                </c:pt>
                <c:pt idx="1124">
                  <c:v>-99</c:v>
                </c:pt>
                <c:pt idx="1125">
                  <c:v>-99</c:v>
                </c:pt>
                <c:pt idx="1126">
                  <c:v>-99</c:v>
                </c:pt>
                <c:pt idx="1127">
                  <c:v>-99</c:v>
                </c:pt>
                <c:pt idx="1128">
                  <c:v>-99</c:v>
                </c:pt>
                <c:pt idx="1129">
                  <c:v>-99</c:v>
                </c:pt>
                <c:pt idx="1130">
                  <c:v>-99</c:v>
                </c:pt>
                <c:pt idx="1131">
                  <c:v>-99</c:v>
                </c:pt>
                <c:pt idx="1132">
                  <c:v>-99</c:v>
                </c:pt>
                <c:pt idx="1133">
                  <c:v>-99</c:v>
                </c:pt>
                <c:pt idx="1134">
                  <c:v>-99</c:v>
                </c:pt>
                <c:pt idx="1135">
                  <c:v>-99</c:v>
                </c:pt>
                <c:pt idx="1136">
                  <c:v>-99</c:v>
                </c:pt>
                <c:pt idx="1137">
                  <c:v>-99</c:v>
                </c:pt>
                <c:pt idx="1138">
                  <c:v>-99</c:v>
                </c:pt>
                <c:pt idx="1139">
                  <c:v>-99</c:v>
                </c:pt>
                <c:pt idx="1140">
                  <c:v>-99</c:v>
                </c:pt>
                <c:pt idx="1141">
                  <c:v>-99</c:v>
                </c:pt>
                <c:pt idx="1142">
                  <c:v>-99</c:v>
                </c:pt>
                <c:pt idx="1143">
                  <c:v>-99</c:v>
                </c:pt>
                <c:pt idx="1144">
                  <c:v>-99</c:v>
                </c:pt>
                <c:pt idx="1145">
                  <c:v>-99</c:v>
                </c:pt>
                <c:pt idx="1146">
                  <c:v>-99</c:v>
                </c:pt>
                <c:pt idx="1147">
                  <c:v>-99</c:v>
                </c:pt>
                <c:pt idx="1148">
                  <c:v>-99</c:v>
                </c:pt>
                <c:pt idx="1149">
                  <c:v>-99</c:v>
                </c:pt>
                <c:pt idx="1150">
                  <c:v>-99</c:v>
                </c:pt>
                <c:pt idx="1151">
                  <c:v>-99</c:v>
                </c:pt>
                <c:pt idx="1152">
                  <c:v>-99</c:v>
                </c:pt>
                <c:pt idx="1153">
                  <c:v>-99</c:v>
                </c:pt>
                <c:pt idx="1154">
                  <c:v>-99</c:v>
                </c:pt>
                <c:pt idx="1155">
                  <c:v>-99</c:v>
                </c:pt>
                <c:pt idx="1156">
                  <c:v>-99</c:v>
                </c:pt>
                <c:pt idx="1157">
                  <c:v>-99</c:v>
                </c:pt>
                <c:pt idx="1158">
                  <c:v>-99</c:v>
                </c:pt>
                <c:pt idx="1159">
                  <c:v>-99</c:v>
                </c:pt>
                <c:pt idx="1160">
                  <c:v>-99</c:v>
                </c:pt>
                <c:pt idx="1161">
                  <c:v>-99</c:v>
                </c:pt>
                <c:pt idx="1162">
                  <c:v>-99</c:v>
                </c:pt>
                <c:pt idx="1163">
                  <c:v>-99</c:v>
                </c:pt>
                <c:pt idx="1164">
                  <c:v>-99</c:v>
                </c:pt>
                <c:pt idx="1165">
                  <c:v>-99</c:v>
                </c:pt>
                <c:pt idx="1166">
                  <c:v>-99</c:v>
                </c:pt>
                <c:pt idx="1167">
                  <c:v>-99</c:v>
                </c:pt>
                <c:pt idx="1168">
                  <c:v>-99</c:v>
                </c:pt>
                <c:pt idx="1169">
                  <c:v>-99</c:v>
                </c:pt>
                <c:pt idx="1170">
                  <c:v>-99</c:v>
                </c:pt>
                <c:pt idx="1171">
                  <c:v>-99</c:v>
                </c:pt>
                <c:pt idx="1172">
                  <c:v>-99</c:v>
                </c:pt>
                <c:pt idx="1173">
                  <c:v>-99</c:v>
                </c:pt>
                <c:pt idx="1174">
                  <c:v>-99</c:v>
                </c:pt>
                <c:pt idx="1175">
                  <c:v>-99</c:v>
                </c:pt>
                <c:pt idx="1176">
                  <c:v>-99</c:v>
                </c:pt>
                <c:pt idx="1177">
                  <c:v>-99</c:v>
                </c:pt>
                <c:pt idx="1178">
                  <c:v>-99</c:v>
                </c:pt>
                <c:pt idx="1179">
                  <c:v>-99</c:v>
                </c:pt>
                <c:pt idx="1180">
                  <c:v>-99</c:v>
                </c:pt>
                <c:pt idx="1181">
                  <c:v>-99</c:v>
                </c:pt>
                <c:pt idx="1182">
                  <c:v>-99</c:v>
                </c:pt>
                <c:pt idx="1183">
                  <c:v>-99</c:v>
                </c:pt>
                <c:pt idx="1184">
                  <c:v>-99</c:v>
                </c:pt>
                <c:pt idx="1185">
                  <c:v>-99</c:v>
                </c:pt>
                <c:pt idx="1186">
                  <c:v>-99</c:v>
                </c:pt>
                <c:pt idx="1187">
                  <c:v>-99</c:v>
                </c:pt>
                <c:pt idx="1188">
                  <c:v>-99</c:v>
                </c:pt>
                <c:pt idx="1189">
                  <c:v>-99</c:v>
                </c:pt>
                <c:pt idx="1190">
                  <c:v>-99</c:v>
                </c:pt>
                <c:pt idx="1191">
                  <c:v>-99</c:v>
                </c:pt>
                <c:pt idx="1192">
                  <c:v>-99</c:v>
                </c:pt>
                <c:pt idx="1193">
                  <c:v>-99</c:v>
                </c:pt>
                <c:pt idx="1194">
                  <c:v>-99</c:v>
                </c:pt>
                <c:pt idx="1195">
                  <c:v>-99</c:v>
                </c:pt>
                <c:pt idx="1196">
                  <c:v>-99</c:v>
                </c:pt>
                <c:pt idx="1197">
                  <c:v>-99</c:v>
                </c:pt>
                <c:pt idx="1198">
                  <c:v>-99</c:v>
                </c:pt>
                <c:pt idx="1199">
                  <c:v>-99</c:v>
                </c:pt>
                <c:pt idx="1200">
                  <c:v>-99</c:v>
                </c:pt>
                <c:pt idx="1201">
                  <c:v>-99</c:v>
                </c:pt>
                <c:pt idx="1202">
                  <c:v>-99</c:v>
                </c:pt>
                <c:pt idx="1203">
                  <c:v>-99</c:v>
                </c:pt>
                <c:pt idx="1204">
                  <c:v>-99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8-792E-4FCA-9F57-7A1135A39A5D}"/>
            </c:ext>
          </c:extLst>
        </c:ser>
        <c:ser>
          <c:idx val="10"/>
          <c:order val="9"/>
          <c:tx>
            <c:strRef>
              <c:f>CONTROL!$BF$6</c:f>
              <c:strCache>
                <c:ptCount val="1"/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noFill/>
              <a:ln w="3175">
                <a:solidFill>
                  <a:srgbClr val="255E91"/>
                </a:solidFill>
                <a:prstDash val="solid"/>
              </a:ln>
              <a:effectLst/>
            </c:spPr>
          </c:marker>
          <c:xVal>
            <c:numRef>
              <c:f>CONTROL!$AU$7:$AU$1211</c:f>
              <c:numCache>
                <c:formatCode>General</c:formatCode>
                <c:ptCount val="1205"/>
                <c:pt idx="0">
                  <c:v>0.47273894115146042</c:v>
                </c:pt>
                <c:pt idx="1">
                  <c:v>0.49216547929907367</c:v>
                </c:pt>
                <c:pt idx="2">
                  <c:v>0.32353148748368132</c:v>
                </c:pt>
                <c:pt idx="3">
                  <c:v>0.31490687554789898</c:v>
                </c:pt>
                <c:pt idx="4">
                  <c:v>0.53400911565670528</c:v>
                </c:pt>
                <c:pt idx="5">
                  <c:v>0.401336894379619</c:v>
                </c:pt>
                <c:pt idx="6">
                  <c:v>0.28693474126342161</c:v>
                </c:pt>
                <c:pt idx="7">
                  <c:v>0.25826731368788908</c:v>
                </c:pt>
                <c:pt idx="8">
                  <c:v>0.14804487600967775</c:v>
                </c:pt>
                <c:pt idx="9">
                  <c:v>0.59763343889623077</c:v>
                </c:pt>
                <c:pt idx="10">
                  <c:v>0.40782593788365767</c:v>
                </c:pt>
                <c:pt idx="11">
                  <c:v>0.35207599338862322</c:v>
                </c:pt>
                <c:pt idx="12">
                  <c:v>0.25386405133134526</c:v>
                </c:pt>
                <c:pt idx="13">
                  <c:v>0.56805768339411633</c:v>
                </c:pt>
                <c:pt idx="14">
                  <c:v>0.62873220826112974</c:v>
                </c:pt>
                <c:pt idx="15">
                  <c:v>0.53593056740600087</c:v>
                </c:pt>
                <c:pt idx="16">
                  <c:v>0.50798336061344318</c:v>
                </c:pt>
                <c:pt idx="17">
                  <c:v>0.32225243969020628</c:v>
                </c:pt>
                <c:pt idx="18">
                  <c:v>0.32526704387761329</c:v>
                </c:pt>
                <c:pt idx="19">
                  <c:v>0.81383205762553079</c:v>
                </c:pt>
                <c:pt idx="20">
                  <c:v>0.48838005637638321</c:v>
                </c:pt>
                <c:pt idx="21">
                  <c:v>0.33601443485269977</c:v>
                </c:pt>
                <c:pt idx="22">
                  <c:v>0.39712264650510243</c:v>
                </c:pt>
                <c:pt idx="23">
                  <c:v>0.36571793747997366</c:v>
                </c:pt>
                <c:pt idx="24">
                  <c:v>1.9042519661955242</c:v>
                </c:pt>
                <c:pt idx="25">
                  <c:v>1.5296252024801862</c:v>
                </c:pt>
                <c:pt idx="26">
                  <c:v>1.4421959544340961</c:v>
                </c:pt>
                <c:pt idx="27">
                  <c:v>1.6319001892382621</c:v>
                </c:pt>
                <c:pt idx="28">
                  <c:v>1.6316080226808025</c:v>
                </c:pt>
                <c:pt idx="29">
                  <c:v>1.8811117723952211</c:v>
                </c:pt>
                <c:pt idx="30">
                  <c:v>1.6191943431736886</c:v>
                </c:pt>
                <c:pt idx="31">
                  <c:v>1.6843719105157422</c:v>
                </c:pt>
                <c:pt idx="32">
                  <c:v>1.3670998162423731</c:v>
                </c:pt>
                <c:pt idx="33">
                  <c:v>1.5419546233123334</c:v>
                </c:pt>
                <c:pt idx="34">
                  <c:v>1.6282264719323727</c:v>
                </c:pt>
                <c:pt idx="35">
                  <c:v>1.544269751647203</c:v>
                </c:pt>
                <c:pt idx="36">
                  <c:v>1.4787269385789046</c:v>
                </c:pt>
                <c:pt idx="37">
                  <c:v>1.4287916436686232</c:v>
                </c:pt>
                <c:pt idx="38">
                  <c:v>1.9001312022506027</c:v>
                </c:pt>
                <c:pt idx="39">
                  <c:v>1.8665283968592716</c:v>
                </c:pt>
                <c:pt idx="40">
                  <c:v>1.8624445553501203</c:v>
                </c:pt>
                <c:pt idx="41">
                  <c:v>1.4751670142230946</c:v>
                </c:pt>
                <c:pt idx="42">
                  <c:v>1.4749749772991934</c:v>
                </c:pt>
                <c:pt idx="43">
                  <c:v>2.1154990338522088</c:v>
                </c:pt>
                <c:pt idx="44">
                  <c:v>1.7395141735848998</c:v>
                </c:pt>
                <c:pt idx="45">
                  <c:v>1.5357089556439329</c:v>
                </c:pt>
                <c:pt idx="46">
                  <c:v>1.8539830570594851</c:v>
                </c:pt>
                <c:pt idx="47">
                  <c:v>1.6496264468812996</c:v>
                </c:pt>
                <c:pt idx="48">
                  <c:v>1.1594013356190236</c:v>
                </c:pt>
                <c:pt idx="49">
                  <c:v>1.0081003209001613</c:v>
                </c:pt>
                <c:pt idx="50">
                  <c:v>0.82978178351598131</c:v>
                </c:pt>
                <c:pt idx="51">
                  <c:v>0.95936228057651829</c:v>
                </c:pt>
                <c:pt idx="52">
                  <c:v>1.070164748456031</c:v>
                </c:pt>
                <c:pt idx="53">
                  <c:v>1.1052105492926105</c:v>
                </c:pt>
                <c:pt idx="54">
                  <c:v>0.89679270602456129</c:v>
                </c:pt>
                <c:pt idx="55">
                  <c:v>1.020809297994371</c:v>
                </c:pt>
                <c:pt idx="56">
                  <c:v>0.72507224697738271</c:v>
                </c:pt>
                <c:pt idx="57">
                  <c:v>1.0592715325777466</c:v>
                </c:pt>
                <c:pt idx="58">
                  <c:v>1.0109091755112578</c:v>
                </c:pt>
                <c:pt idx="59">
                  <c:v>0.88501958391585245</c:v>
                </c:pt>
                <c:pt idx="60">
                  <c:v>0.84466612302522459</c:v>
                </c:pt>
                <c:pt idx="61">
                  <c:v>0.96564674532523309</c:v>
                </c:pt>
                <c:pt idx="62">
                  <c:v>1.2770290646191773</c:v>
                </c:pt>
                <c:pt idx="63">
                  <c:v>1.2121073540355722</c:v>
                </c:pt>
                <c:pt idx="64">
                  <c:v>1.1940421919858846</c:v>
                </c:pt>
                <c:pt idx="65">
                  <c:v>0.8158680401846623</c:v>
                </c:pt>
                <c:pt idx="66">
                  <c:v>0.81593141040800043</c:v>
                </c:pt>
                <c:pt idx="67">
                  <c:v>1.4658117934446249</c:v>
                </c:pt>
                <c:pt idx="68">
                  <c:v>1.1137549365839656</c:v>
                </c:pt>
                <c:pt idx="69">
                  <c:v>0.89568271436316182</c:v>
                </c:pt>
                <c:pt idx="70">
                  <c:v>1.1009411019423472</c:v>
                </c:pt>
                <c:pt idx="71">
                  <c:v>0.98673737772188863</c:v>
                </c:pt>
                <c:pt idx="72">
                  <c:v>-99</c:v>
                </c:pt>
                <c:pt idx="73">
                  <c:v>-99</c:v>
                </c:pt>
                <c:pt idx="74">
                  <c:v>-99</c:v>
                </c:pt>
                <c:pt idx="75">
                  <c:v>-99</c:v>
                </c:pt>
                <c:pt idx="76">
                  <c:v>-99</c:v>
                </c:pt>
                <c:pt idx="77">
                  <c:v>-99</c:v>
                </c:pt>
                <c:pt idx="78">
                  <c:v>-99</c:v>
                </c:pt>
                <c:pt idx="79">
                  <c:v>-99</c:v>
                </c:pt>
                <c:pt idx="80">
                  <c:v>-99</c:v>
                </c:pt>
                <c:pt idx="81">
                  <c:v>-99</c:v>
                </c:pt>
                <c:pt idx="82">
                  <c:v>-99</c:v>
                </c:pt>
                <c:pt idx="83">
                  <c:v>-99</c:v>
                </c:pt>
                <c:pt idx="84">
                  <c:v>-99</c:v>
                </c:pt>
                <c:pt idx="85">
                  <c:v>-99</c:v>
                </c:pt>
                <c:pt idx="86">
                  <c:v>-99</c:v>
                </c:pt>
                <c:pt idx="87">
                  <c:v>-99</c:v>
                </c:pt>
                <c:pt idx="88">
                  <c:v>-99</c:v>
                </c:pt>
                <c:pt idx="89">
                  <c:v>-99</c:v>
                </c:pt>
                <c:pt idx="90">
                  <c:v>-99</c:v>
                </c:pt>
                <c:pt idx="91">
                  <c:v>-99</c:v>
                </c:pt>
                <c:pt idx="92">
                  <c:v>-99</c:v>
                </c:pt>
                <c:pt idx="93">
                  <c:v>-99</c:v>
                </c:pt>
                <c:pt idx="94">
                  <c:v>-99</c:v>
                </c:pt>
                <c:pt idx="95">
                  <c:v>-99</c:v>
                </c:pt>
                <c:pt idx="96">
                  <c:v>-99</c:v>
                </c:pt>
                <c:pt idx="97">
                  <c:v>-99</c:v>
                </c:pt>
                <c:pt idx="98">
                  <c:v>-99</c:v>
                </c:pt>
                <c:pt idx="99">
                  <c:v>-99</c:v>
                </c:pt>
                <c:pt idx="100">
                  <c:v>-99</c:v>
                </c:pt>
                <c:pt idx="101">
                  <c:v>-99</c:v>
                </c:pt>
                <c:pt idx="102">
                  <c:v>-99</c:v>
                </c:pt>
                <c:pt idx="103">
                  <c:v>-99</c:v>
                </c:pt>
                <c:pt idx="104">
                  <c:v>-99</c:v>
                </c:pt>
                <c:pt idx="105">
                  <c:v>-99</c:v>
                </c:pt>
                <c:pt idx="106">
                  <c:v>-99</c:v>
                </c:pt>
                <c:pt idx="107">
                  <c:v>-99</c:v>
                </c:pt>
                <c:pt idx="108">
                  <c:v>-99</c:v>
                </c:pt>
                <c:pt idx="109">
                  <c:v>-99</c:v>
                </c:pt>
                <c:pt idx="110">
                  <c:v>-99</c:v>
                </c:pt>
                <c:pt idx="111">
                  <c:v>-99</c:v>
                </c:pt>
                <c:pt idx="112">
                  <c:v>-99</c:v>
                </c:pt>
                <c:pt idx="113">
                  <c:v>-99</c:v>
                </c:pt>
                <c:pt idx="114">
                  <c:v>-99</c:v>
                </c:pt>
                <c:pt idx="115">
                  <c:v>-99</c:v>
                </c:pt>
                <c:pt idx="116">
                  <c:v>-99</c:v>
                </c:pt>
                <c:pt idx="117">
                  <c:v>-99</c:v>
                </c:pt>
                <c:pt idx="118">
                  <c:v>-99</c:v>
                </c:pt>
                <c:pt idx="119">
                  <c:v>-99</c:v>
                </c:pt>
                <c:pt idx="120">
                  <c:v>-99</c:v>
                </c:pt>
                <c:pt idx="121">
                  <c:v>-99</c:v>
                </c:pt>
                <c:pt idx="122">
                  <c:v>-99</c:v>
                </c:pt>
                <c:pt idx="123">
                  <c:v>-99</c:v>
                </c:pt>
                <c:pt idx="124">
                  <c:v>-99</c:v>
                </c:pt>
                <c:pt idx="125">
                  <c:v>-99</c:v>
                </c:pt>
                <c:pt idx="126">
                  <c:v>-99</c:v>
                </c:pt>
                <c:pt idx="127">
                  <c:v>-99</c:v>
                </c:pt>
                <c:pt idx="128">
                  <c:v>-99</c:v>
                </c:pt>
                <c:pt idx="129">
                  <c:v>-99</c:v>
                </c:pt>
                <c:pt idx="130">
                  <c:v>-99</c:v>
                </c:pt>
                <c:pt idx="131">
                  <c:v>-99</c:v>
                </c:pt>
                <c:pt idx="132">
                  <c:v>-99</c:v>
                </c:pt>
                <c:pt idx="133">
                  <c:v>-99</c:v>
                </c:pt>
                <c:pt idx="134">
                  <c:v>-99</c:v>
                </c:pt>
                <c:pt idx="135">
                  <c:v>-99</c:v>
                </c:pt>
                <c:pt idx="136">
                  <c:v>-99</c:v>
                </c:pt>
                <c:pt idx="137">
                  <c:v>-99</c:v>
                </c:pt>
                <c:pt idx="138">
                  <c:v>-99</c:v>
                </c:pt>
                <c:pt idx="139">
                  <c:v>-99</c:v>
                </c:pt>
                <c:pt idx="140">
                  <c:v>-99</c:v>
                </c:pt>
                <c:pt idx="141">
                  <c:v>-99</c:v>
                </c:pt>
                <c:pt idx="142">
                  <c:v>-99</c:v>
                </c:pt>
                <c:pt idx="143">
                  <c:v>-99</c:v>
                </c:pt>
                <c:pt idx="144">
                  <c:v>-99</c:v>
                </c:pt>
                <c:pt idx="145">
                  <c:v>-99</c:v>
                </c:pt>
                <c:pt idx="146">
                  <c:v>-99</c:v>
                </c:pt>
                <c:pt idx="147">
                  <c:v>-99</c:v>
                </c:pt>
                <c:pt idx="148">
                  <c:v>-99</c:v>
                </c:pt>
                <c:pt idx="149">
                  <c:v>-99</c:v>
                </c:pt>
                <c:pt idx="150">
                  <c:v>-99</c:v>
                </c:pt>
                <c:pt idx="151">
                  <c:v>-99</c:v>
                </c:pt>
                <c:pt idx="152">
                  <c:v>-99</c:v>
                </c:pt>
                <c:pt idx="153">
                  <c:v>-99</c:v>
                </c:pt>
                <c:pt idx="154">
                  <c:v>-99</c:v>
                </c:pt>
                <c:pt idx="155">
                  <c:v>-99</c:v>
                </c:pt>
                <c:pt idx="156">
                  <c:v>-99</c:v>
                </c:pt>
                <c:pt idx="157">
                  <c:v>-99</c:v>
                </c:pt>
                <c:pt idx="158">
                  <c:v>-99</c:v>
                </c:pt>
                <c:pt idx="159">
                  <c:v>-99</c:v>
                </c:pt>
                <c:pt idx="160">
                  <c:v>-99</c:v>
                </c:pt>
                <c:pt idx="161">
                  <c:v>-99</c:v>
                </c:pt>
                <c:pt idx="162">
                  <c:v>-99</c:v>
                </c:pt>
                <c:pt idx="163">
                  <c:v>-99</c:v>
                </c:pt>
                <c:pt idx="164">
                  <c:v>-99</c:v>
                </c:pt>
                <c:pt idx="165">
                  <c:v>-99</c:v>
                </c:pt>
                <c:pt idx="166">
                  <c:v>-99</c:v>
                </c:pt>
                <c:pt idx="167">
                  <c:v>-99</c:v>
                </c:pt>
                <c:pt idx="168">
                  <c:v>-99</c:v>
                </c:pt>
                <c:pt idx="169">
                  <c:v>-99</c:v>
                </c:pt>
                <c:pt idx="170">
                  <c:v>-99</c:v>
                </c:pt>
                <c:pt idx="171">
                  <c:v>-99</c:v>
                </c:pt>
                <c:pt idx="172">
                  <c:v>-99</c:v>
                </c:pt>
                <c:pt idx="173">
                  <c:v>-99</c:v>
                </c:pt>
                <c:pt idx="174">
                  <c:v>-99</c:v>
                </c:pt>
                <c:pt idx="175">
                  <c:v>-99</c:v>
                </c:pt>
                <c:pt idx="176">
                  <c:v>-99</c:v>
                </c:pt>
                <c:pt idx="177">
                  <c:v>-99</c:v>
                </c:pt>
                <c:pt idx="178">
                  <c:v>-99</c:v>
                </c:pt>
                <c:pt idx="179">
                  <c:v>-99</c:v>
                </c:pt>
                <c:pt idx="180">
                  <c:v>-99</c:v>
                </c:pt>
                <c:pt idx="181">
                  <c:v>-99</c:v>
                </c:pt>
                <c:pt idx="182">
                  <c:v>-99</c:v>
                </c:pt>
                <c:pt idx="183">
                  <c:v>-99</c:v>
                </c:pt>
                <c:pt idx="184">
                  <c:v>-99</c:v>
                </c:pt>
                <c:pt idx="185">
                  <c:v>-99</c:v>
                </c:pt>
                <c:pt idx="186">
                  <c:v>-99</c:v>
                </c:pt>
                <c:pt idx="187">
                  <c:v>-99</c:v>
                </c:pt>
                <c:pt idx="188">
                  <c:v>-99</c:v>
                </c:pt>
                <c:pt idx="189">
                  <c:v>-99</c:v>
                </c:pt>
                <c:pt idx="190">
                  <c:v>-99</c:v>
                </c:pt>
                <c:pt idx="191">
                  <c:v>-99</c:v>
                </c:pt>
                <c:pt idx="192">
                  <c:v>-99</c:v>
                </c:pt>
                <c:pt idx="193">
                  <c:v>-99</c:v>
                </c:pt>
                <c:pt idx="194">
                  <c:v>-99</c:v>
                </c:pt>
                <c:pt idx="195">
                  <c:v>-99</c:v>
                </c:pt>
                <c:pt idx="196">
                  <c:v>-99</c:v>
                </c:pt>
                <c:pt idx="197">
                  <c:v>-99</c:v>
                </c:pt>
                <c:pt idx="198">
                  <c:v>-99</c:v>
                </c:pt>
                <c:pt idx="199">
                  <c:v>-99</c:v>
                </c:pt>
                <c:pt idx="200">
                  <c:v>-99</c:v>
                </c:pt>
                <c:pt idx="201">
                  <c:v>-99</c:v>
                </c:pt>
                <c:pt idx="202">
                  <c:v>-99</c:v>
                </c:pt>
                <c:pt idx="203">
                  <c:v>-99</c:v>
                </c:pt>
                <c:pt idx="204">
                  <c:v>-99</c:v>
                </c:pt>
                <c:pt idx="205">
                  <c:v>-99</c:v>
                </c:pt>
                <c:pt idx="206">
                  <c:v>-99</c:v>
                </c:pt>
                <c:pt idx="207">
                  <c:v>-99</c:v>
                </c:pt>
                <c:pt idx="208">
                  <c:v>-99</c:v>
                </c:pt>
                <c:pt idx="209">
                  <c:v>-99</c:v>
                </c:pt>
                <c:pt idx="210">
                  <c:v>-99</c:v>
                </c:pt>
                <c:pt idx="211">
                  <c:v>-99</c:v>
                </c:pt>
                <c:pt idx="212">
                  <c:v>-99</c:v>
                </c:pt>
                <c:pt idx="213">
                  <c:v>-99</c:v>
                </c:pt>
                <c:pt idx="214">
                  <c:v>-99</c:v>
                </c:pt>
                <c:pt idx="215">
                  <c:v>-99</c:v>
                </c:pt>
                <c:pt idx="216">
                  <c:v>-99</c:v>
                </c:pt>
                <c:pt idx="217">
                  <c:v>-99</c:v>
                </c:pt>
                <c:pt idx="218">
                  <c:v>-99</c:v>
                </c:pt>
                <c:pt idx="219">
                  <c:v>-99</c:v>
                </c:pt>
                <c:pt idx="220">
                  <c:v>-99</c:v>
                </c:pt>
                <c:pt idx="221">
                  <c:v>-99</c:v>
                </c:pt>
                <c:pt idx="222">
                  <c:v>-99</c:v>
                </c:pt>
                <c:pt idx="223">
                  <c:v>-99</c:v>
                </c:pt>
                <c:pt idx="224">
                  <c:v>-99</c:v>
                </c:pt>
                <c:pt idx="225">
                  <c:v>-99</c:v>
                </c:pt>
                <c:pt idx="226">
                  <c:v>-99</c:v>
                </c:pt>
                <c:pt idx="227">
                  <c:v>-99</c:v>
                </c:pt>
                <c:pt idx="228">
                  <c:v>-99</c:v>
                </c:pt>
                <c:pt idx="229">
                  <c:v>-99</c:v>
                </c:pt>
                <c:pt idx="230">
                  <c:v>-99</c:v>
                </c:pt>
                <c:pt idx="231">
                  <c:v>-99</c:v>
                </c:pt>
                <c:pt idx="232">
                  <c:v>-99</c:v>
                </c:pt>
                <c:pt idx="233">
                  <c:v>-99</c:v>
                </c:pt>
                <c:pt idx="234">
                  <c:v>-99</c:v>
                </c:pt>
                <c:pt idx="235">
                  <c:v>-99</c:v>
                </c:pt>
                <c:pt idx="236">
                  <c:v>-99</c:v>
                </c:pt>
                <c:pt idx="237">
                  <c:v>-99</c:v>
                </c:pt>
                <c:pt idx="238">
                  <c:v>-99</c:v>
                </c:pt>
                <c:pt idx="239">
                  <c:v>-99</c:v>
                </c:pt>
                <c:pt idx="240">
                  <c:v>-99</c:v>
                </c:pt>
                <c:pt idx="241">
                  <c:v>-99</c:v>
                </c:pt>
                <c:pt idx="242">
                  <c:v>-99</c:v>
                </c:pt>
                <c:pt idx="243">
                  <c:v>-99</c:v>
                </c:pt>
                <c:pt idx="244">
                  <c:v>-99</c:v>
                </c:pt>
                <c:pt idx="245">
                  <c:v>-99</c:v>
                </c:pt>
                <c:pt idx="246">
                  <c:v>-99</c:v>
                </c:pt>
                <c:pt idx="247">
                  <c:v>-99</c:v>
                </c:pt>
                <c:pt idx="248">
                  <c:v>-99</c:v>
                </c:pt>
                <c:pt idx="249">
                  <c:v>-99</c:v>
                </c:pt>
                <c:pt idx="250">
                  <c:v>-99</c:v>
                </c:pt>
                <c:pt idx="251">
                  <c:v>-99</c:v>
                </c:pt>
                <c:pt idx="252">
                  <c:v>-99</c:v>
                </c:pt>
                <c:pt idx="253">
                  <c:v>-99</c:v>
                </c:pt>
                <c:pt idx="254">
                  <c:v>-99</c:v>
                </c:pt>
                <c:pt idx="255">
                  <c:v>-99</c:v>
                </c:pt>
                <c:pt idx="256">
                  <c:v>-99</c:v>
                </c:pt>
                <c:pt idx="257">
                  <c:v>-99</c:v>
                </c:pt>
                <c:pt idx="258">
                  <c:v>-99</c:v>
                </c:pt>
                <c:pt idx="259">
                  <c:v>-99</c:v>
                </c:pt>
                <c:pt idx="260">
                  <c:v>-99</c:v>
                </c:pt>
                <c:pt idx="261">
                  <c:v>-99</c:v>
                </c:pt>
                <c:pt idx="262">
                  <c:v>-99</c:v>
                </c:pt>
                <c:pt idx="263">
                  <c:v>-99</c:v>
                </c:pt>
                <c:pt idx="264">
                  <c:v>-99</c:v>
                </c:pt>
                <c:pt idx="265">
                  <c:v>-99</c:v>
                </c:pt>
                <c:pt idx="266">
                  <c:v>-99</c:v>
                </c:pt>
                <c:pt idx="267">
                  <c:v>-99</c:v>
                </c:pt>
                <c:pt idx="268">
                  <c:v>-99</c:v>
                </c:pt>
                <c:pt idx="269">
                  <c:v>-99</c:v>
                </c:pt>
                <c:pt idx="270">
                  <c:v>-99</c:v>
                </c:pt>
                <c:pt idx="271">
                  <c:v>-99</c:v>
                </c:pt>
                <c:pt idx="272">
                  <c:v>-99</c:v>
                </c:pt>
                <c:pt idx="273">
                  <c:v>-99</c:v>
                </c:pt>
                <c:pt idx="274">
                  <c:v>-99</c:v>
                </c:pt>
                <c:pt idx="275">
                  <c:v>-99</c:v>
                </c:pt>
                <c:pt idx="276">
                  <c:v>-99</c:v>
                </c:pt>
                <c:pt idx="277">
                  <c:v>-99</c:v>
                </c:pt>
                <c:pt idx="278">
                  <c:v>-99</c:v>
                </c:pt>
                <c:pt idx="279">
                  <c:v>-99</c:v>
                </c:pt>
                <c:pt idx="280">
                  <c:v>-99</c:v>
                </c:pt>
                <c:pt idx="281">
                  <c:v>-99</c:v>
                </c:pt>
                <c:pt idx="282">
                  <c:v>-99</c:v>
                </c:pt>
                <c:pt idx="283">
                  <c:v>-99</c:v>
                </c:pt>
                <c:pt idx="284">
                  <c:v>-99</c:v>
                </c:pt>
                <c:pt idx="285">
                  <c:v>-99</c:v>
                </c:pt>
                <c:pt idx="286">
                  <c:v>-99</c:v>
                </c:pt>
                <c:pt idx="287">
                  <c:v>-99</c:v>
                </c:pt>
                <c:pt idx="288">
                  <c:v>-99</c:v>
                </c:pt>
                <c:pt idx="289">
                  <c:v>-99</c:v>
                </c:pt>
                <c:pt idx="290">
                  <c:v>-99</c:v>
                </c:pt>
                <c:pt idx="291">
                  <c:v>-99</c:v>
                </c:pt>
                <c:pt idx="292">
                  <c:v>-99</c:v>
                </c:pt>
                <c:pt idx="293">
                  <c:v>-99</c:v>
                </c:pt>
                <c:pt idx="294">
                  <c:v>-99</c:v>
                </c:pt>
                <c:pt idx="295">
                  <c:v>-99</c:v>
                </c:pt>
                <c:pt idx="296">
                  <c:v>-99</c:v>
                </c:pt>
                <c:pt idx="297">
                  <c:v>-99</c:v>
                </c:pt>
                <c:pt idx="298">
                  <c:v>-99</c:v>
                </c:pt>
                <c:pt idx="299">
                  <c:v>-99</c:v>
                </c:pt>
                <c:pt idx="300">
                  <c:v>-99</c:v>
                </c:pt>
                <c:pt idx="301">
                  <c:v>-99</c:v>
                </c:pt>
                <c:pt idx="302">
                  <c:v>-99</c:v>
                </c:pt>
                <c:pt idx="303">
                  <c:v>-99</c:v>
                </c:pt>
                <c:pt idx="304">
                  <c:v>-99</c:v>
                </c:pt>
                <c:pt idx="305">
                  <c:v>-99</c:v>
                </c:pt>
                <c:pt idx="306">
                  <c:v>-99</c:v>
                </c:pt>
                <c:pt idx="307">
                  <c:v>-99</c:v>
                </c:pt>
                <c:pt idx="308">
                  <c:v>-99</c:v>
                </c:pt>
                <c:pt idx="309">
                  <c:v>-99</c:v>
                </c:pt>
                <c:pt idx="310">
                  <c:v>-99</c:v>
                </c:pt>
                <c:pt idx="311">
                  <c:v>-99</c:v>
                </c:pt>
                <c:pt idx="312">
                  <c:v>-99</c:v>
                </c:pt>
                <c:pt idx="313">
                  <c:v>-99</c:v>
                </c:pt>
                <c:pt idx="314">
                  <c:v>-99</c:v>
                </c:pt>
                <c:pt idx="315">
                  <c:v>-99</c:v>
                </c:pt>
                <c:pt idx="316">
                  <c:v>-99</c:v>
                </c:pt>
                <c:pt idx="317">
                  <c:v>-99</c:v>
                </c:pt>
                <c:pt idx="318">
                  <c:v>-99</c:v>
                </c:pt>
                <c:pt idx="319">
                  <c:v>-99</c:v>
                </c:pt>
                <c:pt idx="320">
                  <c:v>-99</c:v>
                </c:pt>
                <c:pt idx="321">
                  <c:v>-99</c:v>
                </c:pt>
                <c:pt idx="322">
                  <c:v>-99</c:v>
                </c:pt>
                <c:pt idx="323">
                  <c:v>-99</c:v>
                </c:pt>
                <c:pt idx="324">
                  <c:v>-99</c:v>
                </c:pt>
                <c:pt idx="325">
                  <c:v>-99</c:v>
                </c:pt>
                <c:pt idx="326">
                  <c:v>-99</c:v>
                </c:pt>
                <c:pt idx="327">
                  <c:v>-99</c:v>
                </c:pt>
                <c:pt idx="328">
                  <c:v>-99</c:v>
                </c:pt>
                <c:pt idx="329">
                  <c:v>-99</c:v>
                </c:pt>
                <c:pt idx="330">
                  <c:v>-99</c:v>
                </c:pt>
                <c:pt idx="331">
                  <c:v>-99</c:v>
                </c:pt>
                <c:pt idx="332">
                  <c:v>-99</c:v>
                </c:pt>
                <c:pt idx="333">
                  <c:v>-99</c:v>
                </c:pt>
                <c:pt idx="334">
                  <c:v>-99</c:v>
                </c:pt>
                <c:pt idx="335">
                  <c:v>-99</c:v>
                </c:pt>
                <c:pt idx="336">
                  <c:v>-99</c:v>
                </c:pt>
                <c:pt idx="337">
                  <c:v>-99</c:v>
                </c:pt>
                <c:pt idx="338">
                  <c:v>-99</c:v>
                </c:pt>
                <c:pt idx="339">
                  <c:v>-99</c:v>
                </c:pt>
                <c:pt idx="340">
                  <c:v>-99</c:v>
                </c:pt>
                <c:pt idx="341">
                  <c:v>-99</c:v>
                </c:pt>
                <c:pt idx="342">
                  <c:v>-99</c:v>
                </c:pt>
                <c:pt idx="343">
                  <c:v>-99</c:v>
                </c:pt>
                <c:pt idx="344">
                  <c:v>-99</c:v>
                </c:pt>
                <c:pt idx="345">
                  <c:v>-99</c:v>
                </c:pt>
                <c:pt idx="346">
                  <c:v>-99</c:v>
                </c:pt>
                <c:pt idx="347">
                  <c:v>-99</c:v>
                </c:pt>
                <c:pt idx="348">
                  <c:v>-99</c:v>
                </c:pt>
                <c:pt idx="349">
                  <c:v>-99</c:v>
                </c:pt>
                <c:pt idx="350">
                  <c:v>-99</c:v>
                </c:pt>
                <c:pt idx="351">
                  <c:v>-99</c:v>
                </c:pt>
                <c:pt idx="352">
                  <c:v>-99</c:v>
                </c:pt>
                <c:pt idx="353">
                  <c:v>-99</c:v>
                </c:pt>
                <c:pt idx="354">
                  <c:v>-99</c:v>
                </c:pt>
                <c:pt idx="355">
                  <c:v>-99</c:v>
                </c:pt>
                <c:pt idx="356">
                  <c:v>-99</c:v>
                </c:pt>
                <c:pt idx="357">
                  <c:v>-99</c:v>
                </c:pt>
                <c:pt idx="358">
                  <c:v>-99</c:v>
                </c:pt>
                <c:pt idx="359">
                  <c:v>-99</c:v>
                </c:pt>
                <c:pt idx="360">
                  <c:v>-99</c:v>
                </c:pt>
                <c:pt idx="361">
                  <c:v>-99</c:v>
                </c:pt>
                <c:pt idx="362">
                  <c:v>-99</c:v>
                </c:pt>
                <c:pt idx="363">
                  <c:v>-99</c:v>
                </c:pt>
                <c:pt idx="364">
                  <c:v>-99</c:v>
                </c:pt>
                <c:pt idx="365">
                  <c:v>-99</c:v>
                </c:pt>
                <c:pt idx="366">
                  <c:v>-99</c:v>
                </c:pt>
                <c:pt idx="367">
                  <c:v>-99</c:v>
                </c:pt>
                <c:pt idx="368">
                  <c:v>-99</c:v>
                </c:pt>
                <c:pt idx="369">
                  <c:v>-99</c:v>
                </c:pt>
                <c:pt idx="370">
                  <c:v>-99</c:v>
                </c:pt>
                <c:pt idx="371">
                  <c:v>-99</c:v>
                </c:pt>
                <c:pt idx="372">
                  <c:v>-99</c:v>
                </c:pt>
                <c:pt idx="373">
                  <c:v>-99</c:v>
                </c:pt>
                <c:pt idx="374">
                  <c:v>-99</c:v>
                </c:pt>
                <c:pt idx="375">
                  <c:v>-99</c:v>
                </c:pt>
                <c:pt idx="376">
                  <c:v>-99</c:v>
                </c:pt>
                <c:pt idx="377">
                  <c:v>-99</c:v>
                </c:pt>
                <c:pt idx="378">
                  <c:v>-99</c:v>
                </c:pt>
                <c:pt idx="379">
                  <c:v>-99</c:v>
                </c:pt>
                <c:pt idx="380">
                  <c:v>-99</c:v>
                </c:pt>
                <c:pt idx="381">
                  <c:v>-99</c:v>
                </c:pt>
                <c:pt idx="382">
                  <c:v>-99</c:v>
                </c:pt>
                <c:pt idx="383">
                  <c:v>-99</c:v>
                </c:pt>
                <c:pt idx="384">
                  <c:v>-99</c:v>
                </c:pt>
                <c:pt idx="385">
                  <c:v>-99</c:v>
                </c:pt>
                <c:pt idx="386">
                  <c:v>-99</c:v>
                </c:pt>
                <c:pt idx="387">
                  <c:v>-99</c:v>
                </c:pt>
                <c:pt idx="388">
                  <c:v>-99</c:v>
                </c:pt>
                <c:pt idx="389">
                  <c:v>-99</c:v>
                </c:pt>
                <c:pt idx="390">
                  <c:v>-99</c:v>
                </c:pt>
                <c:pt idx="391">
                  <c:v>-99</c:v>
                </c:pt>
                <c:pt idx="392">
                  <c:v>-99</c:v>
                </c:pt>
                <c:pt idx="393">
                  <c:v>-99</c:v>
                </c:pt>
                <c:pt idx="394">
                  <c:v>-99</c:v>
                </c:pt>
                <c:pt idx="395">
                  <c:v>-99</c:v>
                </c:pt>
                <c:pt idx="396">
                  <c:v>-99</c:v>
                </c:pt>
                <c:pt idx="397">
                  <c:v>-99</c:v>
                </c:pt>
                <c:pt idx="398">
                  <c:v>-99</c:v>
                </c:pt>
                <c:pt idx="399">
                  <c:v>-99</c:v>
                </c:pt>
                <c:pt idx="400">
                  <c:v>-99</c:v>
                </c:pt>
                <c:pt idx="401">
                  <c:v>-99</c:v>
                </c:pt>
                <c:pt idx="402">
                  <c:v>-99</c:v>
                </c:pt>
                <c:pt idx="403">
                  <c:v>-99</c:v>
                </c:pt>
                <c:pt idx="404">
                  <c:v>-99</c:v>
                </c:pt>
                <c:pt idx="405">
                  <c:v>-99</c:v>
                </c:pt>
                <c:pt idx="406">
                  <c:v>-99</c:v>
                </c:pt>
                <c:pt idx="407">
                  <c:v>-99</c:v>
                </c:pt>
                <c:pt idx="408">
                  <c:v>-99</c:v>
                </c:pt>
                <c:pt idx="409">
                  <c:v>-99</c:v>
                </c:pt>
                <c:pt idx="410">
                  <c:v>-99</c:v>
                </c:pt>
                <c:pt idx="411">
                  <c:v>-99</c:v>
                </c:pt>
                <c:pt idx="412">
                  <c:v>-99</c:v>
                </c:pt>
                <c:pt idx="413">
                  <c:v>-99</c:v>
                </c:pt>
                <c:pt idx="414">
                  <c:v>-99</c:v>
                </c:pt>
                <c:pt idx="415">
                  <c:v>-99</c:v>
                </c:pt>
                <c:pt idx="416">
                  <c:v>-99</c:v>
                </c:pt>
                <c:pt idx="417">
                  <c:v>-99</c:v>
                </c:pt>
                <c:pt idx="418">
                  <c:v>-99</c:v>
                </c:pt>
                <c:pt idx="419">
                  <c:v>-99</c:v>
                </c:pt>
                <c:pt idx="420">
                  <c:v>-99</c:v>
                </c:pt>
                <c:pt idx="421">
                  <c:v>-99</c:v>
                </c:pt>
                <c:pt idx="422">
                  <c:v>-99</c:v>
                </c:pt>
                <c:pt idx="423">
                  <c:v>-99</c:v>
                </c:pt>
                <c:pt idx="424">
                  <c:v>-99</c:v>
                </c:pt>
                <c:pt idx="425">
                  <c:v>-99</c:v>
                </c:pt>
                <c:pt idx="426">
                  <c:v>-99</c:v>
                </c:pt>
                <c:pt idx="427">
                  <c:v>-99</c:v>
                </c:pt>
                <c:pt idx="428">
                  <c:v>-99</c:v>
                </c:pt>
                <c:pt idx="429">
                  <c:v>-99</c:v>
                </c:pt>
                <c:pt idx="430">
                  <c:v>-99</c:v>
                </c:pt>
                <c:pt idx="431">
                  <c:v>-99</c:v>
                </c:pt>
                <c:pt idx="432">
                  <c:v>-99</c:v>
                </c:pt>
                <c:pt idx="433">
                  <c:v>-99</c:v>
                </c:pt>
                <c:pt idx="434">
                  <c:v>-99</c:v>
                </c:pt>
                <c:pt idx="435">
                  <c:v>-99</c:v>
                </c:pt>
                <c:pt idx="436">
                  <c:v>-99</c:v>
                </c:pt>
                <c:pt idx="437">
                  <c:v>-99</c:v>
                </c:pt>
                <c:pt idx="438">
                  <c:v>-99</c:v>
                </c:pt>
                <c:pt idx="439">
                  <c:v>-99</c:v>
                </c:pt>
                <c:pt idx="440">
                  <c:v>-99</c:v>
                </c:pt>
                <c:pt idx="441">
                  <c:v>-99</c:v>
                </c:pt>
                <c:pt idx="442">
                  <c:v>-99</c:v>
                </c:pt>
                <c:pt idx="443">
                  <c:v>-99</c:v>
                </c:pt>
                <c:pt idx="444">
                  <c:v>-99</c:v>
                </c:pt>
                <c:pt idx="445">
                  <c:v>-99</c:v>
                </c:pt>
                <c:pt idx="446">
                  <c:v>-99</c:v>
                </c:pt>
                <c:pt idx="447">
                  <c:v>-99</c:v>
                </c:pt>
                <c:pt idx="448">
                  <c:v>-99</c:v>
                </c:pt>
                <c:pt idx="449">
                  <c:v>-99</c:v>
                </c:pt>
                <c:pt idx="450">
                  <c:v>-99</c:v>
                </c:pt>
                <c:pt idx="451">
                  <c:v>-99</c:v>
                </c:pt>
                <c:pt idx="452">
                  <c:v>-99</c:v>
                </c:pt>
                <c:pt idx="453">
                  <c:v>-99</c:v>
                </c:pt>
                <c:pt idx="454">
                  <c:v>-99</c:v>
                </c:pt>
                <c:pt idx="455">
                  <c:v>-99</c:v>
                </c:pt>
                <c:pt idx="456">
                  <c:v>-99</c:v>
                </c:pt>
                <c:pt idx="457">
                  <c:v>-99</c:v>
                </c:pt>
                <c:pt idx="458">
                  <c:v>-99</c:v>
                </c:pt>
                <c:pt idx="459">
                  <c:v>-99</c:v>
                </c:pt>
                <c:pt idx="460">
                  <c:v>-99</c:v>
                </c:pt>
                <c:pt idx="461">
                  <c:v>-99</c:v>
                </c:pt>
                <c:pt idx="462">
                  <c:v>-99</c:v>
                </c:pt>
                <c:pt idx="463">
                  <c:v>-99</c:v>
                </c:pt>
                <c:pt idx="464">
                  <c:v>-99</c:v>
                </c:pt>
                <c:pt idx="465">
                  <c:v>-99</c:v>
                </c:pt>
                <c:pt idx="466">
                  <c:v>-99</c:v>
                </c:pt>
                <c:pt idx="467">
                  <c:v>-99</c:v>
                </c:pt>
                <c:pt idx="468">
                  <c:v>-99</c:v>
                </c:pt>
                <c:pt idx="469">
                  <c:v>-99</c:v>
                </c:pt>
                <c:pt idx="470">
                  <c:v>-99</c:v>
                </c:pt>
                <c:pt idx="471">
                  <c:v>-99</c:v>
                </c:pt>
                <c:pt idx="472">
                  <c:v>-99</c:v>
                </c:pt>
                <c:pt idx="473">
                  <c:v>-99</c:v>
                </c:pt>
                <c:pt idx="474">
                  <c:v>-99</c:v>
                </c:pt>
                <c:pt idx="475">
                  <c:v>-99</c:v>
                </c:pt>
                <c:pt idx="476">
                  <c:v>-99</c:v>
                </c:pt>
                <c:pt idx="477">
                  <c:v>-99</c:v>
                </c:pt>
                <c:pt idx="478">
                  <c:v>-99</c:v>
                </c:pt>
                <c:pt idx="479">
                  <c:v>-99</c:v>
                </c:pt>
                <c:pt idx="480">
                  <c:v>-99</c:v>
                </c:pt>
                <c:pt idx="481">
                  <c:v>-99</c:v>
                </c:pt>
                <c:pt idx="482">
                  <c:v>-99</c:v>
                </c:pt>
                <c:pt idx="483">
                  <c:v>-99</c:v>
                </c:pt>
                <c:pt idx="484">
                  <c:v>-99</c:v>
                </c:pt>
                <c:pt idx="485">
                  <c:v>-99</c:v>
                </c:pt>
                <c:pt idx="486">
                  <c:v>-99</c:v>
                </c:pt>
                <c:pt idx="487">
                  <c:v>-99</c:v>
                </c:pt>
                <c:pt idx="488">
                  <c:v>-99</c:v>
                </c:pt>
                <c:pt idx="489">
                  <c:v>-99</c:v>
                </c:pt>
                <c:pt idx="490">
                  <c:v>-99</c:v>
                </c:pt>
                <c:pt idx="491">
                  <c:v>-99</c:v>
                </c:pt>
                <c:pt idx="492">
                  <c:v>-99</c:v>
                </c:pt>
                <c:pt idx="493">
                  <c:v>-99</c:v>
                </c:pt>
                <c:pt idx="494">
                  <c:v>-99</c:v>
                </c:pt>
                <c:pt idx="495">
                  <c:v>-99</c:v>
                </c:pt>
                <c:pt idx="496">
                  <c:v>-99</c:v>
                </c:pt>
                <c:pt idx="497">
                  <c:v>-99</c:v>
                </c:pt>
                <c:pt idx="498">
                  <c:v>-99</c:v>
                </c:pt>
                <c:pt idx="499">
                  <c:v>-99</c:v>
                </c:pt>
                <c:pt idx="500">
                  <c:v>-99</c:v>
                </c:pt>
                <c:pt idx="501">
                  <c:v>-99</c:v>
                </c:pt>
                <c:pt idx="502">
                  <c:v>-99</c:v>
                </c:pt>
                <c:pt idx="503">
                  <c:v>-99</c:v>
                </c:pt>
                <c:pt idx="504">
                  <c:v>-99</c:v>
                </c:pt>
                <c:pt idx="505">
                  <c:v>-99</c:v>
                </c:pt>
                <c:pt idx="506">
                  <c:v>-99</c:v>
                </c:pt>
                <c:pt idx="507">
                  <c:v>-99</c:v>
                </c:pt>
                <c:pt idx="508">
                  <c:v>-99</c:v>
                </c:pt>
                <c:pt idx="509">
                  <c:v>-99</c:v>
                </c:pt>
                <c:pt idx="510">
                  <c:v>-99</c:v>
                </c:pt>
                <c:pt idx="511">
                  <c:v>-99</c:v>
                </c:pt>
                <c:pt idx="512">
                  <c:v>-99</c:v>
                </c:pt>
                <c:pt idx="513">
                  <c:v>-99</c:v>
                </c:pt>
                <c:pt idx="514">
                  <c:v>-99</c:v>
                </c:pt>
                <c:pt idx="515">
                  <c:v>-99</c:v>
                </c:pt>
                <c:pt idx="516">
                  <c:v>-99</c:v>
                </c:pt>
                <c:pt idx="517">
                  <c:v>-99</c:v>
                </c:pt>
                <c:pt idx="518">
                  <c:v>-99</c:v>
                </c:pt>
                <c:pt idx="519">
                  <c:v>-99</c:v>
                </c:pt>
                <c:pt idx="520">
                  <c:v>-99</c:v>
                </c:pt>
                <c:pt idx="521">
                  <c:v>-99</c:v>
                </c:pt>
                <c:pt idx="522">
                  <c:v>-99</c:v>
                </c:pt>
                <c:pt idx="523">
                  <c:v>-99</c:v>
                </c:pt>
                <c:pt idx="524">
                  <c:v>-99</c:v>
                </c:pt>
                <c:pt idx="525">
                  <c:v>-99</c:v>
                </c:pt>
                <c:pt idx="526">
                  <c:v>-99</c:v>
                </c:pt>
                <c:pt idx="527">
                  <c:v>-99</c:v>
                </c:pt>
                <c:pt idx="528">
                  <c:v>-99</c:v>
                </c:pt>
                <c:pt idx="529">
                  <c:v>-99</c:v>
                </c:pt>
                <c:pt idx="530">
                  <c:v>-99</c:v>
                </c:pt>
                <c:pt idx="531">
                  <c:v>-99</c:v>
                </c:pt>
                <c:pt idx="532">
                  <c:v>-99</c:v>
                </c:pt>
                <c:pt idx="533">
                  <c:v>-99</c:v>
                </c:pt>
                <c:pt idx="534">
                  <c:v>-99</c:v>
                </c:pt>
                <c:pt idx="535">
                  <c:v>-99</c:v>
                </c:pt>
                <c:pt idx="536">
                  <c:v>-99</c:v>
                </c:pt>
                <c:pt idx="537">
                  <c:v>-99</c:v>
                </c:pt>
                <c:pt idx="538">
                  <c:v>-99</c:v>
                </c:pt>
                <c:pt idx="539">
                  <c:v>-99</c:v>
                </c:pt>
                <c:pt idx="540">
                  <c:v>-99</c:v>
                </c:pt>
                <c:pt idx="541">
                  <c:v>-99</c:v>
                </c:pt>
                <c:pt idx="542">
                  <c:v>-99</c:v>
                </c:pt>
                <c:pt idx="543">
                  <c:v>-99</c:v>
                </c:pt>
                <c:pt idx="544">
                  <c:v>-99</c:v>
                </c:pt>
                <c:pt idx="545">
                  <c:v>-99</c:v>
                </c:pt>
                <c:pt idx="546">
                  <c:v>-99</c:v>
                </c:pt>
                <c:pt idx="547">
                  <c:v>-99</c:v>
                </c:pt>
                <c:pt idx="548">
                  <c:v>-99</c:v>
                </c:pt>
                <c:pt idx="549">
                  <c:v>-99</c:v>
                </c:pt>
                <c:pt idx="550">
                  <c:v>-99</c:v>
                </c:pt>
                <c:pt idx="551">
                  <c:v>-99</c:v>
                </c:pt>
                <c:pt idx="552">
                  <c:v>-99</c:v>
                </c:pt>
                <c:pt idx="553">
                  <c:v>-99</c:v>
                </c:pt>
                <c:pt idx="554">
                  <c:v>-99</c:v>
                </c:pt>
                <c:pt idx="555">
                  <c:v>-99</c:v>
                </c:pt>
                <c:pt idx="556">
                  <c:v>-99</c:v>
                </c:pt>
                <c:pt idx="557">
                  <c:v>-99</c:v>
                </c:pt>
                <c:pt idx="558">
                  <c:v>-99</c:v>
                </c:pt>
                <c:pt idx="559">
                  <c:v>-99</c:v>
                </c:pt>
                <c:pt idx="560">
                  <c:v>-99</c:v>
                </c:pt>
                <c:pt idx="561">
                  <c:v>-99</c:v>
                </c:pt>
                <c:pt idx="562">
                  <c:v>-99</c:v>
                </c:pt>
                <c:pt idx="563">
                  <c:v>-99</c:v>
                </c:pt>
                <c:pt idx="564">
                  <c:v>-99</c:v>
                </c:pt>
                <c:pt idx="565">
                  <c:v>-99</c:v>
                </c:pt>
                <c:pt idx="566">
                  <c:v>-99</c:v>
                </c:pt>
                <c:pt idx="567">
                  <c:v>-99</c:v>
                </c:pt>
                <c:pt idx="568">
                  <c:v>-99</c:v>
                </c:pt>
                <c:pt idx="569">
                  <c:v>-99</c:v>
                </c:pt>
                <c:pt idx="570">
                  <c:v>-99</c:v>
                </c:pt>
                <c:pt idx="571">
                  <c:v>-99</c:v>
                </c:pt>
                <c:pt idx="572">
                  <c:v>-99</c:v>
                </c:pt>
                <c:pt idx="573">
                  <c:v>-99</c:v>
                </c:pt>
                <c:pt idx="574">
                  <c:v>-99</c:v>
                </c:pt>
                <c:pt idx="575">
                  <c:v>-99</c:v>
                </c:pt>
                <c:pt idx="576">
                  <c:v>-99</c:v>
                </c:pt>
                <c:pt idx="577">
                  <c:v>-99</c:v>
                </c:pt>
                <c:pt idx="578">
                  <c:v>-99</c:v>
                </c:pt>
                <c:pt idx="579">
                  <c:v>-99</c:v>
                </c:pt>
                <c:pt idx="580">
                  <c:v>-99</c:v>
                </c:pt>
                <c:pt idx="581">
                  <c:v>-99</c:v>
                </c:pt>
                <c:pt idx="582">
                  <c:v>-99</c:v>
                </c:pt>
                <c:pt idx="583">
                  <c:v>-99</c:v>
                </c:pt>
                <c:pt idx="584">
                  <c:v>-99</c:v>
                </c:pt>
                <c:pt idx="585">
                  <c:v>-99</c:v>
                </c:pt>
                <c:pt idx="586">
                  <c:v>-99</c:v>
                </c:pt>
                <c:pt idx="587">
                  <c:v>-99</c:v>
                </c:pt>
                <c:pt idx="588">
                  <c:v>-99</c:v>
                </c:pt>
                <c:pt idx="589">
                  <c:v>-99</c:v>
                </c:pt>
                <c:pt idx="590">
                  <c:v>-99</c:v>
                </c:pt>
                <c:pt idx="591">
                  <c:v>-99</c:v>
                </c:pt>
                <c:pt idx="592">
                  <c:v>-99</c:v>
                </c:pt>
                <c:pt idx="593">
                  <c:v>-99</c:v>
                </c:pt>
                <c:pt idx="594">
                  <c:v>-99</c:v>
                </c:pt>
                <c:pt idx="595">
                  <c:v>-99</c:v>
                </c:pt>
                <c:pt idx="596">
                  <c:v>-99</c:v>
                </c:pt>
                <c:pt idx="597">
                  <c:v>-99</c:v>
                </c:pt>
                <c:pt idx="598">
                  <c:v>-99</c:v>
                </c:pt>
                <c:pt idx="599">
                  <c:v>-99</c:v>
                </c:pt>
                <c:pt idx="600">
                  <c:v>-99</c:v>
                </c:pt>
                <c:pt idx="601">
                  <c:v>-99</c:v>
                </c:pt>
                <c:pt idx="602">
                  <c:v>-99</c:v>
                </c:pt>
                <c:pt idx="603">
                  <c:v>-99</c:v>
                </c:pt>
                <c:pt idx="604">
                  <c:v>-99</c:v>
                </c:pt>
                <c:pt idx="605">
                  <c:v>-99</c:v>
                </c:pt>
                <c:pt idx="606">
                  <c:v>-99</c:v>
                </c:pt>
                <c:pt idx="607">
                  <c:v>-99</c:v>
                </c:pt>
                <c:pt idx="608">
                  <c:v>-99</c:v>
                </c:pt>
                <c:pt idx="609">
                  <c:v>-99</c:v>
                </c:pt>
                <c:pt idx="610">
                  <c:v>-99</c:v>
                </c:pt>
                <c:pt idx="611">
                  <c:v>-99</c:v>
                </c:pt>
                <c:pt idx="612">
                  <c:v>-99</c:v>
                </c:pt>
                <c:pt idx="613">
                  <c:v>-99</c:v>
                </c:pt>
                <c:pt idx="614">
                  <c:v>-99</c:v>
                </c:pt>
                <c:pt idx="615">
                  <c:v>-99</c:v>
                </c:pt>
                <c:pt idx="616">
                  <c:v>-99</c:v>
                </c:pt>
                <c:pt idx="617">
                  <c:v>-99</c:v>
                </c:pt>
                <c:pt idx="618">
                  <c:v>-99</c:v>
                </c:pt>
                <c:pt idx="619">
                  <c:v>-99</c:v>
                </c:pt>
                <c:pt idx="620">
                  <c:v>-99</c:v>
                </c:pt>
                <c:pt idx="621">
                  <c:v>-99</c:v>
                </c:pt>
                <c:pt idx="622">
                  <c:v>-99</c:v>
                </c:pt>
                <c:pt idx="623">
                  <c:v>-99</c:v>
                </c:pt>
                <c:pt idx="624">
                  <c:v>-99</c:v>
                </c:pt>
                <c:pt idx="625">
                  <c:v>-99</c:v>
                </c:pt>
                <c:pt idx="626">
                  <c:v>-99</c:v>
                </c:pt>
                <c:pt idx="627">
                  <c:v>-99</c:v>
                </c:pt>
                <c:pt idx="628">
                  <c:v>-99</c:v>
                </c:pt>
                <c:pt idx="629">
                  <c:v>-99</c:v>
                </c:pt>
                <c:pt idx="630">
                  <c:v>-99</c:v>
                </c:pt>
                <c:pt idx="631">
                  <c:v>-99</c:v>
                </c:pt>
                <c:pt idx="632">
                  <c:v>-99</c:v>
                </c:pt>
                <c:pt idx="633">
                  <c:v>-99</c:v>
                </c:pt>
                <c:pt idx="634">
                  <c:v>-99</c:v>
                </c:pt>
                <c:pt idx="635">
                  <c:v>-99</c:v>
                </c:pt>
                <c:pt idx="636">
                  <c:v>-99</c:v>
                </c:pt>
                <c:pt idx="637">
                  <c:v>-99</c:v>
                </c:pt>
                <c:pt idx="638">
                  <c:v>-99</c:v>
                </c:pt>
                <c:pt idx="639">
                  <c:v>-99</c:v>
                </c:pt>
                <c:pt idx="640">
                  <c:v>-99</c:v>
                </c:pt>
                <c:pt idx="641">
                  <c:v>-99</c:v>
                </c:pt>
                <c:pt idx="642">
                  <c:v>-99</c:v>
                </c:pt>
                <c:pt idx="643">
                  <c:v>-99</c:v>
                </c:pt>
                <c:pt idx="644">
                  <c:v>-99</c:v>
                </c:pt>
                <c:pt idx="645">
                  <c:v>-99</c:v>
                </c:pt>
                <c:pt idx="646">
                  <c:v>-99</c:v>
                </c:pt>
                <c:pt idx="647">
                  <c:v>-99</c:v>
                </c:pt>
                <c:pt idx="648">
                  <c:v>-99</c:v>
                </c:pt>
                <c:pt idx="649">
                  <c:v>-99</c:v>
                </c:pt>
                <c:pt idx="650">
                  <c:v>-99</c:v>
                </c:pt>
                <c:pt idx="651">
                  <c:v>-99</c:v>
                </c:pt>
                <c:pt idx="652">
                  <c:v>-99</c:v>
                </c:pt>
                <c:pt idx="653">
                  <c:v>-99</c:v>
                </c:pt>
                <c:pt idx="654">
                  <c:v>-99</c:v>
                </c:pt>
                <c:pt idx="655">
                  <c:v>-99</c:v>
                </c:pt>
                <c:pt idx="656">
                  <c:v>-99</c:v>
                </c:pt>
                <c:pt idx="657">
                  <c:v>-99</c:v>
                </c:pt>
                <c:pt idx="658">
                  <c:v>-99</c:v>
                </c:pt>
                <c:pt idx="659">
                  <c:v>-99</c:v>
                </c:pt>
                <c:pt idx="660">
                  <c:v>-99</c:v>
                </c:pt>
                <c:pt idx="661">
                  <c:v>-99</c:v>
                </c:pt>
                <c:pt idx="662">
                  <c:v>-99</c:v>
                </c:pt>
                <c:pt idx="663">
                  <c:v>-99</c:v>
                </c:pt>
                <c:pt idx="664">
                  <c:v>-99</c:v>
                </c:pt>
                <c:pt idx="665">
                  <c:v>-99</c:v>
                </c:pt>
                <c:pt idx="666">
                  <c:v>-99</c:v>
                </c:pt>
                <c:pt idx="667">
                  <c:v>-99</c:v>
                </c:pt>
                <c:pt idx="668">
                  <c:v>-99</c:v>
                </c:pt>
                <c:pt idx="669">
                  <c:v>-99</c:v>
                </c:pt>
                <c:pt idx="670">
                  <c:v>-99</c:v>
                </c:pt>
                <c:pt idx="671">
                  <c:v>-99</c:v>
                </c:pt>
                <c:pt idx="672">
                  <c:v>-99</c:v>
                </c:pt>
                <c:pt idx="673">
                  <c:v>-99</c:v>
                </c:pt>
                <c:pt idx="674">
                  <c:v>-99</c:v>
                </c:pt>
                <c:pt idx="675">
                  <c:v>-99</c:v>
                </c:pt>
                <c:pt idx="676">
                  <c:v>-99</c:v>
                </c:pt>
                <c:pt idx="677">
                  <c:v>-99</c:v>
                </c:pt>
                <c:pt idx="678">
                  <c:v>-99</c:v>
                </c:pt>
                <c:pt idx="679">
                  <c:v>-99</c:v>
                </c:pt>
                <c:pt idx="680">
                  <c:v>-99</c:v>
                </c:pt>
                <c:pt idx="681">
                  <c:v>-99</c:v>
                </c:pt>
                <c:pt idx="682">
                  <c:v>-99</c:v>
                </c:pt>
                <c:pt idx="683">
                  <c:v>-99</c:v>
                </c:pt>
                <c:pt idx="684">
                  <c:v>-99</c:v>
                </c:pt>
                <c:pt idx="685">
                  <c:v>-99</c:v>
                </c:pt>
                <c:pt idx="686">
                  <c:v>-99</c:v>
                </c:pt>
                <c:pt idx="687">
                  <c:v>-99</c:v>
                </c:pt>
                <c:pt idx="688">
                  <c:v>-99</c:v>
                </c:pt>
                <c:pt idx="689">
                  <c:v>-99</c:v>
                </c:pt>
                <c:pt idx="690">
                  <c:v>-99</c:v>
                </c:pt>
                <c:pt idx="691">
                  <c:v>-99</c:v>
                </c:pt>
                <c:pt idx="692">
                  <c:v>-99</c:v>
                </c:pt>
                <c:pt idx="693">
                  <c:v>-99</c:v>
                </c:pt>
                <c:pt idx="694">
                  <c:v>-99</c:v>
                </c:pt>
                <c:pt idx="695">
                  <c:v>-99</c:v>
                </c:pt>
                <c:pt idx="696">
                  <c:v>-99</c:v>
                </c:pt>
                <c:pt idx="697">
                  <c:v>-99</c:v>
                </c:pt>
                <c:pt idx="698">
                  <c:v>-99</c:v>
                </c:pt>
                <c:pt idx="699">
                  <c:v>-99</c:v>
                </c:pt>
                <c:pt idx="700">
                  <c:v>-99</c:v>
                </c:pt>
                <c:pt idx="701">
                  <c:v>-99</c:v>
                </c:pt>
                <c:pt idx="702">
                  <c:v>-99</c:v>
                </c:pt>
                <c:pt idx="703">
                  <c:v>-99</c:v>
                </c:pt>
                <c:pt idx="704">
                  <c:v>-99</c:v>
                </c:pt>
                <c:pt idx="705">
                  <c:v>-99</c:v>
                </c:pt>
                <c:pt idx="706">
                  <c:v>-99</c:v>
                </c:pt>
                <c:pt idx="707">
                  <c:v>-99</c:v>
                </c:pt>
                <c:pt idx="708">
                  <c:v>-99</c:v>
                </c:pt>
                <c:pt idx="709">
                  <c:v>-99</c:v>
                </c:pt>
                <c:pt idx="710">
                  <c:v>-99</c:v>
                </c:pt>
                <c:pt idx="711">
                  <c:v>-99</c:v>
                </c:pt>
                <c:pt idx="712">
                  <c:v>-99</c:v>
                </c:pt>
                <c:pt idx="713">
                  <c:v>-99</c:v>
                </c:pt>
                <c:pt idx="714">
                  <c:v>-99</c:v>
                </c:pt>
                <c:pt idx="715">
                  <c:v>-99</c:v>
                </c:pt>
                <c:pt idx="716">
                  <c:v>-99</c:v>
                </c:pt>
                <c:pt idx="717">
                  <c:v>-99</c:v>
                </c:pt>
                <c:pt idx="718">
                  <c:v>-99</c:v>
                </c:pt>
                <c:pt idx="719">
                  <c:v>-99</c:v>
                </c:pt>
                <c:pt idx="720">
                  <c:v>-99</c:v>
                </c:pt>
                <c:pt idx="721">
                  <c:v>-99</c:v>
                </c:pt>
                <c:pt idx="722">
                  <c:v>-99</c:v>
                </c:pt>
                <c:pt idx="723">
                  <c:v>-99</c:v>
                </c:pt>
                <c:pt idx="724">
                  <c:v>-99</c:v>
                </c:pt>
                <c:pt idx="725">
                  <c:v>-99</c:v>
                </c:pt>
                <c:pt idx="726">
                  <c:v>-99</c:v>
                </c:pt>
                <c:pt idx="727">
                  <c:v>-99</c:v>
                </c:pt>
                <c:pt idx="728">
                  <c:v>-99</c:v>
                </c:pt>
                <c:pt idx="729">
                  <c:v>-99</c:v>
                </c:pt>
                <c:pt idx="730">
                  <c:v>-99</c:v>
                </c:pt>
                <c:pt idx="731">
                  <c:v>-99</c:v>
                </c:pt>
                <c:pt idx="732">
                  <c:v>-99</c:v>
                </c:pt>
                <c:pt idx="733">
                  <c:v>-99</c:v>
                </c:pt>
                <c:pt idx="734">
                  <c:v>-99</c:v>
                </c:pt>
                <c:pt idx="735">
                  <c:v>-99</c:v>
                </c:pt>
                <c:pt idx="736">
                  <c:v>-99</c:v>
                </c:pt>
                <c:pt idx="737">
                  <c:v>-99</c:v>
                </c:pt>
                <c:pt idx="738">
                  <c:v>-99</c:v>
                </c:pt>
                <c:pt idx="739">
                  <c:v>-99</c:v>
                </c:pt>
                <c:pt idx="740">
                  <c:v>-99</c:v>
                </c:pt>
                <c:pt idx="741">
                  <c:v>-99</c:v>
                </c:pt>
                <c:pt idx="742">
                  <c:v>-99</c:v>
                </c:pt>
                <c:pt idx="743">
                  <c:v>-99</c:v>
                </c:pt>
                <c:pt idx="744">
                  <c:v>-99</c:v>
                </c:pt>
                <c:pt idx="745">
                  <c:v>-99</c:v>
                </c:pt>
                <c:pt idx="746">
                  <c:v>-99</c:v>
                </c:pt>
                <c:pt idx="747">
                  <c:v>-99</c:v>
                </c:pt>
                <c:pt idx="748">
                  <c:v>-99</c:v>
                </c:pt>
                <c:pt idx="749">
                  <c:v>-99</c:v>
                </c:pt>
                <c:pt idx="750">
                  <c:v>-99</c:v>
                </c:pt>
                <c:pt idx="751">
                  <c:v>-99</c:v>
                </c:pt>
                <c:pt idx="752">
                  <c:v>-99</c:v>
                </c:pt>
                <c:pt idx="753">
                  <c:v>-99</c:v>
                </c:pt>
                <c:pt idx="754">
                  <c:v>-99</c:v>
                </c:pt>
                <c:pt idx="755">
                  <c:v>-99</c:v>
                </c:pt>
                <c:pt idx="756">
                  <c:v>-99</c:v>
                </c:pt>
                <c:pt idx="757">
                  <c:v>-99</c:v>
                </c:pt>
                <c:pt idx="758">
                  <c:v>-99</c:v>
                </c:pt>
                <c:pt idx="759">
                  <c:v>-99</c:v>
                </c:pt>
                <c:pt idx="760">
                  <c:v>-99</c:v>
                </c:pt>
                <c:pt idx="761">
                  <c:v>-99</c:v>
                </c:pt>
                <c:pt idx="762">
                  <c:v>-99</c:v>
                </c:pt>
                <c:pt idx="763">
                  <c:v>-99</c:v>
                </c:pt>
                <c:pt idx="764">
                  <c:v>-99</c:v>
                </c:pt>
                <c:pt idx="765">
                  <c:v>-99</c:v>
                </c:pt>
                <c:pt idx="766">
                  <c:v>-99</c:v>
                </c:pt>
                <c:pt idx="767">
                  <c:v>-99</c:v>
                </c:pt>
                <c:pt idx="768">
                  <c:v>-99</c:v>
                </c:pt>
                <c:pt idx="769">
                  <c:v>-99</c:v>
                </c:pt>
                <c:pt idx="770">
                  <c:v>-99</c:v>
                </c:pt>
                <c:pt idx="771">
                  <c:v>-99</c:v>
                </c:pt>
                <c:pt idx="772">
                  <c:v>-99</c:v>
                </c:pt>
                <c:pt idx="773">
                  <c:v>-99</c:v>
                </c:pt>
                <c:pt idx="774">
                  <c:v>-99</c:v>
                </c:pt>
                <c:pt idx="775">
                  <c:v>-99</c:v>
                </c:pt>
                <c:pt idx="776">
                  <c:v>-99</c:v>
                </c:pt>
                <c:pt idx="777">
                  <c:v>-99</c:v>
                </c:pt>
                <c:pt idx="778">
                  <c:v>-99</c:v>
                </c:pt>
                <c:pt idx="779">
                  <c:v>-99</c:v>
                </c:pt>
                <c:pt idx="780">
                  <c:v>-99</c:v>
                </c:pt>
                <c:pt idx="781">
                  <c:v>-99</c:v>
                </c:pt>
                <c:pt idx="782">
                  <c:v>-99</c:v>
                </c:pt>
                <c:pt idx="783">
                  <c:v>-99</c:v>
                </c:pt>
                <c:pt idx="784">
                  <c:v>-99</c:v>
                </c:pt>
                <c:pt idx="785">
                  <c:v>-99</c:v>
                </c:pt>
                <c:pt idx="786">
                  <c:v>-99</c:v>
                </c:pt>
                <c:pt idx="787">
                  <c:v>-99</c:v>
                </c:pt>
                <c:pt idx="788">
                  <c:v>-99</c:v>
                </c:pt>
                <c:pt idx="789">
                  <c:v>-99</c:v>
                </c:pt>
                <c:pt idx="790">
                  <c:v>-99</c:v>
                </c:pt>
                <c:pt idx="791">
                  <c:v>-99</c:v>
                </c:pt>
                <c:pt idx="792">
                  <c:v>-99</c:v>
                </c:pt>
                <c:pt idx="793">
                  <c:v>-99</c:v>
                </c:pt>
                <c:pt idx="794">
                  <c:v>-99</c:v>
                </c:pt>
                <c:pt idx="795">
                  <c:v>-99</c:v>
                </c:pt>
                <c:pt idx="796">
                  <c:v>-99</c:v>
                </c:pt>
                <c:pt idx="797">
                  <c:v>-99</c:v>
                </c:pt>
                <c:pt idx="798">
                  <c:v>-99</c:v>
                </c:pt>
                <c:pt idx="799">
                  <c:v>-99</c:v>
                </c:pt>
                <c:pt idx="800">
                  <c:v>-99</c:v>
                </c:pt>
                <c:pt idx="801">
                  <c:v>-99</c:v>
                </c:pt>
                <c:pt idx="802">
                  <c:v>-99</c:v>
                </c:pt>
                <c:pt idx="803">
                  <c:v>-99</c:v>
                </c:pt>
                <c:pt idx="804">
                  <c:v>-99</c:v>
                </c:pt>
                <c:pt idx="805">
                  <c:v>-99</c:v>
                </c:pt>
                <c:pt idx="806">
                  <c:v>-99</c:v>
                </c:pt>
                <c:pt idx="807">
                  <c:v>-99</c:v>
                </c:pt>
                <c:pt idx="808">
                  <c:v>-99</c:v>
                </c:pt>
                <c:pt idx="809">
                  <c:v>-99</c:v>
                </c:pt>
                <c:pt idx="810">
                  <c:v>-99</c:v>
                </c:pt>
                <c:pt idx="811">
                  <c:v>-99</c:v>
                </c:pt>
                <c:pt idx="812">
                  <c:v>-99</c:v>
                </c:pt>
                <c:pt idx="813">
                  <c:v>-99</c:v>
                </c:pt>
                <c:pt idx="814">
                  <c:v>-99</c:v>
                </c:pt>
                <c:pt idx="815">
                  <c:v>-99</c:v>
                </c:pt>
                <c:pt idx="816">
                  <c:v>-99</c:v>
                </c:pt>
                <c:pt idx="817">
                  <c:v>-99</c:v>
                </c:pt>
                <c:pt idx="818">
                  <c:v>-99</c:v>
                </c:pt>
                <c:pt idx="819">
                  <c:v>-99</c:v>
                </c:pt>
                <c:pt idx="820">
                  <c:v>-99</c:v>
                </c:pt>
                <c:pt idx="821">
                  <c:v>-99</c:v>
                </c:pt>
                <c:pt idx="822">
                  <c:v>-99</c:v>
                </c:pt>
                <c:pt idx="823">
                  <c:v>-99</c:v>
                </c:pt>
                <c:pt idx="824">
                  <c:v>-99</c:v>
                </c:pt>
                <c:pt idx="825">
                  <c:v>-99</c:v>
                </c:pt>
                <c:pt idx="826">
                  <c:v>-99</c:v>
                </c:pt>
                <c:pt idx="827">
                  <c:v>-99</c:v>
                </c:pt>
                <c:pt idx="828">
                  <c:v>-99</c:v>
                </c:pt>
                <c:pt idx="829">
                  <c:v>-99</c:v>
                </c:pt>
                <c:pt idx="830">
                  <c:v>-99</c:v>
                </c:pt>
                <c:pt idx="831">
                  <c:v>-99</c:v>
                </c:pt>
                <c:pt idx="832">
                  <c:v>-99</c:v>
                </c:pt>
                <c:pt idx="833">
                  <c:v>-99</c:v>
                </c:pt>
                <c:pt idx="834">
                  <c:v>-99</c:v>
                </c:pt>
                <c:pt idx="835">
                  <c:v>-99</c:v>
                </c:pt>
                <c:pt idx="836">
                  <c:v>-99</c:v>
                </c:pt>
                <c:pt idx="837">
                  <c:v>-99</c:v>
                </c:pt>
                <c:pt idx="838">
                  <c:v>-99</c:v>
                </c:pt>
                <c:pt idx="839">
                  <c:v>-99</c:v>
                </c:pt>
                <c:pt idx="840">
                  <c:v>-99</c:v>
                </c:pt>
                <c:pt idx="841">
                  <c:v>-99</c:v>
                </c:pt>
                <c:pt idx="842">
                  <c:v>-99</c:v>
                </c:pt>
                <c:pt idx="843">
                  <c:v>-99</c:v>
                </c:pt>
                <c:pt idx="844">
                  <c:v>-99</c:v>
                </c:pt>
                <c:pt idx="845">
                  <c:v>-99</c:v>
                </c:pt>
                <c:pt idx="846">
                  <c:v>-99</c:v>
                </c:pt>
                <c:pt idx="847">
                  <c:v>-99</c:v>
                </c:pt>
                <c:pt idx="848">
                  <c:v>-99</c:v>
                </c:pt>
                <c:pt idx="849">
                  <c:v>-99</c:v>
                </c:pt>
                <c:pt idx="850">
                  <c:v>-99</c:v>
                </c:pt>
                <c:pt idx="851">
                  <c:v>-99</c:v>
                </c:pt>
                <c:pt idx="852">
                  <c:v>-99</c:v>
                </c:pt>
                <c:pt idx="853">
                  <c:v>-99</c:v>
                </c:pt>
                <c:pt idx="854">
                  <c:v>-99</c:v>
                </c:pt>
                <c:pt idx="855">
                  <c:v>-99</c:v>
                </c:pt>
                <c:pt idx="856">
                  <c:v>-99</c:v>
                </c:pt>
                <c:pt idx="857">
                  <c:v>-99</c:v>
                </c:pt>
                <c:pt idx="858">
                  <c:v>-99</c:v>
                </c:pt>
                <c:pt idx="859">
                  <c:v>-99</c:v>
                </c:pt>
                <c:pt idx="860">
                  <c:v>-99</c:v>
                </c:pt>
                <c:pt idx="861">
                  <c:v>-99</c:v>
                </c:pt>
                <c:pt idx="862">
                  <c:v>-99</c:v>
                </c:pt>
                <c:pt idx="863">
                  <c:v>-99</c:v>
                </c:pt>
                <c:pt idx="864">
                  <c:v>-99</c:v>
                </c:pt>
                <c:pt idx="865">
                  <c:v>-99</c:v>
                </c:pt>
                <c:pt idx="866">
                  <c:v>-99</c:v>
                </c:pt>
                <c:pt idx="867">
                  <c:v>-99</c:v>
                </c:pt>
                <c:pt idx="868">
                  <c:v>-99</c:v>
                </c:pt>
                <c:pt idx="869">
                  <c:v>-99</c:v>
                </c:pt>
                <c:pt idx="870">
                  <c:v>-99</c:v>
                </c:pt>
                <c:pt idx="871">
                  <c:v>-99</c:v>
                </c:pt>
                <c:pt idx="872">
                  <c:v>-99</c:v>
                </c:pt>
                <c:pt idx="873">
                  <c:v>-99</c:v>
                </c:pt>
                <c:pt idx="874">
                  <c:v>-99</c:v>
                </c:pt>
                <c:pt idx="875">
                  <c:v>-99</c:v>
                </c:pt>
                <c:pt idx="876">
                  <c:v>-99</c:v>
                </c:pt>
                <c:pt idx="877">
                  <c:v>-99</c:v>
                </c:pt>
                <c:pt idx="878">
                  <c:v>-99</c:v>
                </c:pt>
                <c:pt idx="879">
                  <c:v>-99</c:v>
                </c:pt>
                <c:pt idx="880">
                  <c:v>-99</c:v>
                </c:pt>
                <c:pt idx="881">
                  <c:v>-99</c:v>
                </c:pt>
                <c:pt idx="882">
                  <c:v>-99</c:v>
                </c:pt>
                <c:pt idx="883">
                  <c:v>-99</c:v>
                </c:pt>
                <c:pt idx="884">
                  <c:v>-99</c:v>
                </c:pt>
                <c:pt idx="885">
                  <c:v>-99</c:v>
                </c:pt>
                <c:pt idx="886">
                  <c:v>-99</c:v>
                </c:pt>
                <c:pt idx="887">
                  <c:v>-99</c:v>
                </c:pt>
                <c:pt idx="888">
                  <c:v>-99</c:v>
                </c:pt>
                <c:pt idx="889">
                  <c:v>-99</c:v>
                </c:pt>
                <c:pt idx="890">
                  <c:v>-99</c:v>
                </c:pt>
                <c:pt idx="891">
                  <c:v>-99</c:v>
                </c:pt>
                <c:pt idx="892">
                  <c:v>-99</c:v>
                </c:pt>
                <c:pt idx="893">
                  <c:v>-99</c:v>
                </c:pt>
                <c:pt idx="894">
                  <c:v>-99</c:v>
                </c:pt>
                <c:pt idx="895">
                  <c:v>-99</c:v>
                </c:pt>
                <c:pt idx="896">
                  <c:v>-99</c:v>
                </c:pt>
                <c:pt idx="897">
                  <c:v>-99</c:v>
                </c:pt>
                <c:pt idx="898">
                  <c:v>-99</c:v>
                </c:pt>
                <c:pt idx="899">
                  <c:v>-99</c:v>
                </c:pt>
                <c:pt idx="900">
                  <c:v>-99</c:v>
                </c:pt>
                <c:pt idx="901">
                  <c:v>-99</c:v>
                </c:pt>
                <c:pt idx="902">
                  <c:v>-99</c:v>
                </c:pt>
                <c:pt idx="903">
                  <c:v>-99</c:v>
                </c:pt>
                <c:pt idx="904">
                  <c:v>-99</c:v>
                </c:pt>
                <c:pt idx="905">
                  <c:v>-99</c:v>
                </c:pt>
                <c:pt idx="906">
                  <c:v>-99</c:v>
                </c:pt>
                <c:pt idx="907">
                  <c:v>-99</c:v>
                </c:pt>
                <c:pt idx="908">
                  <c:v>-99</c:v>
                </c:pt>
                <c:pt idx="909">
                  <c:v>-99</c:v>
                </c:pt>
                <c:pt idx="910">
                  <c:v>-99</c:v>
                </c:pt>
                <c:pt idx="911">
                  <c:v>-99</c:v>
                </c:pt>
                <c:pt idx="912">
                  <c:v>-99</c:v>
                </c:pt>
                <c:pt idx="913">
                  <c:v>-99</c:v>
                </c:pt>
                <c:pt idx="914">
                  <c:v>-99</c:v>
                </c:pt>
                <c:pt idx="915">
                  <c:v>-99</c:v>
                </c:pt>
                <c:pt idx="916">
                  <c:v>-99</c:v>
                </c:pt>
                <c:pt idx="917">
                  <c:v>-99</c:v>
                </c:pt>
                <c:pt idx="918">
                  <c:v>-99</c:v>
                </c:pt>
                <c:pt idx="919">
                  <c:v>-99</c:v>
                </c:pt>
                <c:pt idx="920">
                  <c:v>-99</c:v>
                </c:pt>
                <c:pt idx="921">
                  <c:v>-99</c:v>
                </c:pt>
                <c:pt idx="922">
                  <c:v>-99</c:v>
                </c:pt>
                <c:pt idx="923">
                  <c:v>-99</c:v>
                </c:pt>
                <c:pt idx="924">
                  <c:v>-99</c:v>
                </c:pt>
                <c:pt idx="925">
                  <c:v>-99</c:v>
                </c:pt>
                <c:pt idx="926">
                  <c:v>-99</c:v>
                </c:pt>
                <c:pt idx="927">
                  <c:v>-99</c:v>
                </c:pt>
                <c:pt idx="928">
                  <c:v>-99</c:v>
                </c:pt>
                <c:pt idx="929">
                  <c:v>-99</c:v>
                </c:pt>
                <c:pt idx="930">
                  <c:v>-99</c:v>
                </c:pt>
                <c:pt idx="931">
                  <c:v>-99</c:v>
                </c:pt>
                <c:pt idx="932">
                  <c:v>-99</c:v>
                </c:pt>
                <c:pt idx="933">
                  <c:v>-99</c:v>
                </c:pt>
                <c:pt idx="934">
                  <c:v>-99</c:v>
                </c:pt>
                <c:pt idx="935">
                  <c:v>-99</c:v>
                </c:pt>
                <c:pt idx="936">
                  <c:v>-99</c:v>
                </c:pt>
                <c:pt idx="937">
                  <c:v>-99</c:v>
                </c:pt>
                <c:pt idx="938">
                  <c:v>-99</c:v>
                </c:pt>
                <c:pt idx="939">
                  <c:v>-99</c:v>
                </c:pt>
                <c:pt idx="940">
                  <c:v>-99</c:v>
                </c:pt>
                <c:pt idx="941">
                  <c:v>-99</c:v>
                </c:pt>
                <c:pt idx="942">
                  <c:v>-99</c:v>
                </c:pt>
                <c:pt idx="943">
                  <c:v>-99</c:v>
                </c:pt>
                <c:pt idx="944">
                  <c:v>-99</c:v>
                </c:pt>
                <c:pt idx="945">
                  <c:v>-99</c:v>
                </c:pt>
                <c:pt idx="946">
                  <c:v>-99</c:v>
                </c:pt>
                <c:pt idx="947">
                  <c:v>-99</c:v>
                </c:pt>
                <c:pt idx="948">
                  <c:v>-99</c:v>
                </c:pt>
                <c:pt idx="949">
                  <c:v>-99</c:v>
                </c:pt>
                <c:pt idx="950">
                  <c:v>-99</c:v>
                </c:pt>
                <c:pt idx="951">
                  <c:v>-99</c:v>
                </c:pt>
                <c:pt idx="952">
                  <c:v>-99</c:v>
                </c:pt>
                <c:pt idx="953">
                  <c:v>-99</c:v>
                </c:pt>
                <c:pt idx="954">
                  <c:v>-99</c:v>
                </c:pt>
                <c:pt idx="955">
                  <c:v>-99</c:v>
                </c:pt>
                <c:pt idx="956">
                  <c:v>-99</c:v>
                </c:pt>
                <c:pt idx="957">
                  <c:v>-99</c:v>
                </c:pt>
                <c:pt idx="958">
                  <c:v>-99</c:v>
                </c:pt>
                <c:pt idx="959">
                  <c:v>-99</c:v>
                </c:pt>
                <c:pt idx="960">
                  <c:v>-99</c:v>
                </c:pt>
                <c:pt idx="961">
                  <c:v>-99</c:v>
                </c:pt>
                <c:pt idx="962">
                  <c:v>-99</c:v>
                </c:pt>
                <c:pt idx="963">
                  <c:v>-99</c:v>
                </c:pt>
                <c:pt idx="964">
                  <c:v>-99</c:v>
                </c:pt>
                <c:pt idx="965">
                  <c:v>-99</c:v>
                </c:pt>
                <c:pt idx="966">
                  <c:v>-99</c:v>
                </c:pt>
                <c:pt idx="967">
                  <c:v>-99</c:v>
                </c:pt>
                <c:pt idx="968">
                  <c:v>-99</c:v>
                </c:pt>
                <c:pt idx="969">
                  <c:v>-99</c:v>
                </c:pt>
                <c:pt idx="970">
                  <c:v>-99</c:v>
                </c:pt>
                <c:pt idx="971">
                  <c:v>-99</c:v>
                </c:pt>
                <c:pt idx="972">
                  <c:v>-99</c:v>
                </c:pt>
                <c:pt idx="973">
                  <c:v>-99</c:v>
                </c:pt>
                <c:pt idx="974">
                  <c:v>-99</c:v>
                </c:pt>
                <c:pt idx="975">
                  <c:v>-99</c:v>
                </c:pt>
                <c:pt idx="976">
                  <c:v>-99</c:v>
                </c:pt>
                <c:pt idx="977">
                  <c:v>-99</c:v>
                </c:pt>
                <c:pt idx="978">
                  <c:v>-99</c:v>
                </c:pt>
                <c:pt idx="979">
                  <c:v>-99</c:v>
                </c:pt>
                <c:pt idx="980">
                  <c:v>-99</c:v>
                </c:pt>
                <c:pt idx="981">
                  <c:v>-99</c:v>
                </c:pt>
                <c:pt idx="982">
                  <c:v>-99</c:v>
                </c:pt>
                <c:pt idx="983">
                  <c:v>-99</c:v>
                </c:pt>
                <c:pt idx="984">
                  <c:v>-99</c:v>
                </c:pt>
                <c:pt idx="985">
                  <c:v>-99</c:v>
                </c:pt>
                <c:pt idx="986">
                  <c:v>-99</c:v>
                </c:pt>
                <c:pt idx="987">
                  <c:v>-99</c:v>
                </c:pt>
                <c:pt idx="988">
                  <c:v>-99</c:v>
                </c:pt>
                <c:pt idx="989">
                  <c:v>-99</c:v>
                </c:pt>
                <c:pt idx="990">
                  <c:v>-99</c:v>
                </c:pt>
                <c:pt idx="991">
                  <c:v>-99</c:v>
                </c:pt>
                <c:pt idx="992">
                  <c:v>-99</c:v>
                </c:pt>
                <c:pt idx="993">
                  <c:v>-99</c:v>
                </c:pt>
                <c:pt idx="994">
                  <c:v>-99</c:v>
                </c:pt>
                <c:pt idx="995">
                  <c:v>-99</c:v>
                </c:pt>
                <c:pt idx="996">
                  <c:v>-99</c:v>
                </c:pt>
                <c:pt idx="997">
                  <c:v>-99</c:v>
                </c:pt>
                <c:pt idx="998">
                  <c:v>-99</c:v>
                </c:pt>
                <c:pt idx="999">
                  <c:v>-99</c:v>
                </c:pt>
                <c:pt idx="1000">
                  <c:v>-99</c:v>
                </c:pt>
                <c:pt idx="1001">
                  <c:v>-99</c:v>
                </c:pt>
                <c:pt idx="1002">
                  <c:v>-99</c:v>
                </c:pt>
                <c:pt idx="1003">
                  <c:v>-99</c:v>
                </c:pt>
                <c:pt idx="1004">
                  <c:v>-99</c:v>
                </c:pt>
                <c:pt idx="1005">
                  <c:v>-99</c:v>
                </c:pt>
                <c:pt idx="1006">
                  <c:v>-99</c:v>
                </c:pt>
                <c:pt idx="1007">
                  <c:v>-99</c:v>
                </c:pt>
                <c:pt idx="1008">
                  <c:v>-99</c:v>
                </c:pt>
                <c:pt idx="1009">
                  <c:v>-99</c:v>
                </c:pt>
                <c:pt idx="1010">
                  <c:v>-99</c:v>
                </c:pt>
                <c:pt idx="1011">
                  <c:v>-99</c:v>
                </c:pt>
                <c:pt idx="1012">
                  <c:v>-99</c:v>
                </c:pt>
                <c:pt idx="1013">
                  <c:v>-99</c:v>
                </c:pt>
                <c:pt idx="1014">
                  <c:v>-99</c:v>
                </c:pt>
                <c:pt idx="1015">
                  <c:v>-99</c:v>
                </c:pt>
                <c:pt idx="1016">
                  <c:v>-99</c:v>
                </c:pt>
                <c:pt idx="1017">
                  <c:v>-99</c:v>
                </c:pt>
                <c:pt idx="1018">
                  <c:v>-99</c:v>
                </c:pt>
                <c:pt idx="1019">
                  <c:v>-99</c:v>
                </c:pt>
                <c:pt idx="1020">
                  <c:v>-99</c:v>
                </c:pt>
                <c:pt idx="1021">
                  <c:v>-99</c:v>
                </c:pt>
                <c:pt idx="1022">
                  <c:v>-99</c:v>
                </c:pt>
                <c:pt idx="1023">
                  <c:v>-99</c:v>
                </c:pt>
                <c:pt idx="1024">
                  <c:v>-99</c:v>
                </c:pt>
                <c:pt idx="1025">
                  <c:v>-99</c:v>
                </c:pt>
                <c:pt idx="1026">
                  <c:v>-99</c:v>
                </c:pt>
                <c:pt idx="1027">
                  <c:v>-99</c:v>
                </c:pt>
                <c:pt idx="1028">
                  <c:v>-99</c:v>
                </c:pt>
                <c:pt idx="1029">
                  <c:v>-99</c:v>
                </c:pt>
                <c:pt idx="1030">
                  <c:v>-99</c:v>
                </c:pt>
                <c:pt idx="1031">
                  <c:v>-99</c:v>
                </c:pt>
                <c:pt idx="1032">
                  <c:v>-99</c:v>
                </c:pt>
                <c:pt idx="1033">
                  <c:v>-99</c:v>
                </c:pt>
                <c:pt idx="1034">
                  <c:v>-99</c:v>
                </c:pt>
                <c:pt idx="1035">
                  <c:v>-99</c:v>
                </c:pt>
                <c:pt idx="1036">
                  <c:v>-99</c:v>
                </c:pt>
                <c:pt idx="1037">
                  <c:v>-99</c:v>
                </c:pt>
                <c:pt idx="1038">
                  <c:v>-99</c:v>
                </c:pt>
                <c:pt idx="1039">
                  <c:v>-99</c:v>
                </c:pt>
                <c:pt idx="1040">
                  <c:v>-99</c:v>
                </c:pt>
                <c:pt idx="1041">
                  <c:v>-99</c:v>
                </c:pt>
                <c:pt idx="1042">
                  <c:v>-99</c:v>
                </c:pt>
                <c:pt idx="1043">
                  <c:v>-99</c:v>
                </c:pt>
                <c:pt idx="1044">
                  <c:v>-99</c:v>
                </c:pt>
                <c:pt idx="1045">
                  <c:v>-99</c:v>
                </c:pt>
                <c:pt idx="1046">
                  <c:v>-99</c:v>
                </c:pt>
                <c:pt idx="1047">
                  <c:v>-99</c:v>
                </c:pt>
                <c:pt idx="1048">
                  <c:v>-99</c:v>
                </c:pt>
                <c:pt idx="1049">
                  <c:v>-99</c:v>
                </c:pt>
                <c:pt idx="1050">
                  <c:v>-99</c:v>
                </c:pt>
                <c:pt idx="1051">
                  <c:v>-99</c:v>
                </c:pt>
                <c:pt idx="1052">
                  <c:v>-99</c:v>
                </c:pt>
                <c:pt idx="1053">
                  <c:v>-99</c:v>
                </c:pt>
                <c:pt idx="1054">
                  <c:v>-99</c:v>
                </c:pt>
                <c:pt idx="1055">
                  <c:v>-99</c:v>
                </c:pt>
                <c:pt idx="1056">
                  <c:v>-99</c:v>
                </c:pt>
                <c:pt idx="1057">
                  <c:v>-99</c:v>
                </c:pt>
                <c:pt idx="1058">
                  <c:v>-99</c:v>
                </c:pt>
                <c:pt idx="1059">
                  <c:v>-99</c:v>
                </c:pt>
                <c:pt idx="1060">
                  <c:v>-99</c:v>
                </c:pt>
                <c:pt idx="1061">
                  <c:v>-99</c:v>
                </c:pt>
                <c:pt idx="1062">
                  <c:v>-99</c:v>
                </c:pt>
                <c:pt idx="1063">
                  <c:v>-99</c:v>
                </c:pt>
                <c:pt idx="1064">
                  <c:v>-99</c:v>
                </c:pt>
                <c:pt idx="1065">
                  <c:v>-99</c:v>
                </c:pt>
                <c:pt idx="1066">
                  <c:v>-99</c:v>
                </c:pt>
                <c:pt idx="1067">
                  <c:v>-99</c:v>
                </c:pt>
                <c:pt idx="1068">
                  <c:v>-99</c:v>
                </c:pt>
                <c:pt idx="1069">
                  <c:v>-99</c:v>
                </c:pt>
                <c:pt idx="1070">
                  <c:v>-99</c:v>
                </c:pt>
                <c:pt idx="1071">
                  <c:v>-99</c:v>
                </c:pt>
                <c:pt idx="1072">
                  <c:v>-99</c:v>
                </c:pt>
                <c:pt idx="1073">
                  <c:v>-99</c:v>
                </c:pt>
                <c:pt idx="1074">
                  <c:v>-99</c:v>
                </c:pt>
                <c:pt idx="1075">
                  <c:v>-99</c:v>
                </c:pt>
                <c:pt idx="1076">
                  <c:v>-99</c:v>
                </c:pt>
                <c:pt idx="1077">
                  <c:v>-99</c:v>
                </c:pt>
                <c:pt idx="1078">
                  <c:v>-99</c:v>
                </c:pt>
                <c:pt idx="1079">
                  <c:v>-99</c:v>
                </c:pt>
                <c:pt idx="1080">
                  <c:v>-99</c:v>
                </c:pt>
                <c:pt idx="1081">
                  <c:v>-99</c:v>
                </c:pt>
                <c:pt idx="1082">
                  <c:v>-99</c:v>
                </c:pt>
                <c:pt idx="1083">
                  <c:v>-99</c:v>
                </c:pt>
                <c:pt idx="1084">
                  <c:v>-99</c:v>
                </c:pt>
                <c:pt idx="1085">
                  <c:v>-99</c:v>
                </c:pt>
                <c:pt idx="1086">
                  <c:v>-99</c:v>
                </c:pt>
                <c:pt idx="1087">
                  <c:v>-99</c:v>
                </c:pt>
                <c:pt idx="1088">
                  <c:v>-99</c:v>
                </c:pt>
                <c:pt idx="1089">
                  <c:v>-99</c:v>
                </c:pt>
                <c:pt idx="1090">
                  <c:v>-99</c:v>
                </c:pt>
                <c:pt idx="1091">
                  <c:v>-99</c:v>
                </c:pt>
                <c:pt idx="1092">
                  <c:v>-99</c:v>
                </c:pt>
                <c:pt idx="1093">
                  <c:v>-99</c:v>
                </c:pt>
                <c:pt idx="1094">
                  <c:v>-99</c:v>
                </c:pt>
                <c:pt idx="1095">
                  <c:v>-99</c:v>
                </c:pt>
                <c:pt idx="1096">
                  <c:v>-99</c:v>
                </c:pt>
                <c:pt idx="1097">
                  <c:v>-99</c:v>
                </c:pt>
                <c:pt idx="1098">
                  <c:v>-99</c:v>
                </c:pt>
                <c:pt idx="1099">
                  <c:v>-99</c:v>
                </c:pt>
                <c:pt idx="1100">
                  <c:v>-99</c:v>
                </c:pt>
                <c:pt idx="1101">
                  <c:v>-99</c:v>
                </c:pt>
                <c:pt idx="1102">
                  <c:v>-99</c:v>
                </c:pt>
                <c:pt idx="1103">
                  <c:v>-99</c:v>
                </c:pt>
                <c:pt idx="1104">
                  <c:v>-99</c:v>
                </c:pt>
                <c:pt idx="1105">
                  <c:v>-99</c:v>
                </c:pt>
                <c:pt idx="1106">
                  <c:v>-99</c:v>
                </c:pt>
                <c:pt idx="1107">
                  <c:v>-99</c:v>
                </c:pt>
                <c:pt idx="1108">
                  <c:v>-99</c:v>
                </c:pt>
                <c:pt idx="1109">
                  <c:v>-99</c:v>
                </c:pt>
                <c:pt idx="1110">
                  <c:v>-99</c:v>
                </c:pt>
                <c:pt idx="1111">
                  <c:v>-99</c:v>
                </c:pt>
                <c:pt idx="1112">
                  <c:v>-99</c:v>
                </c:pt>
                <c:pt idx="1113">
                  <c:v>-99</c:v>
                </c:pt>
                <c:pt idx="1114">
                  <c:v>-99</c:v>
                </c:pt>
                <c:pt idx="1115">
                  <c:v>-99</c:v>
                </c:pt>
                <c:pt idx="1116">
                  <c:v>-99</c:v>
                </c:pt>
                <c:pt idx="1117">
                  <c:v>-99</c:v>
                </c:pt>
                <c:pt idx="1118">
                  <c:v>-99</c:v>
                </c:pt>
                <c:pt idx="1119">
                  <c:v>-99</c:v>
                </c:pt>
                <c:pt idx="1120">
                  <c:v>-99</c:v>
                </c:pt>
                <c:pt idx="1121">
                  <c:v>-99</c:v>
                </c:pt>
                <c:pt idx="1122">
                  <c:v>-99</c:v>
                </c:pt>
                <c:pt idx="1123">
                  <c:v>-99</c:v>
                </c:pt>
                <c:pt idx="1124">
                  <c:v>-99</c:v>
                </c:pt>
                <c:pt idx="1125">
                  <c:v>-99</c:v>
                </c:pt>
                <c:pt idx="1126">
                  <c:v>-99</c:v>
                </c:pt>
                <c:pt idx="1127">
                  <c:v>-99</c:v>
                </c:pt>
                <c:pt idx="1128">
                  <c:v>-99</c:v>
                </c:pt>
                <c:pt idx="1129">
                  <c:v>-99</c:v>
                </c:pt>
                <c:pt idx="1130">
                  <c:v>-99</c:v>
                </c:pt>
                <c:pt idx="1131">
                  <c:v>-99</c:v>
                </c:pt>
                <c:pt idx="1132">
                  <c:v>-99</c:v>
                </c:pt>
                <c:pt idx="1133">
                  <c:v>-99</c:v>
                </c:pt>
                <c:pt idx="1134">
                  <c:v>-99</c:v>
                </c:pt>
                <c:pt idx="1135">
                  <c:v>-99</c:v>
                </c:pt>
                <c:pt idx="1136">
                  <c:v>-99</c:v>
                </c:pt>
                <c:pt idx="1137">
                  <c:v>-99</c:v>
                </c:pt>
                <c:pt idx="1138">
                  <c:v>-99</c:v>
                </c:pt>
                <c:pt idx="1139">
                  <c:v>-99</c:v>
                </c:pt>
                <c:pt idx="1140">
                  <c:v>-99</c:v>
                </c:pt>
                <c:pt idx="1141">
                  <c:v>-99</c:v>
                </c:pt>
                <c:pt idx="1142">
                  <c:v>-99</c:v>
                </c:pt>
                <c:pt idx="1143">
                  <c:v>-99</c:v>
                </c:pt>
                <c:pt idx="1144">
                  <c:v>-99</c:v>
                </c:pt>
                <c:pt idx="1145">
                  <c:v>-99</c:v>
                </c:pt>
                <c:pt idx="1146">
                  <c:v>-99</c:v>
                </c:pt>
                <c:pt idx="1147">
                  <c:v>-99</c:v>
                </c:pt>
                <c:pt idx="1148">
                  <c:v>-99</c:v>
                </c:pt>
                <c:pt idx="1149">
                  <c:v>-99</c:v>
                </c:pt>
                <c:pt idx="1150">
                  <c:v>-99</c:v>
                </c:pt>
                <c:pt idx="1151">
                  <c:v>-99</c:v>
                </c:pt>
                <c:pt idx="1152">
                  <c:v>-99</c:v>
                </c:pt>
                <c:pt idx="1153">
                  <c:v>-99</c:v>
                </c:pt>
                <c:pt idx="1154">
                  <c:v>-99</c:v>
                </c:pt>
                <c:pt idx="1155">
                  <c:v>-99</c:v>
                </c:pt>
                <c:pt idx="1156">
                  <c:v>-99</c:v>
                </c:pt>
                <c:pt idx="1157">
                  <c:v>-99</c:v>
                </c:pt>
                <c:pt idx="1158">
                  <c:v>-99</c:v>
                </c:pt>
                <c:pt idx="1159">
                  <c:v>-99</c:v>
                </c:pt>
                <c:pt idx="1160">
                  <c:v>-99</c:v>
                </c:pt>
                <c:pt idx="1161">
                  <c:v>-99</c:v>
                </c:pt>
                <c:pt idx="1162">
                  <c:v>-99</c:v>
                </c:pt>
                <c:pt idx="1163">
                  <c:v>-99</c:v>
                </c:pt>
                <c:pt idx="1164">
                  <c:v>-99</c:v>
                </c:pt>
                <c:pt idx="1165">
                  <c:v>-99</c:v>
                </c:pt>
                <c:pt idx="1166">
                  <c:v>-99</c:v>
                </c:pt>
                <c:pt idx="1167">
                  <c:v>-99</c:v>
                </c:pt>
                <c:pt idx="1168">
                  <c:v>-99</c:v>
                </c:pt>
                <c:pt idx="1169">
                  <c:v>-99</c:v>
                </c:pt>
                <c:pt idx="1170">
                  <c:v>-99</c:v>
                </c:pt>
                <c:pt idx="1171">
                  <c:v>-99</c:v>
                </c:pt>
                <c:pt idx="1172">
                  <c:v>-99</c:v>
                </c:pt>
                <c:pt idx="1173">
                  <c:v>-99</c:v>
                </c:pt>
                <c:pt idx="1174">
                  <c:v>-99</c:v>
                </c:pt>
                <c:pt idx="1175">
                  <c:v>-99</c:v>
                </c:pt>
                <c:pt idx="1176">
                  <c:v>-99</c:v>
                </c:pt>
                <c:pt idx="1177">
                  <c:v>-99</c:v>
                </c:pt>
                <c:pt idx="1178">
                  <c:v>-99</c:v>
                </c:pt>
                <c:pt idx="1179">
                  <c:v>-99</c:v>
                </c:pt>
                <c:pt idx="1180">
                  <c:v>-99</c:v>
                </c:pt>
                <c:pt idx="1181">
                  <c:v>-99</c:v>
                </c:pt>
                <c:pt idx="1182">
                  <c:v>-99</c:v>
                </c:pt>
                <c:pt idx="1183">
                  <c:v>-99</c:v>
                </c:pt>
                <c:pt idx="1184">
                  <c:v>-99</c:v>
                </c:pt>
                <c:pt idx="1185">
                  <c:v>-99</c:v>
                </c:pt>
                <c:pt idx="1186">
                  <c:v>-99</c:v>
                </c:pt>
                <c:pt idx="1187">
                  <c:v>-99</c:v>
                </c:pt>
                <c:pt idx="1188">
                  <c:v>-99</c:v>
                </c:pt>
                <c:pt idx="1189">
                  <c:v>-99</c:v>
                </c:pt>
                <c:pt idx="1190">
                  <c:v>-99</c:v>
                </c:pt>
                <c:pt idx="1191">
                  <c:v>-99</c:v>
                </c:pt>
                <c:pt idx="1192">
                  <c:v>-99</c:v>
                </c:pt>
                <c:pt idx="1193">
                  <c:v>-99</c:v>
                </c:pt>
                <c:pt idx="1194">
                  <c:v>-99</c:v>
                </c:pt>
                <c:pt idx="1195">
                  <c:v>-99</c:v>
                </c:pt>
                <c:pt idx="1196">
                  <c:v>-99</c:v>
                </c:pt>
                <c:pt idx="1197">
                  <c:v>-99</c:v>
                </c:pt>
                <c:pt idx="1198">
                  <c:v>-99</c:v>
                </c:pt>
                <c:pt idx="1199">
                  <c:v>-99</c:v>
                </c:pt>
                <c:pt idx="1200">
                  <c:v>-99</c:v>
                </c:pt>
                <c:pt idx="1201">
                  <c:v>-99</c:v>
                </c:pt>
                <c:pt idx="1202">
                  <c:v>-99</c:v>
                </c:pt>
                <c:pt idx="1203">
                  <c:v>-99</c:v>
                </c:pt>
                <c:pt idx="1204">
                  <c:v>-99</c:v>
                </c:pt>
              </c:numCache>
            </c:numRef>
          </c:xVal>
          <c:yVal>
            <c:numRef>
              <c:f>CONTROL!$BF$7:$BF$1211</c:f>
              <c:numCache>
                <c:formatCode>General</c:formatCode>
                <c:ptCount val="1205"/>
                <c:pt idx="0">
                  <c:v>-99</c:v>
                </c:pt>
                <c:pt idx="1">
                  <c:v>-99</c:v>
                </c:pt>
                <c:pt idx="2">
                  <c:v>-99</c:v>
                </c:pt>
                <c:pt idx="3">
                  <c:v>-99</c:v>
                </c:pt>
                <c:pt idx="4">
                  <c:v>-99</c:v>
                </c:pt>
                <c:pt idx="5">
                  <c:v>-99</c:v>
                </c:pt>
                <c:pt idx="6">
                  <c:v>-99</c:v>
                </c:pt>
                <c:pt idx="7">
                  <c:v>-99</c:v>
                </c:pt>
                <c:pt idx="8">
                  <c:v>-99</c:v>
                </c:pt>
                <c:pt idx="9">
                  <c:v>-99</c:v>
                </c:pt>
                <c:pt idx="10">
                  <c:v>-99</c:v>
                </c:pt>
                <c:pt idx="11">
                  <c:v>-99</c:v>
                </c:pt>
                <c:pt idx="12">
                  <c:v>-99</c:v>
                </c:pt>
                <c:pt idx="13">
                  <c:v>-99</c:v>
                </c:pt>
                <c:pt idx="14">
                  <c:v>-99</c:v>
                </c:pt>
                <c:pt idx="15">
                  <c:v>-99</c:v>
                </c:pt>
                <c:pt idx="16">
                  <c:v>-99</c:v>
                </c:pt>
                <c:pt idx="17">
                  <c:v>-99</c:v>
                </c:pt>
                <c:pt idx="18">
                  <c:v>-99</c:v>
                </c:pt>
                <c:pt idx="19">
                  <c:v>-99</c:v>
                </c:pt>
                <c:pt idx="20">
                  <c:v>-99</c:v>
                </c:pt>
                <c:pt idx="21">
                  <c:v>-99</c:v>
                </c:pt>
                <c:pt idx="22">
                  <c:v>-99</c:v>
                </c:pt>
                <c:pt idx="23">
                  <c:v>-99</c:v>
                </c:pt>
                <c:pt idx="24">
                  <c:v>-99</c:v>
                </c:pt>
                <c:pt idx="25">
                  <c:v>-99</c:v>
                </c:pt>
                <c:pt idx="26">
                  <c:v>-99</c:v>
                </c:pt>
                <c:pt idx="27">
                  <c:v>-99</c:v>
                </c:pt>
                <c:pt idx="28">
                  <c:v>-99</c:v>
                </c:pt>
                <c:pt idx="29">
                  <c:v>-99</c:v>
                </c:pt>
                <c:pt idx="30">
                  <c:v>-99</c:v>
                </c:pt>
                <c:pt idx="31">
                  <c:v>-99</c:v>
                </c:pt>
                <c:pt idx="32">
                  <c:v>-99</c:v>
                </c:pt>
                <c:pt idx="33">
                  <c:v>-99</c:v>
                </c:pt>
                <c:pt idx="34">
                  <c:v>-99</c:v>
                </c:pt>
                <c:pt idx="35">
                  <c:v>-99</c:v>
                </c:pt>
                <c:pt idx="36">
                  <c:v>-99</c:v>
                </c:pt>
                <c:pt idx="37">
                  <c:v>-99</c:v>
                </c:pt>
                <c:pt idx="38">
                  <c:v>-99</c:v>
                </c:pt>
                <c:pt idx="39">
                  <c:v>-99</c:v>
                </c:pt>
                <c:pt idx="40">
                  <c:v>-99</c:v>
                </c:pt>
                <c:pt idx="41">
                  <c:v>-99</c:v>
                </c:pt>
                <c:pt idx="42">
                  <c:v>-99</c:v>
                </c:pt>
                <c:pt idx="43">
                  <c:v>-99</c:v>
                </c:pt>
                <c:pt idx="44">
                  <c:v>-99</c:v>
                </c:pt>
                <c:pt idx="45">
                  <c:v>-99</c:v>
                </c:pt>
                <c:pt idx="46">
                  <c:v>-99</c:v>
                </c:pt>
                <c:pt idx="47">
                  <c:v>-99</c:v>
                </c:pt>
                <c:pt idx="48">
                  <c:v>-99</c:v>
                </c:pt>
                <c:pt idx="49">
                  <c:v>-99</c:v>
                </c:pt>
                <c:pt idx="50">
                  <c:v>-99</c:v>
                </c:pt>
                <c:pt idx="51">
                  <c:v>-99</c:v>
                </c:pt>
                <c:pt idx="52">
                  <c:v>-99</c:v>
                </c:pt>
                <c:pt idx="53">
                  <c:v>-99</c:v>
                </c:pt>
                <c:pt idx="54">
                  <c:v>-99</c:v>
                </c:pt>
                <c:pt idx="55">
                  <c:v>-99</c:v>
                </c:pt>
                <c:pt idx="56">
                  <c:v>-99</c:v>
                </c:pt>
                <c:pt idx="57">
                  <c:v>-99</c:v>
                </c:pt>
                <c:pt idx="58">
                  <c:v>-99</c:v>
                </c:pt>
                <c:pt idx="59">
                  <c:v>-99</c:v>
                </c:pt>
                <c:pt idx="60">
                  <c:v>-99</c:v>
                </c:pt>
                <c:pt idx="61">
                  <c:v>-99</c:v>
                </c:pt>
                <c:pt idx="62">
                  <c:v>-99</c:v>
                </c:pt>
                <c:pt idx="63">
                  <c:v>-99</c:v>
                </c:pt>
                <c:pt idx="64">
                  <c:v>-99</c:v>
                </c:pt>
                <c:pt idx="65">
                  <c:v>-99</c:v>
                </c:pt>
                <c:pt idx="66">
                  <c:v>-99</c:v>
                </c:pt>
                <c:pt idx="67">
                  <c:v>-99</c:v>
                </c:pt>
                <c:pt idx="68">
                  <c:v>-99</c:v>
                </c:pt>
                <c:pt idx="69">
                  <c:v>-99</c:v>
                </c:pt>
                <c:pt idx="70">
                  <c:v>-99</c:v>
                </c:pt>
                <c:pt idx="71">
                  <c:v>-99</c:v>
                </c:pt>
                <c:pt idx="72">
                  <c:v>-99</c:v>
                </c:pt>
                <c:pt idx="73">
                  <c:v>-99</c:v>
                </c:pt>
                <c:pt idx="74">
                  <c:v>-99</c:v>
                </c:pt>
                <c:pt idx="75">
                  <c:v>-99</c:v>
                </c:pt>
                <c:pt idx="76">
                  <c:v>-99</c:v>
                </c:pt>
                <c:pt idx="77">
                  <c:v>-99</c:v>
                </c:pt>
                <c:pt idx="78">
                  <c:v>-99</c:v>
                </c:pt>
                <c:pt idx="79">
                  <c:v>-99</c:v>
                </c:pt>
                <c:pt idx="80">
                  <c:v>-99</c:v>
                </c:pt>
                <c:pt idx="81">
                  <c:v>-99</c:v>
                </c:pt>
                <c:pt idx="82">
                  <c:v>-99</c:v>
                </c:pt>
                <c:pt idx="83">
                  <c:v>-99</c:v>
                </c:pt>
                <c:pt idx="84">
                  <c:v>-99</c:v>
                </c:pt>
                <c:pt idx="85">
                  <c:v>-99</c:v>
                </c:pt>
                <c:pt idx="86">
                  <c:v>-99</c:v>
                </c:pt>
                <c:pt idx="87">
                  <c:v>-99</c:v>
                </c:pt>
                <c:pt idx="88">
                  <c:v>-99</c:v>
                </c:pt>
                <c:pt idx="89">
                  <c:v>-99</c:v>
                </c:pt>
                <c:pt idx="90">
                  <c:v>-99</c:v>
                </c:pt>
                <c:pt idx="91">
                  <c:v>-99</c:v>
                </c:pt>
                <c:pt idx="92">
                  <c:v>-99</c:v>
                </c:pt>
                <c:pt idx="93">
                  <c:v>-99</c:v>
                </c:pt>
                <c:pt idx="94">
                  <c:v>-99</c:v>
                </c:pt>
                <c:pt idx="95">
                  <c:v>-99</c:v>
                </c:pt>
                <c:pt idx="96">
                  <c:v>-99</c:v>
                </c:pt>
                <c:pt idx="97">
                  <c:v>-99</c:v>
                </c:pt>
                <c:pt idx="98">
                  <c:v>-99</c:v>
                </c:pt>
                <c:pt idx="99">
                  <c:v>-99</c:v>
                </c:pt>
                <c:pt idx="100">
                  <c:v>-99</c:v>
                </c:pt>
                <c:pt idx="101">
                  <c:v>-99</c:v>
                </c:pt>
                <c:pt idx="102">
                  <c:v>-99</c:v>
                </c:pt>
                <c:pt idx="103">
                  <c:v>-99</c:v>
                </c:pt>
                <c:pt idx="104">
                  <c:v>-99</c:v>
                </c:pt>
                <c:pt idx="105">
                  <c:v>-99</c:v>
                </c:pt>
                <c:pt idx="106">
                  <c:v>-99</c:v>
                </c:pt>
                <c:pt idx="107">
                  <c:v>-99</c:v>
                </c:pt>
                <c:pt idx="108">
                  <c:v>-99</c:v>
                </c:pt>
                <c:pt idx="109">
                  <c:v>-99</c:v>
                </c:pt>
                <c:pt idx="110">
                  <c:v>-99</c:v>
                </c:pt>
                <c:pt idx="111">
                  <c:v>-99</c:v>
                </c:pt>
                <c:pt idx="112">
                  <c:v>-99</c:v>
                </c:pt>
                <c:pt idx="113">
                  <c:v>-99</c:v>
                </c:pt>
                <c:pt idx="114">
                  <c:v>-99</c:v>
                </c:pt>
                <c:pt idx="115">
                  <c:v>-99</c:v>
                </c:pt>
                <c:pt idx="116">
                  <c:v>-99</c:v>
                </c:pt>
                <c:pt idx="117">
                  <c:v>-99</c:v>
                </c:pt>
                <c:pt idx="118">
                  <c:v>-99</c:v>
                </c:pt>
                <c:pt idx="119">
                  <c:v>-99</c:v>
                </c:pt>
                <c:pt idx="120">
                  <c:v>-99</c:v>
                </c:pt>
                <c:pt idx="121">
                  <c:v>-99</c:v>
                </c:pt>
                <c:pt idx="122">
                  <c:v>-99</c:v>
                </c:pt>
                <c:pt idx="123">
                  <c:v>-99</c:v>
                </c:pt>
                <c:pt idx="124">
                  <c:v>-99</c:v>
                </c:pt>
                <c:pt idx="125">
                  <c:v>-99</c:v>
                </c:pt>
                <c:pt idx="126">
                  <c:v>-99</c:v>
                </c:pt>
                <c:pt idx="127">
                  <c:v>-99</c:v>
                </c:pt>
                <c:pt idx="128">
                  <c:v>-99</c:v>
                </c:pt>
                <c:pt idx="129">
                  <c:v>-99</c:v>
                </c:pt>
                <c:pt idx="130">
                  <c:v>-99</c:v>
                </c:pt>
                <c:pt idx="131">
                  <c:v>-99</c:v>
                </c:pt>
                <c:pt idx="132">
                  <c:v>-99</c:v>
                </c:pt>
                <c:pt idx="133">
                  <c:v>-99</c:v>
                </c:pt>
                <c:pt idx="134">
                  <c:v>-99</c:v>
                </c:pt>
                <c:pt idx="135">
                  <c:v>-99</c:v>
                </c:pt>
                <c:pt idx="136">
                  <c:v>-99</c:v>
                </c:pt>
                <c:pt idx="137">
                  <c:v>-99</c:v>
                </c:pt>
                <c:pt idx="138">
                  <c:v>-99</c:v>
                </c:pt>
                <c:pt idx="139">
                  <c:v>-99</c:v>
                </c:pt>
                <c:pt idx="140">
                  <c:v>-99</c:v>
                </c:pt>
                <c:pt idx="141">
                  <c:v>-99</c:v>
                </c:pt>
                <c:pt idx="142">
                  <c:v>-99</c:v>
                </c:pt>
                <c:pt idx="143">
                  <c:v>-99</c:v>
                </c:pt>
                <c:pt idx="144">
                  <c:v>-99</c:v>
                </c:pt>
                <c:pt idx="145">
                  <c:v>-99</c:v>
                </c:pt>
                <c:pt idx="146">
                  <c:v>-99</c:v>
                </c:pt>
                <c:pt idx="147">
                  <c:v>-99</c:v>
                </c:pt>
                <c:pt idx="148">
                  <c:v>-99</c:v>
                </c:pt>
                <c:pt idx="149">
                  <c:v>-99</c:v>
                </c:pt>
                <c:pt idx="150">
                  <c:v>-99</c:v>
                </c:pt>
                <c:pt idx="151">
                  <c:v>-99</c:v>
                </c:pt>
                <c:pt idx="152">
                  <c:v>-99</c:v>
                </c:pt>
                <c:pt idx="153">
                  <c:v>-99</c:v>
                </c:pt>
                <c:pt idx="154">
                  <c:v>-99</c:v>
                </c:pt>
                <c:pt idx="155">
                  <c:v>-99</c:v>
                </c:pt>
                <c:pt idx="156">
                  <c:v>-99</c:v>
                </c:pt>
                <c:pt idx="157">
                  <c:v>-99</c:v>
                </c:pt>
                <c:pt idx="158">
                  <c:v>-99</c:v>
                </c:pt>
                <c:pt idx="159">
                  <c:v>-99</c:v>
                </c:pt>
                <c:pt idx="160">
                  <c:v>-99</c:v>
                </c:pt>
                <c:pt idx="161">
                  <c:v>-99</c:v>
                </c:pt>
                <c:pt idx="162">
                  <c:v>-99</c:v>
                </c:pt>
                <c:pt idx="163">
                  <c:v>-99</c:v>
                </c:pt>
                <c:pt idx="164">
                  <c:v>-99</c:v>
                </c:pt>
                <c:pt idx="165">
                  <c:v>-99</c:v>
                </c:pt>
                <c:pt idx="166">
                  <c:v>-99</c:v>
                </c:pt>
                <c:pt idx="167">
                  <c:v>-99</c:v>
                </c:pt>
                <c:pt idx="168">
                  <c:v>-99</c:v>
                </c:pt>
                <c:pt idx="169">
                  <c:v>-99</c:v>
                </c:pt>
                <c:pt idx="170">
                  <c:v>-99</c:v>
                </c:pt>
                <c:pt idx="171">
                  <c:v>-99</c:v>
                </c:pt>
                <c:pt idx="172">
                  <c:v>-99</c:v>
                </c:pt>
                <c:pt idx="173">
                  <c:v>-99</c:v>
                </c:pt>
                <c:pt idx="174">
                  <c:v>-99</c:v>
                </c:pt>
                <c:pt idx="175">
                  <c:v>-99</c:v>
                </c:pt>
                <c:pt idx="176">
                  <c:v>-99</c:v>
                </c:pt>
                <c:pt idx="177">
                  <c:v>-99</c:v>
                </c:pt>
                <c:pt idx="178">
                  <c:v>-99</c:v>
                </c:pt>
                <c:pt idx="179">
                  <c:v>-99</c:v>
                </c:pt>
                <c:pt idx="180">
                  <c:v>-99</c:v>
                </c:pt>
                <c:pt idx="181">
                  <c:v>-99</c:v>
                </c:pt>
                <c:pt idx="182">
                  <c:v>-99</c:v>
                </c:pt>
                <c:pt idx="183">
                  <c:v>-99</c:v>
                </c:pt>
                <c:pt idx="184">
                  <c:v>-99</c:v>
                </c:pt>
                <c:pt idx="185">
                  <c:v>-99</c:v>
                </c:pt>
                <c:pt idx="186">
                  <c:v>-99</c:v>
                </c:pt>
                <c:pt idx="187">
                  <c:v>-99</c:v>
                </c:pt>
                <c:pt idx="188">
                  <c:v>-99</c:v>
                </c:pt>
                <c:pt idx="189">
                  <c:v>-99</c:v>
                </c:pt>
                <c:pt idx="190">
                  <c:v>-99</c:v>
                </c:pt>
                <c:pt idx="191">
                  <c:v>-99</c:v>
                </c:pt>
                <c:pt idx="192">
                  <c:v>-99</c:v>
                </c:pt>
                <c:pt idx="193">
                  <c:v>-99</c:v>
                </c:pt>
                <c:pt idx="194">
                  <c:v>-99</c:v>
                </c:pt>
                <c:pt idx="195">
                  <c:v>-99</c:v>
                </c:pt>
                <c:pt idx="196">
                  <c:v>-99</c:v>
                </c:pt>
                <c:pt idx="197">
                  <c:v>-99</c:v>
                </c:pt>
                <c:pt idx="198">
                  <c:v>-99</c:v>
                </c:pt>
                <c:pt idx="199">
                  <c:v>-99</c:v>
                </c:pt>
                <c:pt idx="200">
                  <c:v>-99</c:v>
                </c:pt>
                <c:pt idx="201">
                  <c:v>-99</c:v>
                </c:pt>
                <c:pt idx="202">
                  <c:v>-99</c:v>
                </c:pt>
                <c:pt idx="203">
                  <c:v>-99</c:v>
                </c:pt>
                <c:pt idx="204">
                  <c:v>-99</c:v>
                </c:pt>
                <c:pt idx="205">
                  <c:v>-99</c:v>
                </c:pt>
                <c:pt idx="206">
                  <c:v>-99</c:v>
                </c:pt>
                <c:pt idx="207">
                  <c:v>-99</c:v>
                </c:pt>
                <c:pt idx="208">
                  <c:v>-99</c:v>
                </c:pt>
                <c:pt idx="209">
                  <c:v>-99</c:v>
                </c:pt>
                <c:pt idx="210">
                  <c:v>-99</c:v>
                </c:pt>
                <c:pt idx="211">
                  <c:v>-99</c:v>
                </c:pt>
                <c:pt idx="212">
                  <c:v>-99</c:v>
                </c:pt>
                <c:pt idx="213">
                  <c:v>-99</c:v>
                </c:pt>
                <c:pt idx="214">
                  <c:v>-99</c:v>
                </c:pt>
                <c:pt idx="215">
                  <c:v>-99</c:v>
                </c:pt>
                <c:pt idx="216">
                  <c:v>-99</c:v>
                </c:pt>
                <c:pt idx="217">
                  <c:v>-99</c:v>
                </c:pt>
                <c:pt idx="218">
                  <c:v>-99</c:v>
                </c:pt>
                <c:pt idx="219">
                  <c:v>-99</c:v>
                </c:pt>
                <c:pt idx="220">
                  <c:v>-99</c:v>
                </c:pt>
                <c:pt idx="221">
                  <c:v>-99</c:v>
                </c:pt>
                <c:pt idx="222">
                  <c:v>-99</c:v>
                </c:pt>
                <c:pt idx="223">
                  <c:v>-99</c:v>
                </c:pt>
                <c:pt idx="224">
                  <c:v>-99</c:v>
                </c:pt>
                <c:pt idx="225">
                  <c:v>-99</c:v>
                </c:pt>
                <c:pt idx="226">
                  <c:v>-99</c:v>
                </c:pt>
                <c:pt idx="227">
                  <c:v>-99</c:v>
                </c:pt>
                <c:pt idx="228">
                  <c:v>-99</c:v>
                </c:pt>
                <c:pt idx="229">
                  <c:v>-99</c:v>
                </c:pt>
                <c:pt idx="230">
                  <c:v>-99</c:v>
                </c:pt>
                <c:pt idx="231">
                  <c:v>-99</c:v>
                </c:pt>
                <c:pt idx="232">
                  <c:v>-99</c:v>
                </c:pt>
                <c:pt idx="233">
                  <c:v>-99</c:v>
                </c:pt>
                <c:pt idx="234">
                  <c:v>-99</c:v>
                </c:pt>
                <c:pt idx="235">
                  <c:v>-99</c:v>
                </c:pt>
                <c:pt idx="236">
                  <c:v>-99</c:v>
                </c:pt>
                <c:pt idx="237">
                  <c:v>-99</c:v>
                </c:pt>
                <c:pt idx="238">
                  <c:v>-99</c:v>
                </c:pt>
                <c:pt idx="239">
                  <c:v>-99</c:v>
                </c:pt>
                <c:pt idx="240">
                  <c:v>-99</c:v>
                </c:pt>
                <c:pt idx="241">
                  <c:v>-99</c:v>
                </c:pt>
                <c:pt idx="242">
                  <c:v>-99</c:v>
                </c:pt>
                <c:pt idx="243">
                  <c:v>-99</c:v>
                </c:pt>
                <c:pt idx="244">
                  <c:v>-99</c:v>
                </c:pt>
                <c:pt idx="245">
                  <c:v>-99</c:v>
                </c:pt>
                <c:pt idx="246">
                  <c:v>-99</c:v>
                </c:pt>
                <c:pt idx="247">
                  <c:v>-99</c:v>
                </c:pt>
                <c:pt idx="248">
                  <c:v>-99</c:v>
                </c:pt>
                <c:pt idx="249">
                  <c:v>-99</c:v>
                </c:pt>
                <c:pt idx="250">
                  <c:v>-99</c:v>
                </c:pt>
                <c:pt idx="251">
                  <c:v>-99</c:v>
                </c:pt>
                <c:pt idx="252">
                  <c:v>-99</c:v>
                </c:pt>
                <c:pt idx="253">
                  <c:v>-99</c:v>
                </c:pt>
                <c:pt idx="254">
                  <c:v>-99</c:v>
                </c:pt>
                <c:pt idx="255">
                  <c:v>-99</c:v>
                </c:pt>
                <c:pt idx="256">
                  <c:v>-99</c:v>
                </c:pt>
                <c:pt idx="257">
                  <c:v>-99</c:v>
                </c:pt>
                <c:pt idx="258">
                  <c:v>-99</c:v>
                </c:pt>
                <c:pt idx="259">
                  <c:v>-99</c:v>
                </c:pt>
                <c:pt idx="260">
                  <c:v>-99</c:v>
                </c:pt>
                <c:pt idx="261">
                  <c:v>-99</c:v>
                </c:pt>
                <c:pt idx="262">
                  <c:v>-99</c:v>
                </c:pt>
                <c:pt idx="263">
                  <c:v>-99</c:v>
                </c:pt>
                <c:pt idx="264">
                  <c:v>-99</c:v>
                </c:pt>
                <c:pt idx="265">
                  <c:v>-99</c:v>
                </c:pt>
                <c:pt idx="266">
                  <c:v>-99</c:v>
                </c:pt>
                <c:pt idx="267">
                  <c:v>-99</c:v>
                </c:pt>
                <c:pt idx="268">
                  <c:v>-99</c:v>
                </c:pt>
                <c:pt idx="269">
                  <c:v>-99</c:v>
                </c:pt>
                <c:pt idx="270">
                  <c:v>-99</c:v>
                </c:pt>
                <c:pt idx="271">
                  <c:v>-99</c:v>
                </c:pt>
                <c:pt idx="272">
                  <c:v>-99</c:v>
                </c:pt>
                <c:pt idx="273">
                  <c:v>-99</c:v>
                </c:pt>
                <c:pt idx="274">
                  <c:v>-99</c:v>
                </c:pt>
                <c:pt idx="275">
                  <c:v>-99</c:v>
                </c:pt>
                <c:pt idx="276">
                  <c:v>-99</c:v>
                </c:pt>
                <c:pt idx="277">
                  <c:v>-99</c:v>
                </c:pt>
                <c:pt idx="278">
                  <c:v>-99</c:v>
                </c:pt>
                <c:pt idx="279">
                  <c:v>-99</c:v>
                </c:pt>
                <c:pt idx="280">
                  <c:v>-99</c:v>
                </c:pt>
                <c:pt idx="281">
                  <c:v>-99</c:v>
                </c:pt>
                <c:pt idx="282">
                  <c:v>-99</c:v>
                </c:pt>
                <c:pt idx="283">
                  <c:v>-99</c:v>
                </c:pt>
                <c:pt idx="284">
                  <c:v>-99</c:v>
                </c:pt>
                <c:pt idx="285">
                  <c:v>-99</c:v>
                </c:pt>
                <c:pt idx="286">
                  <c:v>-99</c:v>
                </c:pt>
                <c:pt idx="287">
                  <c:v>-99</c:v>
                </c:pt>
                <c:pt idx="288">
                  <c:v>-99</c:v>
                </c:pt>
                <c:pt idx="289">
                  <c:v>-99</c:v>
                </c:pt>
                <c:pt idx="290">
                  <c:v>-99</c:v>
                </c:pt>
                <c:pt idx="291">
                  <c:v>-99</c:v>
                </c:pt>
                <c:pt idx="292">
                  <c:v>-99</c:v>
                </c:pt>
                <c:pt idx="293">
                  <c:v>-99</c:v>
                </c:pt>
                <c:pt idx="294">
                  <c:v>-99</c:v>
                </c:pt>
                <c:pt idx="295">
                  <c:v>-99</c:v>
                </c:pt>
                <c:pt idx="296">
                  <c:v>-99</c:v>
                </c:pt>
                <c:pt idx="297">
                  <c:v>-99</c:v>
                </c:pt>
                <c:pt idx="298">
                  <c:v>-99</c:v>
                </c:pt>
                <c:pt idx="299">
                  <c:v>-99</c:v>
                </c:pt>
                <c:pt idx="300">
                  <c:v>-99</c:v>
                </c:pt>
                <c:pt idx="301">
                  <c:v>-99</c:v>
                </c:pt>
                <c:pt idx="302">
                  <c:v>-99</c:v>
                </c:pt>
                <c:pt idx="303">
                  <c:v>-99</c:v>
                </c:pt>
                <c:pt idx="304">
                  <c:v>-99</c:v>
                </c:pt>
                <c:pt idx="305">
                  <c:v>-99</c:v>
                </c:pt>
                <c:pt idx="306">
                  <c:v>-99</c:v>
                </c:pt>
                <c:pt idx="307">
                  <c:v>-99</c:v>
                </c:pt>
                <c:pt idx="308">
                  <c:v>-99</c:v>
                </c:pt>
                <c:pt idx="309">
                  <c:v>-99</c:v>
                </c:pt>
                <c:pt idx="310">
                  <c:v>-99</c:v>
                </c:pt>
                <c:pt idx="311">
                  <c:v>-99</c:v>
                </c:pt>
                <c:pt idx="312">
                  <c:v>-99</c:v>
                </c:pt>
                <c:pt idx="313">
                  <c:v>-99</c:v>
                </c:pt>
                <c:pt idx="314">
                  <c:v>-99</c:v>
                </c:pt>
                <c:pt idx="315">
                  <c:v>-99</c:v>
                </c:pt>
                <c:pt idx="316">
                  <c:v>-99</c:v>
                </c:pt>
                <c:pt idx="317">
                  <c:v>-99</c:v>
                </c:pt>
                <c:pt idx="318">
                  <c:v>-99</c:v>
                </c:pt>
                <c:pt idx="319">
                  <c:v>-99</c:v>
                </c:pt>
                <c:pt idx="320">
                  <c:v>-99</c:v>
                </c:pt>
                <c:pt idx="321">
                  <c:v>-99</c:v>
                </c:pt>
                <c:pt idx="322">
                  <c:v>-99</c:v>
                </c:pt>
                <c:pt idx="323">
                  <c:v>-99</c:v>
                </c:pt>
                <c:pt idx="324">
                  <c:v>-99</c:v>
                </c:pt>
                <c:pt idx="325">
                  <c:v>-99</c:v>
                </c:pt>
                <c:pt idx="326">
                  <c:v>-99</c:v>
                </c:pt>
                <c:pt idx="327">
                  <c:v>-99</c:v>
                </c:pt>
                <c:pt idx="328">
                  <c:v>-99</c:v>
                </c:pt>
                <c:pt idx="329">
                  <c:v>-99</c:v>
                </c:pt>
                <c:pt idx="330">
                  <c:v>-99</c:v>
                </c:pt>
                <c:pt idx="331">
                  <c:v>-99</c:v>
                </c:pt>
                <c:pt idx="332">
                  <c:v>-99</c:v>
                </c:pt>
                <c:pt idx="333">
                  <c:v>-99</c:v>
                </c:pt>
                <c:pt idx="334">
                  <c:v>-99</c:v>
                </c:pt>
                <c:pt idx="335">
                  <c:v>-99</c:v>
                </c:pt>
                <c:pt idx="336">
                  <c:v>-99</c:v>
                </c:pt>
                <c:pt idx="337">
                  <c:v>-99</c:v>
                </c:pt>
                <c:pt idx="338">
                  <c:v>-99</c:v>
                </c:pt>
                <c:pt idx="339">
                  <c:v>-99</c:v>
                </c:pt>
                <c:pt idx="340">
                  <c:v>-99</c:v>
                </c:pt>
                <c:pt idx="341">
                  <c:v>-99</c:v>
                </c:pt>
                <c:pt idx="342">
                  <c:v>-99</c:v>
                </c:pt>
                <c:pt idx="343">
                  <c:v>-99</c:v>
                </c:pt>
                <c:pt idx="344">
                  <c:v>-99</c:v>
                </c:pt>
                <c:pt idx="345">
                  <c:v>-99</c:v>
                </c:pt>
                <c:pt idx="346">
                  <c:v>-99</c:v>
                </c:pt>
                <c:pt idx="347">
                  <c:v>-99</c:v>
                </c:pt>
                <c:pt idx="348">
                  <c:v>-99</c:v>
                </c:pt>
                <c:pt idx="349">
                  <c:v>-99</c:v>
                </c:pt>
                <c:pt idx="350">
                  <c:v>-99</c:v>
                </c:pt>
                <c:pt idx="351">
                  <c:v>-99</c:v>
                </c:pt>
                <c:pt idx="352">
                  <c:v>-99</c:v>
                </c:pt>
                <c:pt idx="353">
                  <c:v>-99</c:v>
                </c:pt>
                <c:pt idx="354">
                  <c:v>-99</c:v>
                </c:pt>
                <c:pt idx="355">
                  <c:v>-99</c:v>
                </c:pt>
                <c:pt idx="356">
                  <c:v>-99</c:v>
                </c:pt>
                <c:pt idx="357">
                  <c:v>-99</c:v>
                </c:pt>
                <c:pt idx="358">
                  <c:v>-99</c:v>
                </c:pt>
                <c:pt idx="359">
                  <c:v>-99</c:v>
                </c:pt>
                <c:pt idx="360">
                  <c:v>-99</c:v>
                </c:pt>
                <c:pt idx="361">
                  <c:v>-99</c:v>
                </c:pt>
                <c:pt idx="362">
                  <c:v>-99</c:v>
                </c:pt>
                <c:pt idx="363">
                  <c:v>-99</c:v>
                </c:pt>
                <c:pt idx="364">
                  <c:v>-99</c:v>
                </c:pt>
                <c:pt idx="365">
                  <c:v>-99</c:v>
                </c:pt>
                <c:pt idx="366">
                  <c:v>-99</c:v>
                </c:pt>
                <c:pt idx="367">
                  <c:v>-99</c:v>
                </c:pt>
                <c:pt idx="368">
                  <c:v>-99</c:v>
                </c:pt>
                <c:pt idx="369">
                  <c:v>-99</c:v>
                </c:pt>
                <c:pt idx="370">
                  <c:v>-99</c:v>
                </c:pt>
                <c:pt idx="371">
                  <c:v>-99</c:v>
                </c:pt>
                <c:pt idx="372">
                  <c:v>-99</c:v>
                </c:pt>
                <c:pt idx="373">
                  <c:v>-99</c:v>
                </c:pt>
                <c:pt idx="374">
                  <c:v>-99</c:v>
                </c:pt>
                <c:pt idx="375">
                  <c:v>-99</c:v>
                </c:pt>
                <c:pt idx="376">
                  <c:v>-99</c:v>
                </c:pt>
                <c:pt idx="377">
                  <c:v>-99</c:v>
                </c:pt>
                <c:pt idx="378">
                  <c:v>-99</c:v>
                </c:pt>
                <c:pt idx="379">
                  <c:v>-99</c:v>
                </c:pt>
                <c:pt idx="380">
                  <c:v>-99</c:v>
                </c:pt>
                <c:pt idx="381">
                  <c:v>-99</c:v>
                </c:pt>
                <c:pt idx="382">
                  <c:v>-99</c:v>
                </c:pt>
                <c:pt idx="383">
                  <c:v>-99</c:v>
                </c:pt>
                <c:pt idx="384">
                  <c:v>-99</c:v>
                </c:pt>
                <c:pt idx="385">
                  <c:v>-99</c:v>
                </c:pt>
                <c:pt idx="386">
                  <c:v>-99</c:v>
                </c:pt>
                <c:pt idx="387">
                  <c:v>-99</c:v>
                </c:pt>
                <c:pt idx="388">
                  <c:v>-99</c:v>
                </c:pt>
                <c:pt idx="389">
                  <c:v>-99</c:v>
                </c:pt>
                <c:pt idx="390">
                  <c:v>-99</c:v>
                </c:pt>
                <c:pt idx="391">
                  <c:v>-99</c:v>
                </c:pt>
                <c:pt idx="392">
                  <c:v>-99</c:v>
                </c:pt>
                <c:pt idx="393">
                  <c:v>-99</c:v>
                </c:pt>
                <c:pt idx="394">
                  <c:v>-99</c:v>
                </c:pt>
                <c:pt idx="395">
                  <c:v>-99</c:v>
                </c:pt>
                <c:pt idx="396">
                  <c:v>-99</c:v>
                </c:pt>
                <c:pt idx="397">
                  <c:v>-99</c:v>
                </c:pt>
                <c:pt idx="398">
                  <c:v>-99</c:v>
                </c:pt>
                <c:pt idx="399">
                  <c:v>-99</c:v>
                </c:pt>
                <c:pt idx="400">
                  <c:v>-99</c:v>
                </c:pt>
                <c:pt idx="401">
                  <c:v>-99</c:v>
                </c:pt>
                <c:pt idx="402">
                  <c:v>-99</c:v>
                </c:pt>
                <c:pt idx="403">
                  <c:v>-99</c:v>
                </c:pt>
                <c:pt idx="404">
                  <c:v>-99</c:v>
                </c:pt>
                <c:pt idx="405">
                  <c:v>-99</c:v>
                </c:pt>
                <c:pt idx="406">
                  <c:v>-99</c:v>
                </c:pt>
                <c:pt idx="407">
                  <c:v>-99</c:v>
                </c:pt>
                <c:pt idx="408">
                  <c:v>-99</c:v>
                </c:pt>
                <c:pt idx="409">
                  <c:v>-99</c:v>
                </c:pt>
                <c:pt idx="410">
                  <c:v>-99</c:v>
                </c:pt>
                <c:pt idx="411">
                  <c:v>-99</c:v>
                </c:pt>
                <c:pt idx="412">
                  <c:v>-99</c:v>
                </c:pt>
                <c:pt idx="413">
                  <c:v>-99</c:v>
                </c:pt>
                <c:pt idx="414">
                  <c:v>-99</c:v>
                </c:pt>
                <c:pt idx="415">
                  <c:v>-99</c:v>
                </c:pt>
                <c:pt idx="416">
                  <c:v>-99</c:v>
                </c:pt>
                <c:pt idx="417">
                  <c:v>-99</c:v>
                </c:pt>
                <c:pt idx="418">
                  <c:v>-99</c:v>
                </c:pt>
                <c:pt idx="419">
                  <c:v>-99</c:v>
                </c:pt>
                <c:pt idx="420">
                  <c:v>-99</c:v>
                </c:pt>
                <c:pt idx="421">
                  <c:v>-99</c:v>
                </c:pt>
                <c:pt idx="422">
                  <c:v>-99</c:v>
                </c:pt>
                <c:pt idx="423">
                  <c:v>-99</c:v>
                </c:pt>
                <c:pt idx="424">
                  <c:v>-99</c:v>
                </c:pt>
                <c:pt idx="425">
                  <c:v>-99</c:v>
                </c:pt>
                <c:pt idx="426">
                  <c:v>-99</c:v>
                </c:pt>
                <c:pt idx="427">
                  <c:v>-99</c:v>
                </c:pt>
                <c:pt idx="428">
                  <c:v>-99</c:v>
                </c:pt>
                <c:pt idx="429">
                  <c:v>-99</c:v>
                </c:pt>
                <c:pt idx="430">
                  <c:v>-99</c:v>
                </c:pt>
                <c:pt idx="431">
                  <c:v>-99</c:v>
                </c:pt>
                <c:pt idx="432">
                  <c:v>-99</c:v>
                </c:pt>
                <c:pt idx="433">
                  <c:v>-99</c:v>
                </c:pt>
                <c:pt idx="434">
                  <c:v>-99</c:v>
                </c:pt>
                <c:pt idx="435">
                  <c:v>-99</c:v>
                </c:pt>
                <c:pt idx="436">
                  <c:v>-99</c:v>
                </c:pt>
                <c:pt idx="437">
                  <c:v>-99</c:v>
                </c:pt>
                <c:pt idx="438">
                  <c:v>-99</c:v>
                </c:pt>
                <c:pt idx="439">
                  <c:v>-99</c:v>
                </c:pt>
                <c:pt idx="440">
                  <c:v>-99</c:v>
                </c:pt>
                <c:pt idx="441">
                  <c:v>-99</c:v>
                </c:pt>
                <c:pt idx="442">
                  <c:v>-99</c:v>
                </c:pt>
                <c:pt idx="443">
                  <c:v>-99</c:v>
                </c:pt>
                <c:pt idx="444">
                  <c:v>-99</c:v>
                </c:pt>
                <c:pt idx="445">
                  <c:v>-99</c:v>
                </c:pt>
                <c:pt idx="446">
                  <c:v>-99</c:v>
                </c:pt>
                <c:pt idx="447">
                  <c:v>-99</c:v>
                </c:pt>
                <c:pt idx="448">
                  <c:v>-99</c:v>
                </c:pt>
                <c:pt idx="449">
                  <c:v>-99</c:v>
                </c:pt>
                <c:pt idx="450">
                  <c:v>-99</c:v>
                </c:pt>
                <c:pt idx="451">
                  <c:v>-99</c:v>
                </c:pt>
                <c:pt idx="452">
                  <c:v>-99</c:v>
                </c:pt>
                <c:pt idx="453">
                  <c:v>-99</c:v>
                </c:pt>
                <c:pt idx="454">
                  <c:v>-99</c:v>
                </c:pt>
                <c:pt idx="455">
                  <c:v>-99</c:v>
                </c:pt>
                <c:pt idx="456">
                  <c:v>-99</c:v>
                </c:pt>
                <c:pt idx="457">
                  <c:v>-99</c:v>
                </c:pt>
                <c:pt idx="458">
                  <c:v>-99</c:v>
                </c:pt>
                <c:pt idx="459">
                  <c:v>-99</c:v>
                </c:pt>
                <c:pt idx="460">
                  <c:v>-99</c:v>
                </c:pt>
                <c:pt idx="461">
                  <c:v>-99</c:v>
                </c:pt>
                <c:pt idx="462">
                  <c:v>-99</c:v>
                </c:pt>
                <c:pt idx="463">
                  <c:v>-99</c:v>
                </c:pt>
                <c:pt idx="464">
                  <c:v>-99</c:v>
                </c:pt>
                <c:pt idx="465">
                  <c:v>-99</c:v>
                </c:pt>
                <c:pt idx="466">
                  <c:v>-99</c:v>
                </c:pt>
                <c:pt idx="467">
                  <c:v>-99</c:v>
                </c:pt>
                <c:pt idx="468">
                  <c:v>-99</c:v>
                </c:pt>
                <c:pt idx="469">
                  <c:v>-99</c:v>
                </c:pt>
                <c:pt idx="470">
                  <c:v>-99</c:v>
                </c:pt>
                <c:pt idx="471">
                  <c:v>-99</c:v>
                </c:pt>
                <c:pt idx="472">
                  <c:v>-99</c:v>
                </c:pt>
                <c:pt idx="473">
                  <c:v>-99</c:v>
                </c:pt>
                <c:pt idx="474">
                  <c:v>-99</c:v>
                </c:pt>
                <c:pt idx="475">
                  <c:v>-99</c:v>
                </c:pt>
                <c:pt idx="476">
                  <c:v>-99</c:v>
                </c:pt>
                <c:pt idx="477">
                  <c:v>-99</c:v>
                </c:pt>
                <c:pt idx="478">
                  <c:v>-99</c:v>
                </c:pt>
                <c:pt idx="479">
                  <c:v>-99</c:v>
                </c:pt>
                <c:pt idx="480">
                  <c:v>-99</c:v>
                </c:pt>
                <c:pt idx="481">
                  <c:v>-99</c:v>
                </c:pt>
                <c:pt idx="482">
                  <c:v>-99</c:v>
                </c:pt>
                <c:pt idx="483">
                  <c:v>-99</c:v>
                </c:pt>
                <c:pt idx="484">
                  <c:v>-99</c:v>
                </c:pt>
                <c:pt idx="485">
                  <c:v>-99</c:v>
                </c:pt>
                <c:pt idx="486">
                  <c:v>-99</c:v>
                </c:pt>
                <c:pt idx="487">
                  <c:v>-99</c:v>
                </c:pt>
                <c:pt idx="488">
                  <c:v>-99</c:v>
                </c:pt>
                <c:pt idx="489">
                  <c:v>-99</c:v>
                </c:pt>
                <c:pt idx="490">
                  <c:v>-99</c:v>
                </c:pt>
                <c:pt idx="491">
                  <c:v>-99</c:v>
                </c:pt>
                <c:pt idx="492">
                  <c:v>-99</c:v>
                </c:pt>
                <c:pt idx="493">
                  <c:v>-99</c:v>
                </c:pt>
                <c:pt idx="494">
                  <c:v>-99</c:v>
                </c:pt>
                <c:pt idx="495">
                  <c:v>-99</c:v>
                </c:pt>
                <c:pt idx="496">
                  <c:v>-99</c:v>
                </c:pt>
                <c:pt idx="497">
                  <c:v>-99</c:v>
                </c:pt>
                <c:pt idx="498">
                  <c:v>-99</c:v>
                </c:pt>
                <c:pt idx="499">
                  <c:v>-99</c:v>
                </c:pt>
                <c:pt idx="500">
                  <c:v>-99</c:v>
                </c:pt>
                <c:pt idx="501">
                  <c:v>-99</c:v>
                </c:pt>
                <c:pt idx="502">
                  <c:v>-99</c:v>
                </c:pt>
                <c:pt idx="503">
                  <c:v>-99</c:v>
                </c:pt>
                <c:pt idx="504">
                  <c:v>-99</c:v>
                </c:pt>
                <c:pt idx="505">
                  <c:v>-99</c:v>
                </c:pt>
                <c:pt idx="506">
                  <c:v>-99</c:v>
                </c:pt>
                <c:pt idx="507">
                  <c:v>-99</c:v>
                </c:pt>
                <c:pt idx="508">
                  <c:v>-99</c:v>
                </c:pt>
                <c:pt idx="509">
                  <c:v>-99</c:v>
                </c:pt>
                <c:pt idx="510">
                  <c:v>-99</c:v>
                </c:pt>
                <c:pt idx="511">
                  <c:v>-99</c:v>
                </c:pt>
                <c:pt idx="512">
                  <c:v>-99</c:v>
                </c:pt>
                <c:pt idx="513">
                  <c:v>-99</c:v>
                </c:pt>
                <c:pt idx="514">
                  <c:v>-99</c:v>
                </c:pt>
                <c:pt idx="515">
                  <c:v>-99</c:v>
                </c:pt>
                <c:pt idx="516">
                  <c:v>-99</c:v>
                </c:pt>
                <c:pt idx="517">
                  <c:v>-99</c:v>
                </c:pt>
                <c:pt idx="518">
                  <c:v>-99</c:v>
                </c:pt>
                <c:pt idx="519">
                  <c:v>-99</c:v>
                </c:pt>
                <c:pt idx="520">
                  <c:v>-99</c:v>
                </c:pt>
                <c:pt idx="521">
                  <c:v>-99</c:v>
                </c:pt>
                <c:pt idx="522">
                  <c:v>-99</c:v>
                </c:pt>
                <c:pt idx="523">
                  <c:v>-99</c:v>
                </c:pt>
                <c:pt idx="524">
                  <c:v>-99</c:v>
                </c:pt>
                <c:pt idx="525">
                  <c:v>-99</c:v>
                </c:pt>
                <c:pt idx="526">
                  <c:v>-99</c:v>
                </c:pt>
                <c:pt idx="527">
                  <c:v>-99</c:v>
                </c:pt>
                <c:pt idx="528">
                  <c:v>-99</c:v>
                </c:pt>
                <c:pt idx="529">
                  <c:v>-99</c:v>
                </c:pt>
                <c:pt idx="530">
                  <c:v>-99</c:v>
                </c:pt>
                <c:pt idx="531">
                  <c:v>-99</c:v>
                </c:pt>
                <c:pt idx="532">
                  <c:v>-99</c:v>
                </c:pt>
                <c:pt idx="533">
                  <c:v>-99</c:v>
                </c:pt>
                <c:pt idx="534">
                  <c:v>-99</c:v>
                </c:pt>
                <c:pt idx="535">
                  <c:v>-99</c:v>
                </c:pt>
                <c:pt idx="536">
                  <c:v>-99</c:v>
                </c:pt>
                <c:pt idx="537">
                  <c:v>-99</c:v>
                </c:pt>
                <c:pt idx="538">
                  <c:v>-99</c:v>
                </c:pt>
                <c:pt idx="539">
                  <c:v>-99</c:v>
                </c:pt>
                <c:pt idx="540">
                  <c:v>-99</c:v>
                </c:pt>
                <c:pt idx="541">
                  <c:v>-99</c:v>
                </c:pt>
                <c:pt idx="542">
                  <c:v>-99</c:v>
                </c:pt>
                <c:pt idx="543">
                  <c:v>-99</c:v>
                </c:pt>
                <c:pt idx="544">
                  <c:v>-99</c:v>
                </c:pt>
                <c:pt idx="545">
                  <c:v>-99</c:v>
                </c:pt>
                <c:pt idx="546">
                  <c:v>-99</c:v>
                </c:pt>
                <c:pt idx="547">
                  <c:v>-99</c:v>
                </c:pt>
                <c:pt idx="548">
                  <c:v>-99</c:v>
                </c:pt>
                <c:pt idx="549">
                  <c:v>-99</c:v>
                </c:pt>
                <c:pt idx="550">
                  <c:v>-99</c:v>
                </c:pt>
                <c:pt idx="551">
                  <c:v>-99</c:v>
                </c:pt>
                <c:pt idx="552">
                  <c:v>-99</c:v>
                </c:pt>
                <c:pt idx="553">
                  <c:v>-99</c:v>
                </c:pt>
                <c:pt idx="554">
                  <c:v>-99</c:v>
                </c:pt>
                <c:pt idx="555">
                  <c:v>-99</c:v>
                </c:pt>
                <c:pt idx="556">
                  <c:v>-99</c:v>
                </c:pt>
                <c:pt idx="557">
                  <c:v>-99</c:v>
                </c:pt>
                <c:pt idx="558">
                  <c:v>-99</c:v>
                </c:pt>
                <c:pt idx="559">
                  <c:v>-99</c:v>
                </c:pt>
                <c:pt idx="560">
                  <c:v>-99</c:v>
                </c:pt>
                <c:pt idx="561">
                  <c:v>-99</c:v>
                </c:pt>
                <c:pt idx="562">
                  <c:v>-99</c:v>
                </c:pt>
                <c:pt idx="563">
                  <c:v>-99</c:v>
                </c:pt>
                <c:pt idx="564">
                  <c:v>-99</c:v>
                </c:pt>
                <c:pt idx="565">
                  <c:v>-99</c:v>
                </c:pt>
                <c:pt idx="566">
                  <c:v>-99</c:v>
                </c:pt>
                <c:pt idx="567">
                  <c:v>-99</c:v>
                </c:pt>
                <c:pt idx="568">
                  <c:v>-99</c:v>
                </c:pt>
                <c:pt idx="569">
                  <c:v>-99</c:v>
                </c:pt>
                <c:pt idx="570">
                  <c:v>-99</c:v>
                </c:pt>
                <c:pt idx="571">
                  <c:v>-99</c:v>
                </c:pt>
                <c:pt idx="572">
                  <c:v>-99</c:v>
                </c:pt>
                <c:pt idx="573">
                  <c:v>-99</c:v>
                </c:pt>
                <c:pt idx="574">
                  <c:v>-99</c:v>
                </c:pt>
                <c:pt idx="575">
                  <c:v>-99</c:v>
                </c:pt>
                <c:pt idx="576">
                  <c:v>-99</c:v>
                </c:pt>
                <c:pt idx="577">
                  <c:v>-99</c:v>
                </c:pt>
                <c:pt idx="578">
                  <c:v>-99</c:v>
                </c:pt>
                <c:pt idx="579">
                  <c:v>-99</c:v>
                </c:pt>
                <c:pt idx="580">
                  <c:v>-99</c:v>
                </c:pt>
                <c:pt idx="581">
                  <c:v>-99</c:v>
                </c:pt>
                <c:pt idx="582">
                  <c:v>-99</c:v>
                </c:pt>
                <c:pt idx="583">
                  <c:v>-99</c:v>
                </c:pt>
                <c:pt idx="584">
                  <c:v>-99</c:v>
                </c:pt>
                <c:pt idx="585">
                  <c:v>-99</c:v>
                </c:pt>
                <c:pt idx="586">
                  <c:v>-99</c:v>
                </c:pt>
                <c:pt idx="587">
                  <c:v>-99</c:v>
                </c:pt>
                <c:pt idx="588">
                  <c:v>-99</c:v>
                </c:pt>
                <c:pt idx="589">
                  <c:v>-99</c:v>
                </c:pt>
                <c:pt idx="590">
                  <c:v>-99</c:v>
                </c:pt>
                <c:pt idx="591">
                  <c:v>-99</c:v>
                </c:pt>
                <c:pt idx="592">
                  <c:v>-99</c:v>
                </c:pt>
                <c:pt idx="593">
                  <c:v>-99</c:v>
                </c:pt>
                <c:pt idx="594">
                  <c:v>-99</c:v>
                </c:pt>
                <c:pt idx="595">
                  <c:v>-99</c:v>
                </c:pt>
                <c:pt idx="596">
                  <c:v>-99</c:v>
                </c:pt>
                <c:pt idx="597">
                  <c:v>-99</c:v>
                </c:pt>
                <c:pt idx="598">
                  <c:v>-99</c:v>
                </c:pt>
                <c:pt idx="599">
                  <c:v>-99</c:v>
                </c:pt>
                <c:pt idx="600">
                  <c:v>-99</c:v>
                </c:pt>
                <c:pt idx="601">
                  <c:v>-99</c:v>
                </c:pt>
                <c:pt idx="602">
                  <c:v>-99</c:v>
                </c:pt>
                <c:pt idx="603">
                  <c:v>-99</c:v>
                </c:pt>
                <c:pt idx="604">
                  <c:v>-99</c:v>
                </c:pt>
                <c:pt idx="605">
                  <c:v>-99</c:v>
                </c:pt>
                <c:pt idx="606">
                  <c:v>-99</c:v>
                </c:pt>
                <c:pt idx="607">
                  <c:v>-99</c:v>
                </c:pt>
                <c:pt idx="608">
                  <c:v>-99</c:v>
                </c:pt>
                <c:pt idx="609">
                  <c:v>-99</c:v>
                </c:pt>
                <c:pt idx="610">
                  <c:v>-99</c:v>
                </c:pt>
                <c:pt idx="611">
                  <c:v>-99</c:v>
                </c:pt>
                <c:pt idx="612">
                  <c:v>-99</c:v>
                </c:pt>
                <c:pt idx="613">
                  <c:v>-99</c:v>
                </c:pt>
                <c:pt idx="614">
                  <c:v>-99</c:v>
                </c:pt>
                <c:pt idx="615">
                  <c:v>-99</c:v>
                </c:pt>
                <c:pt idx="616">
                  <c:v>-99</c:v>
                </c:pt>
                <c:pt idx="617">
                  <c:v>-99</c:v>
                </c:pt>
                <c:pt idx="618">
                  <c:v>-99</c:v>
                </c:pt>
                <c:pt idx="619">
                  <c:v>-99</c:v>
                </c:pt>
                <c:pt idx="620">
                  <c:v>-99</c:v>
                </c:pt>
                <c:pt idx="621">
                  <c:v>-99</c:v>
                </c:pt>
                <c:pt idx="622">
                  <c:v>-99</c:v>
                </c:pt>
                <c:pt idx="623">
                  <c:v>-99</c:v>
                </c:pt>
                <c:pt idx="624">
                  <c:v>-99</c:v>
                </c:pt>
                <c:pt idx="625">
                  <c:v>-99</c:v>
                </c:pt>
                <c:pt idx="626">
                  <c:v>-99</c:v>
                </c:pt>
                <c:pt idx="627">
                  <c:v>-99</c:v>
                </c:pt>
                <c:pt idx="628">
                  <c:v>-99</c:v>
                </c:pt>
                <c:pt idx="629">
                  <c:v>-99</c:v>
                </c:pt>
                <c:pt idx="630">
                  <c:v>-99</c:v>
                </c:pt>
                <c:pt idx="631">
                  <c:v>-99</c:v>
                </c:pt>
                <c:pt idx="632">
                  <c:v>-99</c:v>
                </c:pt>
                <c:pt idx="633">
                  <c:v>-99</c:v>
                </c:pt>
                <c:pt idx="634">
                  <c:v>-99</c:v>
                </c:pt>
                <c:pt idx="635">
                  <c:v>-99</c:v>
                </c:pt>
                <c:pt idx="636">
                  <c:v>-99</c:v>
                </c:pt>
                <c:pt idx="637">
                  <c:v>-99</c:v>
                </c:pt>
                <c:pt idx="638">
                  <c:v>-99</c:v>
                </c:pt>
                <c:pt idx="639">
                  <c:v>-99</c:v>
                </c:pt>
                <c:pt idx="640">
                  <c:v>-99</c:v>
                </c:pt>
                <c:pt idx="641">
                  <c:v>-99</c:v>
                </c:pt>
                <c:pt idx="642">
                  <c:v>-99</c:v>
                </c:pt>
                <c:pt idx="643">
                  <c:v>-99</c:v>
                </c:pt>
                <c:pt idx="644">
                  <c:v>-99</c:v>
                </c:pt>
                <c:pt idx="645">
                  <c:v>-99</c:v>
                </c:pt>
                <c:pt idx="646">
                  <c:v>-99</c:v>
                </c:pt>
                <c:pt idx="647">
                  <c:v>-99</c:v>
                </c:pt>
                <c:pt idx="648">
                  <c:v>-99</c:v>
                </c:pt>
                <c:pt idx="649">
                  <c:v>-99</c:v>
                </c:pt>
                <c:pt idx="650">
                  <c:v>-99</c:v>
                </c:pt>
                <c:pt idx="651">
                  <c:v>-99</c:v>
                </c:pt>
                <c:pt idx="652">
                  <c:v>-99</c:v>
                </c:pt>
                <c:pt idx="653">
                  <c:v>-99</c:v>
                </c:pt>
                <c:pt idx="654">
                  <c:v>-99</c:v>
                </c:pt>
                <c:pt idx="655">
                  <c:v>-99</c:v>
                </c:pt>
                <c:pt idx="656">
                  <c:v>-99</c:v>
                </c:pt>
                <c:pt idx="657">
                  <c:v>-99</c:v>
                </c:pt>
                <c:pt idx="658">
                  <c:v>-99</c:v>
                </c:pt>
                <c:pt idx="659">
                  <c:v>-99</c:v>
                </c:pt>
                <c:pt idx="660">
                  <c:v>-99</c:v>
                </c:pt>
                <c:pt idx="661">
                  <c:v>-99</c:v>
                </c:pt>
                <c:pt idx="662">
                  <c:v>-99</c:v>
                </c:pt>
                <c:pt idx="663">
                  <c:v>-99</c:v>
                </c:pt>
                <c:pt idx="664">
                  <c:v>-99</c:v>
                </c:pt>
                <c:pt idx="665">
                  <c:v>-99</c:v>
                </c:pt>
                <c:pt idx="666">
                  <c:v>-99</c:v>
                </c:pt>
                <c:pt idx="667">
                  <c:v>-99</c:v>
                </c:pt>
                <c:pt idx="668">
                  <c:v>-99</c:v>
                </c:pt>
                <c:pt idx="669">
                  <c:v>-99</c:v>
                </c:pt>
                <c:pt idx="670">
                  <c:v>-99</c:v>
                </c:pt>
                <c:pt idx="671">
                  <c:v>-99</c:v>
                </c:pt>
                <c:pt idx="672">
                  <c:v>-99</c:v>
                </c:pt>
                <c:pt idx="673">
                  <c:v>-99</c:v>
                </c:pt>
                <c:pt idx="674">
                  <c:v>-99</c:v>
                </c:pt>
                <c:pt idx="675">
                  <c:v>-99</c:v>
                </c:pt>
                <c:pt idx="676">
                  <c:v>-99</c:v>
                </c:pt>
                <c:pt idx="677">
                  <c:v>-99</c:v>
                </c:pt>
                <c:pt idx="678">
                  <c:v>-99</c:v>
                </c:pt>
                <c:pt idx="679">
                  <c:v>-99</c:v>
                </c:pt>
                <c:pt idx="680">
                  <c:v>-99</c:v>
                </c:pt>
                <c:pt idx="681">
                  <c:v>-99</c:v>
                </c:pt>
                <c:pt idx="682">
                  <c:v>-99</c:v>
                </c:pt>
                <c:pt idx="683">
                  <c:v>-99</c:v>
                </c:pt>
                <c:pt idx="684">
                  <c:v>-99</c:v>
                </c:pt>
                <c:pt idx="685">
                  <c:v>-99</c:v>
                </c:pt>
                <c:pt idx="686">
                  <c:v>-99</c:v>
                </c:pt>
                <c:pt idx="687">
                  <c:v>-99</c:v>
                </c:pt>
                <c:pt idx="688">
                  <c:v>-99</c:v>
                </c:pt>
                <c:pt idx="689">
                  <c:v>-99</c:v>
                </c:pt>
                <c:pt idx="690">
                  <c:v>-99</c:v>
                </c:pt>
                <c:pt idx="691">
                  <c:v>-99</c:v>
                </c:pt>
                <c:pt idx="692">
                  <c:v>-99</c:v>
                </c:pt>
                <c:pt idx="693">
                  <c:v>-99</c:v>
                </c:pt>
                <c:pt idx="694">
                  <c:v>-99</c:v>
                </c:pt>
                <c:pt idx="695">
                  <c:v>-99</c:v>
                </c:pt>
                <c:pt idx="696">
                  <c:v>-99</c:v>
                </c:pt>
                <c:pt idx="697">
                  <c:v>-99</c:v>
                </c:pt>
                <c:pt idx="698">
                  <c:v>-99</c:v>
                </c:pt>
                <c:pt idx="699">
                  <c:v>-99</c:v>
                </c:pt>
                <c:pt idx="700">
                  <c:v>-99</c:v>
                </c:pt>
                <c:pt idx="701">
                  <c:v>-99</c:v>
                </c:pt>
                <c:pt idx="702">
                  <c:v>-99</c:v>
                </c:pt>
                <c:pt idx="703">
                  <c:v>-99</c:v>
                </c:pt>
                <c:pt idx="704">
                  <c:v>-99</c:v>
                </c:pt>
                <c:pt idx="705">
                  <c:v>-99</c:v>
                </c:pt>
                <c:pt idx="706">
                  <c:v>-99</c:v>
                </c:pt>
                <c:pt idx="707">
                  <c:v>-99</c:v>
                </c:pt>
                <c:pt idx="708">
                  <c:v>-99</c:v>
                </c:pt>
                <c:pt idx="709">
                  <c:v>-99</c:v>
                </c:pt>
                <c:pt idx="710">
                  <c:v>-99</c:v>
                </c:pt>
                <c:pt idx="711">
                  <c:v>-99</c:v>
                </c:pt>
                <c:pt idx="712">
                  <c:v>-99</c:v>
                </c:pt>
                <c:pt idx="713">
                  <c:v>-99</c:v>
                </c:pt>
                <c:pt idx="714">
                  <c:v>-99</c:v>
                </c:pt>
                <c:pt idx="715">
                  <c:v>-99</c:v>
                </c:pt>
                <c:pt idx="716">
                  <c:v>-99</c:v>
                </c:pt>
                <c:pt idx="717">
                  <c:v>-99</c:v>
                </c:pt>
                <c:pt idx="718">
                  <c:v>-99</c:v>
                </c:pt>
                <c:pt idx="719">
                  <c:v>-99</c:v>
                </c:pt>
                <c:pt idx="720">
                  <c:v>-99</c:v>
                </c:pt>
                <c:pt idx="721">
                  <c:v>-99</c:v>
                </c:pt>
                <c:pt idx="722">
                  <c:v>-99</c:v>
                </c:pt>
                <c:pt idx="723">
                  <c:v>-99</c:v>
                </c:pt>
                <c:pt idx="724">
                  <c:v>-99</c:v>
                </c:pt>
                <c:pt idx="725">
                  <c:v>-99</c:v>
                </c:pt>
                <c:pt idx="726">
                  <c:v>-99</c:v>
                </c:pt>
                <c:pt idx="727">
                  <c:v>-99</c:v>
                </c:pt>
                <c:pt idx="728">
                  <c:v>-99</c:v>
                </c:pt>
                <c:pt idx="729">
                  <c:v>-99</c:v>
                </c:pt>
                <c:pt idx="730">
                  <c:v>-99</c:v>
                </c:pt>
                <c:pt idx="731">
                  <c:v>-99</c:v>
                </c:pt>
                <c:pt idx="732">
                  <c:v>-99</c:v>
                </c:pt>
                <c:pt idx="733">
                  <c:v>-99</c:v>
                </c:pt>
                <c:pt idx="734">
                  <c:v>-99</c:v>
                </c:pt>
                <c:pt idx="735">
                  <c:v>-99</c:v>
                </c:pt>
                <c:pt idx="736">
                  <c:v>-99</c:v>
                </c:pt>
                <c:pt idx="737">
                  <c:v>-99</c:v>
                </c:pt>
                <c:pt idx="738">
                  <c:v>-99</c:v>
                </c:pt>
                <c:pt idx="739">
                  <c:v>-99</c:v>
                </c:pt>
                <c:pt idx="740">
                  <c:v>-99</c:v>
                </c:pt>
                <c:pt idx="741">
                  <c:v>-99</c:v>
                </c:pt>
                <c:pt idx="742">
                  <c:v>-99</c:v>
                </c:pt>
                <c:pt idx="743">
                  <c:v>-99</c:v>
                </c:pt>
                <c:pt idx="744">
                  <c:v>-99</c:v>
                </c:pt>
                <c:pt idx="745">
                  <c:v>-99</c:v>
                </c:pt>
                <c:pt idx="746">
                  <c:v>-99</c:v>
                </c:pt>
                <c:pt idx="747">
                  <c:v>-99</c:v>
                </c:pt>
                <c:pt idx="748">
                  <c:v>-99</c:v>
                </c:pt>
                <c:pt idx="749">
                  <c:v>-99</c:v>
                </c:pt>
                <c:pt idx="750">
                  <c:v>-99</c:v>
                </c:pt>
                <c:pt idx="751">
                  <c:v>-99</c:v>
                </c:pt>
                <c:pt idx="752">
                  <c:v>-99</c:v>
                </c:pt>
                <c:pt idx="753">
                  <c:v>-99</c:v>
                </c:pt>
                <c:pt idx="754">
                  <c:v>-99</c:v>
                </c:pt>
                <c:pt idx="755">
                  <c:v>-99</c:v>
                </c:pt>
                <c:pt idx="756">
                  <c:v>-99</c:v>
                </c:pt>
                <c:pt idx="757">
                  <c:v>-99</c:v>
                </c:pt>
                <c:pt idx="758">
                  <c:v>-99</c:v>
                </c:pt>
                <c:pt idx="759">
                  <c:v>-99</c:v>
                </c:pt>
                <c:pt idx="760">
                  <c:v>-99</c:v>
                </c:pt>
                <c:pt idx="761">
                  <c:v>-99</c:v>
                </c:pt>
                <c:pt idx="762">
                  <c:v>-99</c:v>
                </c:pt>
                <c:pt idx="763">
                  <c:v>-99</c:v>
                </c:pt>
                <c:pt idx="764">
                  <c:v>-99</c:v>
                </c:pt>
                <c:pt idx="765">
                  <c:v>-99</c:v>
                </c:pt>
                <c:pt idx="766">
                  <c:v>-99</c:v>
                </c:pt>
                <c:pt idx="767">
                  <c:v>-99</c:v>
                </c:pt>
                <c:pt idx="768">
                  <c:v>-99</c:v>
                </c:pt>
                <c:pt idx="769">
                  <c:v>-99</c:v>
                </c:pt>
                <c:pt idx="770">
                  <c:v>-99</c:v>
                </c:pt>
                <c:pt idx="771">
                  <c:v>-99</c:v>
                </c:pt>
                <c:pt idx="772">
                  <c:v>-99</c:v>
                </c:pt>
                <c:pt idx="773">
                  <c:v>-99</c:v>
                </c:pt>
                <c:pt idx="774">
                  <c:v>-99</c:v>
                </c:pt>
                <c:pt idx="775">
                  <c:v>-99</c:v>
                </c:pt>
                <c:pt idx="776">
                  <c:v>-99</c:v>
                </c:pt>
                <c:pt idx="777">
                  <c:v>-99</c:v>
                </c:pt>
                <c:pt idx="778">
                  <c:v>-99</c:v>
                </c:pt>
                <c:pt idx="779">
                  <c:v>-99</c:v>
                </c:pt>
                <c:pt idx="780">
                  <c:v>-99</c:v>
                </c:pt>
                <c:pt idx="781">
                  <c:v>-99</c:v>
                </c:pt>
                <c:pt idx="782">
                  <c:v>-99</c:v>
                </c:pt>
                <c:pt idx="783">
                  <c:v>-99</c:v>
                </c:pt>
                <c:pt idx="784">
                  <c:v>-99</c:v>
                </c:pt>
                <c:pt idx="785">
                  <c:v>-99</c:v>
                </c:pt>
                <c:pt idx="786">
                  <c:v>-99</c:v>
                </c:pt>
                <c:pt idx="787">
                  <c:v>-99</c:v>
                </c:pt>
                <c:pt idx="788">
                  <c:v>-99</c:v>
                </c:pt>
                <c:pt idx="789">
                  <c:v>-99</c:v>
                </c:pt>
                <c:pt idx="790">
                  <c:v>-99</c:v>
                </c:pt>
                <c:pt idx="791">
                  <c:v>-99</c:v>
                </c:pt>
                <c:pt idx="792">
                  <c:v>-99</c:v>
                </c:pt>
                <c:pt idx="793">
                  <c:v>-99</c:v>
                </c:pt>
                <c:pt idx="794">
                  <c:v>-99</c:v>
                </c:pt>
                <c:pt idx="795">
                  <c:v>-99</c:v>
                </c:pt>
                <c:pt idx="796">
                  <c:v>-99</c:v>
                </c:pt>
                <c:pt idx="797">
                  <c:v>-99</c:v>
                </c:pt>
                <c:pt idx="798">
                  <c:v>-99</c:v>
                </c:pt>
                <c:pt idx="799">
                  <c:v>-99</c:v>
                </c:pt>
                <c:pt idx="800">
                  <c:v>-99</c:v>
                </c:pt>
                <c:pt idx="801">
                  <c:v>-99</c:v>
                </c:pt>
                <c:pt idx="802">
                  <c:v>-99</c:v>
                </c:pt>
                <c:pt idx="803">
                  <c:v>-99</c:v>
                </c:pt>
                <c:pt idx="804">
                  <c:v>-99</c:v>
                </c:pt>
                <c:pt idx="805">
                  <c:v>-99</c:v>
                </c:pt>
                <c:pt idx="806">
                  <c:v>-99</c:v>
                </c:pt>
                <c:pt idx="807">
                  <c:v>-99</c:v>
                </c:pt>
                <c:pt idx="808">
                  <c:v>-99</c:v>
                </c:pt>
                <c:pt idx="809">
                  <c:v>-99</c:v>
                </c:pt>
                <c:pt idx="810">
                  <c:v>-99</c:v>
                </c:pt>
                <c:pt idx="811">
                  <c:v>-99</c:v>
                </c:pt>
                <c:pt idx="812">
                  <c:v>-99</c:v>
                </c:pt>
                <c:pt idx="813">
                  <c:v>-99</c:v>
                </c:pt>
                <c:pt idx="814">
                  <c:v>-99</c:v>
                </c:pt>
                <c:pt idx="815">
                  <c:v>-99</c:v>
                </c:pt>
                <c:pt idx="816">
                  <c:v>-99</c:v>
                </c:pt>
                <c:pt idx="817">
                  <c:v>-99</c:v>
                </c:pt>
                <c:pt idx="818">
                  <c:v>-99</c:v>
                </c:pt>
                <c:pt idx="819">
                  <c:v>-99</c:v>
                </c:pt>
                <c:pt idx="820">
                  <c:v>-99</c:v>
                </c:pt>
                <c:pt idx="821">
                  <c:v>-99</c:v>
                </c:pt>
                <c:pt idx="822">
                  <c:v>-99</c:v>
                </c:pt>
                <c:pt idx="823">
                  <c:v>-99</c:v>
                </c:pt>
                <c:pt idx="824">
                  <c:v>-99</c:v>
                </c:pt>
                <c:pt idx="825">
                  <c:v>-99</c:v>
                </c:pt>
                <c:pt idx="826">
                  <c:v>-99</c:v>
                </c:pt>
                <c:pt idx="827">
                  <c:v>-99</c:v>
                </c:pt>
                <c:pt idx="828">
                  <c:v>-99</c:v>
                </c:pt>
                <c:pt idx="829">
                  <c:v>-99</c:v>
                </c:pt>
                <c:pt idx="830">
                  <c:v>-99</c:v>
                </c:pt>
                <c:pt idx="831">
                  <c:v>-99</c:v>
                </c:pt>
                <c:pt idx="832">
                  <c:v>-99</c:v>
                </c:pt>
                <c:pt idx="833">
                  <c:v>-99</c:v>
                </c:pt>
                <c:pt idx="834">
                  <c:v>-99</c:v>
                </c:pt>
                <c:pt idx="835">
                  <c:v>-99</c:v>
                </c:pt>
                <c:pt idx="836">
                  <c:v>-99</c:v>
                </c:pt>
                <c:pt idx="837">
                  <c:v>-99</c:v>
                </c:pt>
                <c:pt idx="838">
                  <c:v>-99</c:v>
                </c:pt>
                <c:pt idx="839">
                  <c:v>-99</c:v>
                </c:pt>
                <c:pt idx="840">
                  <c:v>-99</c:v>
                </c:pt>
                <c:pt idx="841">
                  <c:v>-99</c:v>
                </c:pt>
                <c:pt idx="842">
                  <c:v>-99</c:v>
                </c:pt>
                <c:pt idx="843">
                  <c:v>-99</c:v>
                </c:pt>
                <c:pt idx="844">
                  <c:v>-99</c:v>
                </c:pt>
                <c:pt idx="845">
                  <c:v>-99</c:v>
                </c:pt>
                <c:pt idx="846">
                  <c:v>-99</c:v>
                </c:pt>
                <c:pt idx="847">
                  <c:v>-99</c:v>
                </c:pt>
                <c:pt idx="848">
                  <c:v>-99</c:v>
                </c:pt>
                <c:pt idx="849">
                  <c:v>-99</c:v>
                </c:pt>
                <c:pt idx="850">
                  <c:v>-99</c:v>
                </c:pt>
                <c:pt idx="851">
                  <c:v>-99</c:v>
                </c:pt>
                <c:pt idx="852">
                  <c:v>-99</c:v>
                </c:pt>
                <c:pt idx="853">
                  <c:v>-99</c:v>
                </c:pt>
                <c:pt idx="854">
                  <c:v>-99</c:v>
                </c:pt>
                <c:pt idx="855">
                  <c:v>-99</c:v>
                </c:pt>
                <c:pt idx="856">
                  <c:v>-99</c:v>
                </c:pt>
                <c:pt idx="857">
                  <c:v>-99</c:v>
                </c:pt>
                <c:pt idx="858">
                  <c:v>-99</c:v>
                </c:pt>
                <c:pt idx="859">
                  <c:v>-99</c:v>
                </c:pt>
                <c:pt idx="860">
                  <c:v>-99</c:v>
                </c:pt>
                <c:pt idx="861">
                  <c:v>-99</c:v>
                </c:pt>
                <c:pt idx="862">
                  <c:v>-99</c:v>
                </c:pt>
                <c:pt idx="863">
                  <c:v>-99</c:v>
                </c:pt>
                <c:pt idx="864">
                  <c:v>-99</c:v>
                </c:pt>
                <c:pt idx="865">
                  <c:v>-99</c:v>
                </c:pt>
                <c:pt idx="866">
                  <c:v>-99</c:v>
                </c:pt>
                <c:pt idx="867">
                  <c:v>-99</c:v>
                </c:pt>
                <c:pt idx="868">
                  <c:v>-99</c:v>
                </c:pt>
                <c:pt idx="869">
                  <c:v>-99</c:v>
                </c:pt>
                <c:pt idx="870">
                  <c:v>-99</c:v>
                </c:pt>
                <c:pt idx="871">
                  <c:v>-99</c:v>
                </c:pt>
                <c:pt idx="872">
                  <c:v>-99</c:v>
                </c:pt>
                <c:pt idx="873">
                  <c:v>-99</c:v>
                </c:pt>
                <c:pt idx="874">
                  <c:v>-99</c:v>
                </c:pt>
                <c:pt idx="875">
                  <c:v>-99</c:v>
                </c:pt>
                <c:pt idx="876">
                  <c:v>-99</c:v>
                </c:pt>
                <c:pt idx="877">
                  <c:v>-99</c:v>
                </c:pt>
                <c:pt idx="878">
                  <c:v>-99</c:v>
                </c:pt>
                <c:pt idx="879">
                  <c:v>-99</c:v>
                </c:pt>
                <c:pt idx="880">
                  <c:v>-99</c:v>
                </c:pt>
                <c:pt idx="881">
                  <c:v>-99</c:v>
                </c:pt>
                <c:pt idx="882">
                  <c:v>-99</c:v>
                </c:pt>
                <c:pt idx="883">
                  <c:v>-99</c:v>
                </c:pt>
                <c:pt idx="884">
                  <c:v>-99</c:v>
                </c:pt>
                <c:pt idx="885">
                  <c:v>-99</c:v>
                </c:pt>
                <c:pt idx="886">
                  <c:v>-99</c:v>
                </c:pt>
                <c:pt idx="887">
                  <c:v>-99</c:v>
                </c:pt>
                <c:pt idx="888">
                  <c:v>-99</c:v>
                </c:pt>
                <c:pt idx="889">
                  <c:v>-99</c:v>
                </c:pt>
                <c:pt idx="890">
                  <c:v>-99</c:v>
                </c:pt>
                <c:pt idx="891">
                  <c:v>-99</c:v>
                </c:pt>
                <c:pt idx="892">
                  <c:v>-99</c:v>
                </c:pt>
                <c:pt idx="893">
                  <c:v>-99</c:v>
                </c:pt>
                <c:pt idx="894">
                  <c:v>-99</c:v>
                </c:pt>
                <c:pt idx="895">
                  <c:v>-99</c:v>
                </c:pt>
                <c:pt idx="896">
                  <c:v>-99</c:v>
                </c:pt>
                <c:pt idx="897">
                  <c:v>-99</c:v>
                </c:pt>
                <c:pt idx="898">
                  <c:v>-99</c:v>
                </c:pt>
                <c:pt idx="899">
                  <c:v>-99</c:v>
                </c:pt>
                <c:pt idx="900">
                  <c:v>-99</c:v>
                </c:pt>
                <c:pt idx="901">
                  <c:v>-99</c:v>
                </c:pt>
                <c:pt idx="902">
                  <c:v>-99</c:v>
                </c:pt>
                <c:pt idx="903">
                  <c:v>-99</c:v>
                </c:pt>
                <c:pt idx="904">
                  <c:v>-99</c:v>
                </c:pt>
                <c:pt idx="905">
                  <c:v>-99</c:v>
                </c:pt>
                <c:pt idx="906">
                  <c:v>-99</c:v>
                </c:pt>
                <c:pt idx="907">
                  <c:v>-99</c:v>
                </c:pt>
                <c:pt idx="908">
                  <c:v>-99</c:v>
                </c:pt>
                <c:pt idx="909">
                  <c:v>-99</c:v>
                </c:pt>
                <c:pt idx="910">
                  <c:v>-99</c:v>
                </c:pt>
                <c:pt idx="911">
                  <c:v>-99</c:v>
                </c:pt>
                <c:pt idx="912">
                  <c:v>-99</c:v>
                </c:pt>
                <c:pt idx="913">
                  <c:v>-99</c:v>
                </c:pt>
                <c:pt idx="914">
                  <c:v>-99</c:v>
                </c:pt>
                <c:pt idx="915">
                  <c:v>-99</c:v>
                </c:pt>
                <c:pt idx="916">
                  <c:v>-99</c:v>
                </c:pt>
                <c:pt idx="917">
                  <c:v>-99</c:v>
                </c:pt>
                <c:pt idx="918">
                  <c:v>-99</c:v>
                </c:pt>
                <c:pt idx="919">
                  <c:v>-99</c:v>
                </c:pt>
                <c:pt idx="920">
                  <c:v>-99</c:v>
                </c:pt>
                <c:pt idx="921">
                  <c:v>-99</c:v>
                </c:pt>
                <c:pt idx="922">
                  <c:v>-99</c:v>
                </c:pt>
                <c:pt idx="923">
                  <c:v>-99</c:v>
                </c:pt>
                <c:pt idx="924">
                  <c:v>-99</c:v>
                </c:pt>
                <c:pt idx="925">
                  <c:v>-99</c:v>
                </c:pt>
                <c:pt idx="926">
                  <c:v>-99</c:v>
                </c:pt>
                <c:pt idx="927">
                  <c:v>-99</c:v>
                </c:pt>
                <c:pt idx="928">
                  <c:v>-99</c:v>
                </c:pt>
                <c:pt idx="929">
                  <c:v>-99</c:v>
                </c:pt>
                <c:pt idx="930">
                  <c:v>-99</c:v>
                </c:pt>
                <c:pt idx="931">
                  <c:v>-99</c:v>
                </c:pt>
                <c:pt idx="932">
                  <c:v>-99</c:v>
                </c:pt>
                <c:pt idx="933">
                  <c:v>-99</c:v>
                </c:pt>
                <c:pt idx="934">
                  <c:v>-99</c:v>
                </c:pt>
                <c:pt idx="935">
                  <c:v>-99</c:v>
                </c:pt>
                <c:pt idx="936">
                  <c:v>-99</c:v>
                </c:pt>
                <c:pt idx="937">
                  <c:v>-99</c:v>
                </c:pt>
                <c:pt idx="938">
                  <c:v>-99</c:v>
                </c:pt>
                <c:pt idx="939">
                  <c:v>-99</c:v>
                </c:pt>
                <c:pt idx="940">
                  <c:v>-99</c:v>
                </c:pt>
                <c:pt idx="941">
                  <c:v>-99</c:v>
                </c:pt>
                <c:pt idx="942">
                  <c:v>-99</c:v>
                </c:pt>
                <c:pt idx="943">
                  <c:v>-99</c:v>
                </c:pt>
                <c:pt idx="944">
                  <c:v>-99</c:v>
                </c:pt>
                <c:pt idx="945">
                  <c:v>-99</c:v>
                </c:pt>
                <c:pt idx="946">
                  <c:v>-99</c:v>
                </c:pt>
                <c:pt idx="947">
                  <c:v>-99</c:v>
                </c:pt>
                <c:pt idx="948">
                  <c:v>-99</c:v>
                </c:pt>
                <c:pt idx="949">
                  <c:v>-99</c:v>
                </c:pt>
                <c:pt idx="950">
                  <c:v>-99</c:v>
                </c:pt>
                <c:pt idx="951">
                  <c:v>-99</c:v>
                </c:pt>
                <c:pt idx="952">
                  <c:v>-99</c:v>
                </c:pt>
                <c:pt idx="953">
                  <c:v>-99</c:v>
                </c:pt>
                <c:pt idx="954">
                  <c:v>-99</c:v>
                </c:pt>
                <c:pt idx="955">
                  <c:v>-99</c:v>
                </c:pt>
                <c:pt idx="956">
                  <c:v>-99</c:v>
                </c:pt>
                <c:pt idx="957">
                  <c:v>-99</c:v>
                </c:pt>
                <c:pt idx="958">
                  <c:v>-99</c:v>
                </c:pt>
                <c:pt idx="959">
                  <c:v>-99</c:v>
                </c:pt>
                <c:pt idx="960">
                  <c:v>-99</c:v>
                </c:pt>
                <c:pt idx="961">
                  <c:v>-99</c:v>
                </c:pt>
                <c:pt idx="962">
                  <c:v>-99</c:v>
                </c:pt>
                <c:pt idx="963">
                  <c:v>-99</c:v>
                </c:pt>
                <c:pt idx="964">
                  <c:v>-99</c:v>
                </c:pt>
                <c:pt idx="965">
                  <c:v>-99</c:v>
                </c:pt>
                <c:pt idx="966">
                  <c:v>-99</c:v>
                </c:pt>
                <c:pt idx="967">
                  <c:v>-99</c:v>
                </c:pt>
                <c:pt idx="968">
                  <c:v>-99</c:v>
                </c:pt>
                <c:pt idx="969">
                  <c:v>-99</c:v>
                </c:pt>
                <c:pt idx="970">
                  <c:v>-99</c:v>
                </c:pt>
                <c:pt idx="971">
                  <c:v>-99</c:v>
                </c:pt>
                <c:pt idx="972">
                  <c:v>-99</c:v>
                </c:pt>
                <c:pt idx="973">
                  <c:v>-99</c:v>
                </c:pt>
                <c:pt idx="974">
                  <c:v>-99</c:v>
                </c:pt>
                <c:pt idx="975">
                  <c:v>-99</c:v>
                </c:pt>
                <c:pt idx="976">
                  <c:v>-99</c:v>
                </c:pt>
                <c:pt idx="977">
                  <c:v>-99</c:v>
                </c:pt>
                <c:pt idx="978">
                  <c:v>-99</c:v>
                </c:pt>
                <c:pt idx="979">
                  <c:v>-99</c:v>
                </c:pt>
                <c:pt idx="980">
                  <c:v>-99</c:v>
                </c:pt>
                <c:pt idx="981">
                  <c:v>-99</c:v>
                </c:pt>
                <c:pt idx="982">
                  <c:v>-99</c:v>
                </c:pt>
                <c:pt idx="983">
                  <c:v>-99</c:v>
                </c:pt>
                <c:pt idx="984">
                  <c:v>-99</c:v>
                </c:pt>
                <c:pt idx="985">
                  <c:v>-99</c:v>
                </c:pt>
                <c:pt idx="986">
                  <c:v>-99</c:v>
                </c:pt>
                <c:pt idx="987">
                  <c:v>-99</c:v>
                </c:pt>
                <c:pt idx="988">
                  <c:v>-99</c:v>
                </c:pt>
                <c:pt idx="989">
                  <c:v>-99</c:v>
                </c:pt>
                <c:pt idx="990">
                  <c:v>-99</c:v>
                </c:pt>
                <c:pt idx="991">
                  <c:v>-99</c:v>
                </c:pt>
                <c:pt idx="992">
                  <c:v>-99</c:v>
                </c:pt>
                <c:pt idx="993">
                  <c:v>-99</c:v>
                </c:pt>
                <c:pt idx="994">
                  <c:v>-99</c:v>
                </c:pt>
                <c:pt idx="995">
                  <c:v>-99</c:v>
                </c:pt>
                <c:pt idx="996">
                  <c:v>-99</c:v>
                </c:pt>
                <c:pt idx="997">
                  <c:v>-99</c:v>
                </c:pt>
                <c:pt idx="998">
                  <c:v>-99</c:v>
                </c:pt>
                <c:pt idx="999">
                  <c:v>-99</c:v>
                </c:pt>
                <c:pt idx="1000">
                  <c:v>-99</c:v>
                </c:pt>
                <c:pt idx="1001">
                  <c:v>-99</c:v>
                </c:pt>
                <c:pt idx="1002">
                  <c:v>-99</c:v>
                </c:pt>
                <c:pt idx="1003">
                  <c:v>-99</c:v>
                </c:pt>
                <c:pt idx="1004">
                  <c:v>-99</c:v>
                </c:pt>
                <c:pt idx="1005">
                  <c:v>-99</c:v>
                </c:pt>
                <c:pt idx="1006">
                  <c:v>-99</c:v>
                </c:pt>
                <c:pt idx="1007">
                  <c:v>-99</c:v>
                </c:pt>
                <c:pt idx="1008">
                  <c:v>-99</c:v>
                </c:pt>
                <c:pt idx="1009">
                  <c:v>-99</c:v>
                </c:pt>
                <c:pt idx="1010">
                  <c:v>-99</c:v>
                </c:pt>
                <c:pt idx="1011">
                  <c:v>-99</c:v>
                </c:pt>
                <c:pt idx="1012">
                  <c:v>-99</c:v>
                </c:pt>
                <c:pt idx="1013">
                  <c:v>-99</c:v>
                </c:pt>
                <c:pt idx="1014">
                  <c:v>-99</c:v>
                </c:pt>
                <c:pt idx="1015">
                  <c:v>-99</c:v>
                </c:pt>
                <c:pt idx="1016">
                  <c:v>-99</c:v>
                </c:pt>
                <c:pt idx="1017">
                  <c:v>-99</c:v>
                </c:pt>
                <c:pt idx="1018">
                  <c:v>-99</c:v>
                </c:pt>
                <c:pt idx="1019">
                  <c:v>-99</c:v>
                </c:pt>
                <c:pt idx="1020">
                  <c:v>-99</c:v>
                </c:pt>
                <c:pt idx="1021">
                  <c:v>-99</c:v>
                </c:pt>
                <c:pt idx="1022">
                  <c:v>-99</c:v>
                </c:pt>
                <c:pt idx="1023">
                  <c:v>-99</c:v>
                </c:pt>
                <c:pt idx="1024">
                  <c:v>-99</c:v>
                </c:pt>
                <c:pt idx="1025">
                  <c:v>-99</c:v>
                </c:pt>
                <c:pt idx="1026">
                  <c:v>-99</c:v>
                </c:pt>
                <c:pt idx="1027">
                  <c:v>-99</c:v>
                </c:pt>
                <c:pt idx="1028">
                  <c:v>-99</c:v>
                </c:pt>
                <c:pt idx="1029">
                  <c:v>-99</c:v>
                </c:pt>
                <c:pt idx="1030">
                  <c:v>-99</c:v>
                </c:pt>
                <c:pt idx="1031">
                  <c:v>-99</c:v>
                </c:pt>
                <c:pt idx="1032">
                  <c:v>-99</c:v>
                </c:pt>
                <c:pt idx="1033">
                  <c:v>-99</c:v>
                </c:pt>
                <c:pt idx="1034">
                  <c:v>-99</c:v>
                </c:pt>
                <c:pt idx="1035">
                  <c:v>-99</c:v>
                </c:pt>
                <c:pt idx="1036">
                  <c:v>-99</c:v>
                </c:pt>
                <c:pt idx="1037">
                  <c:v>-99</c:v>
                </c:pt>
                <c:pt idx="1038">
                  <c:v>-99</c:v>
                </c:pt>
                <c:pt idx="1039">
                  <c:v>-99</c:v>
                </c:pt>
                <c:pt idx="1040">
                  <c:v>-99</c:v>
                </c:pt>
                <c:pt idx="1041">
                  <c:v>-99</c:v>
                </c:pt>
                <c:pt idx="1042">
                  <c:v>-99</c:v>
                </c:pt>
                <c:pt idx="1043">
                  <c:v>-99</c:v>
                </c:pt>
                <c:pt idx="1044">
                  <c:v>-99</c:v>
                </c:pt>
                <c:pt idx="1045">
                  <c:v>-99</c:v>
                </c:pt>
                <c:pt idx="1046">
                  <c:v>-99</c:v>
                </c:pt>
                <c:pt idx="1047">
                  <c:v>-99</c:v>
                </c:pt>
                <c:pt idx="1048">
                  <c:v>-99</c:v>
                </c:pt>
                <c:pt idx="1049">
                  <c:v>-99</c:v>
                </c:pt>
                <c:pt idx="1050">
                  <c:v>-99</c:v>
                </c:pt>
                <c:pt idx="1051">
                  <c:v>-99</c:v>
                </c:pt>
                <c:pt idx="1052">
                  <c:v>-99</c:v>
                </c:pt>
                <c:pt idx="1053">
                  <c:v>-99</c:v>
                </c:pt>
                <c:pt idx="1054">
                  <c:v>-99</c:v>
                </c:pt>
                <c:pt idx="1055">
                  <c:v>-99</c:v>
                </c:pt>
                <c:pt idx="1056">
                  <c:v>-99</c:v>
                </c:pt>
                <c:pt idx="1057">
                  <c:v>-99</c:v>
                </c:pt>
                <c:pt idx="1058">
                  <c:v>-99</c:v>
                </c:pt>
                <c:pt idx="1059">
                  <c:v>-99</c:v>
                </c:pt>
                <c:pt idx="1060">
                  <c:v>-99</c:v>
                </c:pt>
                <c:pt idx="1061">
                  <c:v>-99</c:v>
                </c:pt>
                <c:pt idx="1062">
                  <c:v>-99</c:v>
                </c:pt>
                <c:pt idx="1063">
                  <c:v>-99</c:v>
                </c:pt>
                <c:pt idx="1064">
                  <c:v>-99</c:v>
                </c:pt>
                <c:pt idx="1065">
                  <c:v>-99</c:v>
                </c:pt>
                <c:pt idx="1066">
                  <c:v>-99</c:v>
                </c:pt>
                <c:pt idx="1067">
                  <c:v>-99</c:v>
                </c:pt>
                <c:pt idx="1068">
                  <c:v>-99</c:v>
                </c:pt>
                <c:pt idx="1069">
                  <c:v>-99</c:v>
                </c:pt>
                <c:pt idx="1070">
                  <c:v>-99</c:v>
                </c:pt>
                <c:pt idx="1071">
                  <c:v>-99</c:v>
                </c:pt>
                <c:pt idx="1072">
                  <c:v>-99</c:v>
                </c:pt>
                <c:pt idx="1073">
                  <c:v>-99</c:v>
                </c:pt>
                <c:pt idx="1074">
                  <c:v>-99</c:v>
                </c:pt>
                <c:pt idx="1075">
                  <c:v>-99</c:v>
                </c:pt>
                <c:pt idx="1076">
                  <c:v>-99</c:v>
                </c:pt>
                <c:pt idx="1077">
                  <c:v>-99</c:v>
                </c:pt>
                <c:pt idx="1078">
                  <c:v>-99</c:v>
                </c:pt>
                <c:pt idx="1079">
                  <c:v>-99</c:v>
                </c:pt>
                <c:pt idx="1080">
                  <c:v>-99</c:v>
                </c:pt>
                <c:pt idx="1081">
                  <c:v>-99</c:v>
                </c:pt>
                <c:pt idx="1082">
                  <c:v>-99</c:v>
                </c:pt>
                <c:pt idx="1083">
                  <c:v>-99</c:v>
                </c:pt>
                <c:pt idx="1084">
                  <c:v>-99</c:v>
                </c:pt>
                <c:pt idx="1085">
                  <c:v>-99</c:v>
                </c:pt>
                <c:pt idx="1086">
                  <c:v>-99</c:v>
                </c:pt>
                <c:pt idx="1087">
                  <c:v>-99</c:v>
                </c:pt>
                <c:pt idx="1088">
                  <c:v>-99</c:v>
                </c:pt>
                <c:pt idx="1089">
                  <c:v>-99</c:v>
                </c:pt>
                <c:pt idx="1090">
                  <c:v>-99</c:v>
                </c:pt>
                <c:pt idx="1091">
                  <c:v>-99</c:v>
                </c:pt>
                <c:pt idx="1092">
                  <c:v>-99</c:v>
                </c:pt>
                <c:pt idx="1093">
                  <c:v>-99</c:v>
                </c:pt>
                <c:pt idx="1094">
                  <c:v>-99</c:v>
                </c:pt>
                <c:pt idx="1095">
                  <c:v>-99</c:v>
                </c:pt>
                <c:pt idx="1096">
                  <c:v>-99</c:v>
                </c:pt>
                <c:pt idx="1097">
                  <c:v>-99</c:v>
                </c:pt>
                <c:pt idx="1098">
                  <c:v>-99</c:v>
                </c:pt>
                <c:pt idx="1099">
                  <c:v>-99</c:v>
                </c:pt>
                <c:pt idx="1100">
                  <c:v>-99</c:v>
                </c:pt>
                <c:pt idx="1101">
                  <c:v>-99</c:v>
                </c:pt>
                <c:pt idx="1102">
                  <c:v>-99</c:v>
                </c:pt>
                <c:pt idx="1103">
                  <c:v>-99</c:v>
                </c:pt>
                <c:pt idx="1104">
                  <c:v>-99</c:v>
                </c:pt>
                <c:pt idx="1105">
                  <c:v>-99</c:v>
                </c:pt>
                <c:pt idx="1106">
                  <c:v>-99</c:v>
                </c:pt>
                <c:pt idx="1107">
                  <c:v>-99</c:v>
                </c:pt>
                <c:pt idx="1108">
                  <c:v>-99</c:v>
                </c:pt>
                <c:pt idx="1109">
                  <c:v>-99</c:v>
                </c:pt>
                <c:pt idx="1110">
                  <c:v>-99</c:v>
                </c:pt>
                <c:pt idx="1111">
                  <c:v>-99</c:v>
                </c:pt>
                <c:pt idx="1112">
                  <c:v>-99</c:v>
                </c:pt>
                <c:pt idx="1113">
                  <c:v>-99</c:v>
                </c:pt>
                <c:pt idx="1114">
                  <c:v>-99</c:v>
                </c:pt>
                <c:pt idx="1115">
                  <c:v>-99</c:v>
                </c:pt>
                <c:pt idx="1116">
                  <c:v>-99</c:v>
                </c:pt>
                <c:pt idx="1117">
                  <c:v>-99</c:v>
                </c:pt>
                <c:pt idx="1118">
                  <c:v>-99</c:v>
                </c:pt>
                <c:pt idx="1119">
                  <c:v>-99</c:v>
                </c:pt>
                <c:pt idx="1120">
                  <c:v>-99</c:v>
                </c:pt>
                <c:pt idx="1121">
                  <c:v>-99</c:v>
                </c:pt>
                <c:pt idx="1122">
                  <c:v>-99</c:v>
                </c:pt>
                <c:pt idx="1123">
                  <c:v>-99</c:v>
                </c:pt>
                <c:pt idx="1124">
                  <c:v>-99</c:v>
                </c:pt>
                <c:pt idx="1125">
                  <c:v>-99</c:v>
                </c:pt>
                <c:pt idx="1126">
                  <c:v>-99</c:v>
                </c:pt>
                <c:pt idx="1127">
                  <c:v>-99</c:v>
                </c:pt>
                <c:pt idx="1128">
                  <c:v>-99</c:v>
                </c:pt>
                <c:pt idx="1129">
                  <c:v>-99</c:v>
                </c:pt>
                <c:pt idx="1130">
                  <c:v>-99</c:v>
                </c:pt>
                <c:pt idx="1131">
                  <c:v>-99</c:v>
                </c:pt>
                <c:pt idx="1132">
                  <c:v>-99</c:v>
                </c:pt>
                <c:pt idx="1133">
                  <c:v>-99</c:v>
                </c:pt>
                <c:pt idx="1134">
                  <c:v>-99</c:v>
                </c:pt>
                <c:pt idx="1135">
                  <c:v>-99</c:v>
                </c:pt>
                <c:pt idx="1136">
                  <c:v>-99</c:v>
                </c:pt>
                <c:pt idx="1137">
                  <c:v>-99</c:v>
                </c:pt>
                <c:pt idx="1138">
                  <c:v>-99</c:v>
                </c:pt>
                <c:pt idx="1139">
                  <c:v>-99</c:v>
                </c:pt>
                <c:pt idx="1140">
                  <c:v>-99</c:v>
                </c:pt>
                <c:pt idx="1141">
                  <c:v>-99</c:v>
                </c:pt>
                <c:pt idx="1142">
                  <c:v>-99</c:v>
                </c:pt>
                <c:pt idx="1143">
                  <c:v>-99</c:v>
                </c:pt>
                <c:pt idx="1144">
                  <c:v>-99</c:v>
                </c:pt>
                <c:pt idx="1145">
                  <c:v>-99</c:v>
                </c:pt>
                <c:pt idx="1146">
                  <c:v>-99</c:v>
                </c:pt>
                <c:pt idx="1147">
                  <c:v>-99</c:v>
                </c:pt>
                <c:pt idx="1148">
                  <c:v>-99</c:v>
                </c:pt>
                <c:pt idx="1149">
                  <c:v>-99</c:v>
                </c:pt>
                <c:pt idx="1150">
                  <c:v>-99</c:v>
                </c:pt>
                <c:pt idx="1151">
                  <c:v>-99</c:v>
                </c:pt>
                <c:pt idx="1152">
                  <c:v>-99</c:v>
                </c:pt>
                <c:pt idx="1153">
                  <c:v>-99</c:v>
                </c:pt>
                <c:pt idx="1154">
                  <c:v>-99</c:v>
                </c:pt>
                <c:pt idx="1155">
                  <c:v>-99</c:v>
                </c:pt>
                <c:pt idx="1156">
                  <c:v>-99</c:v>
                </c:pt>
                <c:pt idx="1157">
                  <c:v>-99</c:v>
                </c:pt>
                <c:pt idx="1158">
                  <c:v>-99</c:v>
                </c:pt>
                <c:pt idx="1159">
                  <c:v>-99</c:v>
                </c:pt>
                <c:pt idx="1160">
                  <c:v>-99</c:v>
                </c:pt>
                <c:pt idx="1161">
                  <c:v>-99</c:v>
                </c:pt>
                <c:pt idx="1162">
                  <c:v>-99</c:v>
                </c:pt>
                <c:pt idx="1163">
                  <c:v>-99</c:v>
                </c:pt>
                <c:pt idx="1164">
                  <c:v>-99</c:v>
                </c:pt>
                <c:pt idx="1165">
                  <c:v>-99</c:v>
                </c:pt>
                <c:pt idx="1166">
                  <c:v>-99</c:v>
                </c:pt>
                <c:pt idx="1167">
                  <c:v>-99</c:v>
                </c:pt>
                <c:pt idx="1168">
                  <c:v>-99</c:v>
                </c:pt>
                <c:pt idx="1169">
                  <c:v>-99</c:v>
                </c:pt>
                <c:pt idx="1170">
                  <c:v>-99</c:v>
                </c:pt>
                <c:pt idx="1171">
                  <c:v>-99</c:v>
                </c:pt>
                <c:pt idx="1172">
                  <c:v>-99</c:v>
                </c:pt>
                <c:pt idx="1173">
                  <c:v>-99</c:v>
                </c:pt>
                <c:pt idx="1174">
                  <c:v>-99</c:v>
                </c:pt>
                <c:pt idx="1175">
                  <c:v>-99</c:v>
                </c:pt>
                <c:pt idx="1176">
                  <c:v>-99</c:v>
                </c:pt>
                <c:pt idx="1177">
                  <c:v>-99</c:v>
                </c:pt>
                <c:pt idx="1178">
                  <c:v>-99</c:v>
                </c:pt>
                <c:pt idx="1179">
                  <c:v>-99</c:v>
                </c:pt>
                <c:pt idx="1180">
                  <c:v>-99</c:v>
                </c:pt>
                <c:pt idx="1181">
                  <c:v>-99</c:v>
                </c:pt>
                <c:pt idx="1182">
                  <c:v>-99</c:v>
                </c:pt>
                <c:pt idx="1183">
                  <c:v>-99</c:v>
                </c:pt>
                <c:pt idx="1184">
                  <c:v>-99</c:v>
                </c:pt>
                <c:pt idx="1185">
                  <c:v>-99</c:v>
                </c:pt>
                <c:pt idx="1186">
                  <c:v>-99</c:v>
                </c:pt>
                <c:pt idx="1187">
                  <c:v>-99</c:v>
                </c:pt>
                <c:pt idx="1188">
                  <c:v>-99</c:v>
                </c:pt>
                <c:pt idx="1189">
                  <c:v>-99</c:v>
                </c:pt>
                <c:pt idx="1190">
                  <c:v>-99</c:v>
                </c:pt>
                <c:pt idx="1191">
                  <c:v>-99</c:v>
                </c:pt>
                <c:pt idx="1192">
                  <c:v>-99</c:v>
                </c:pt>
                <c:pt idx="1193">
                  <c:v>-99</c:v>
                </c:pt>
                <c:pt idx="1194">
                  <c:v>-99</c:v>
                </c:pt>
                <c:pt idx="1195">
                  <c:v>-99</c:v>
                </c:pt>
                <c:pt idx="1196">
                  <c:v>-99</c:v>
                </c:pt>
                <c:pt idx="1197">
                  <c:v>-99</c:v>
                </c:pt>
                <c:pt idx="1198">
                  <c:v>-99</c:v>
                </c:pt>
                <c:pt idx="1199">
                  <c:v>-99</c:v>
                </c:pt>
                <c:pt idx="1200">
                  <c:v>-99</c:v>
                </c:pt>
                <c:pt idx="1201">
                  <c:v>-99</c:v>
                </c:pt>
                <c:pt idx="1202">
                  <c:v>-99</c:v>
                </c:pt>
                <c:pt idx="1203">
                  <c:v>-99</c:v>
                </c:pt>
                <c:pt idx="1204">
                  <c:v>-99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9-792E-4FCA-9F57-7A1135A39A5D}"/>
            </c:ext>
          </c:extLst>
        </c:ser>
        <c:ser>
          <c:idx val="11"/>
          <c:order val="10"/>
          <c:tx>
            <c:strRef>
              <c:f>CONTROL!$BG$6</c:f>
              <c:strCache>
                <c:ptCount val="1"/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lumMod val="60000"/>
                </a:schemeClr>
              </a:solidFill>
              <a:ln w="9525">
                <a:solidFill>
                  <a:schemeClr val="accent6">
                    <a:lumMod val="60000"/>
                  </a:schemeClr>
                </a:solidFill>
              </a:ln>
              <a:effectLst/>
            </c:spPr>
          </c:marker>
          <c:xVal>
            <c:numRef>
              <c:f>CONTROL!$AU$7:$AU$1211</c:f>
              <c:numCache>
                <c:formatCode>General</c:formatCode>
                <c:ptCount val="1205"/>
                <c:pt idx="0">
                  <c:v>0.47273894115146042</c:v>
                </c:pt>
                <c:pt idx="1">
                  <c:v>0.49216547929907367</c:v>
                </c:pt>
                <c:pt idx="2">
                  <c:v>0.32353148748368132</c:v>
                </c:pt>
                <c:pt idx="3">
                  <c:v>0.31490687554789898</c:v>
                </c:pt>
                <c:pt idx="4">
                  <c:v>0.53400911565670528</c:v>
                </c:pt>
                <c:pt idx="5">
                  <c:v>0.401336894379619</c:v>
                </c:pt>
                <c:pt idx="6">
                  <c:v>0.28693474126342161</c:v>
                </c:pt>
                <c:pt idx="7">
                  <c:v>0.25826731368788908</c:v>
                </c:pt>
                <c:pt idx="8">
                  <c:v>0.14804487600967775</c:v>
                </c:pt>
                <c:pt idx="9">
                  <c:v>0.59763343889623077</c:v>
                </c:pt>
                <c:pt idx="10">
                  <c:v>0.40782593788365767</c:v>
                </c:pt>
                <c:pt idx="11">
                  <c:v>0.35207599338862322</c:v>
                </c:pt>
                <c:pt idx="12">
                  <c:v>0.25386405133134526</c:v>
                </c:pt>
                <c:pt idx="13">
                  <c:v>0.56805768339411633</c:v>
                </c:pt>
                <c:pt idx="14">
                  <c:v>0.62873220826112974</c:v>
                </c:pt>
                <c:pt idx="15">
                  <c:v>0.53593056740600087</c:v>
                </c:pt>
                <c:pt idx="16">
                  <c:v>0.50798336061344318</c:v>
                </c:pt>
                <c:pt idx="17">
                  <c:v>0.32225243969020628</c:v>
                </c:pt>
                <c:pt idx="18">
                  <c:v>0.32526704387761329</c:v>
                </c:pt>
                <c:pt idx="19">
                  <c:v>0.81383205762553079</c:v>
                </c:pt>
                <c:pt idx="20">
                  <c:v>0.48838005637638321</c:v>
                </c:pt>
                <c:pt idx="21">
                  <c:v>0.33601443485269977</c:v>
                </c:pt>
                <c:pt idx="22">
                  <c:v>0.39712264650510243</c:v>
                </c:pt>
                <c:pt idx="23">
                  <c:v>0.36571793747997366</c:v>
                </c:pt>
                <c:pt idx="24">
                  <c:v>1.9042519661955242</c:v>
                </c:pt>
                <c:pt idx="25">
                  <c:v>1.5296252024801862</c:v>
                </c:pt>
                <c:pt idx="26">
                  <c:v>1.4421959544340961</c:v>
                </c:pt>
                <c:pt idx="27">
                  <c:v>1.6319001892382621</c:v>
                </c:pt>
                <c:pt idx="28">
                  <c:v>1.6316080226808025</c:v>
                </c:pt>
                <c:pt idx="29">
                  <c:v>1.8811117723952211</c:v>
                </c:pt>
                <c:pt idx="30">
                  <c:v>1.6191943431736886</c:v>
                </c:pt>
                <c:pt idx="31">
                  <c:v>1.6843719105157422</c:v>
                </c:pt>
                <c:pt idx="32">
                  <c:v>1.3670998162423731</c:v>
                </c:pt>
                <c:pt idx="33">
                  <c:v>1.5419546233123334</c:v>
                </c:pt>
                <c:pt idx="34">
                  <c:v>1.6282264719323727</c:v>
                </c:pt>
                <c:pt idx="35">
                  <c:v>1.544269751647203</c:v>
                </c:pt>
                <c:pt idx="36">
                  <c:v>1.4787269385789046</c:v>
                </c:pt>
                <c:pt idx="37">
                  <c:v>1.4287916436686232</c:v>
                </c:pt>
                <c:pt idx="38">
                  <c:v>1.9001312022506027</c:v>
                </c:pt>
                <c:pt idx="39">
                  <c:v>1.8665283968592716</c:v>
                </c:pt>
                <c:pt idx="40">
                  <c:v>1.8624445553501203</c:v>
                </c:pt>
                <c:pt idx="41">
                  <c:v>1.4751670142230946</c:v>
                </c:pt>
                <c:pt idx="42">
                  <c:v>1.4749749772991934</c:v>
                </c:pt>
                <c:pt idx="43">
                  <c:v>2.1154990338522088</c:v>
                </c:pt>
                <c:pt idx="44">
                  <c:v>1.7395141735848998</c:v>
                </c:pt>
                <c:pt idx="45">
                  <c:v>1.5357089556439329</c:v>
                </c:pt>
                <c:pt idx="46">
                  <c:v>1.8539830570594851</c:v>
                </c:pt>
                <c:pt idx="47">
                  <c:v>1.6496264468812996</c:v>
                </c:pt>
                <c:pt idx="48">
                  <c:v>1.1594013356190236</c:v>
                </c:pt>
                <c:pt idx="49">
                  <c:v>1.0081003209001613</c:v>
                </c:pt>
                <c:pt idx="50">
                  <c:v>0.82978178351598131</c:v>
                </c:pt>
                <c:pt idx="51">
                  <c:v>0.95936228057651829</c:v>
                </c:pt>
                <c:pt idx="52">
                  <c:v>1.070164748456031</c:v>
                </c:pt>
                <c:pt idx="53">
                  <c:v>1.1052105492926105</c:v>
                </c:pt>
                <c:pt idx="54">
                  <c:v>0.89679270602456129</c:v>
                </c:pt>
                <c:pt idx="55">
                  <c:v>1.020809297994371</c:v>
                </c:pt>
                <c:pt idx="56">
                  <c:v>0.72507224697738271</c:v>
                </c:pt>
                <c:pt idx="57">
                  <c:v>1.0592715325777466</c:v>
                </c:pt>
                <c:pt idx="58">
                  <c:v>1.0109091755112578</c:v>
                </c:pt>
                <c:pt idx="59">
                  <c:v>0.88501958391585245</c:v>
                </c:pt>
                <c:pt idx="60">
                  <c:v>0.84466612302522459</c:v>
                </c:pt>
                <c:pt idx="61">
                  <c:v>0.96564674532523309</c:v>
                </c:pt>
                <c:pt idx="62">
                  <c:v>1.2770290646191773</c:v>
                </c:pt>
                <c:pt idx="63">
                  <c:v>1.2121073540355722</c:v>
                </c:pt>
                <c:pt idx="64">
                  <c:v>1.1940421919858846</c:v>
                </c:pt>
                <c:pt idx="65">
                  <c:v>0.8158680401846623</c:v>
                </c:pt>
                <c:pt idx="66">
                  <c:v>0.81593141040800043</c:v>
                </c:pt>
                <c:pt idx="67">
                  <c:v>1.4658117934446249</c:v>
                </c:pt>
                <c:pt idx="68">
                  <c:v>1.1137549365839656</c:v>
                </c:pt>
                <c:pt idx="69">
                  <c:v>0.89568271436316182</c:v>
                </c:pt>
                <c:pt idx="70">
                  <c:v>1.1009411019423472</c:v>
                </c:pt>
                <c:pt idx="71">
                  <c:v>0.98673737772188863</c:v>
                </c:pt>
                <c:pt idx="72">
                  <c:v>-99</c:v>
                </c:pt>
                <c:pt idx="73">
                  <c:v>-99</c:v>
                </c:pt>
                <c:pt idx="74">
                  <c:v>-99</c:v>
                </c:pt>
                <c:pt idx="75">
                  <c:v>-99</c:v>
                </c:pt>
                <c:pt idx="76">
                  <c:v>-99</c:v>
                </c:pt>
                <c:pt idx="77">
                  <c:v>-99</c:v>
                </c:pt>
                <c:pt idx="78">
                  <c:v>-99</c:v>
                </c:pt>
                <c:pt idx="79">
                  <c:v>-99</c:v>
                </c:pt>
                <c:pt idx="80">
                  <c:v>-99</c:v>
                </c:pt>
                <c:pt idx="81">
                  <c:v>-99</c:v>
                </c:pt>
                <c:pt idx="82">
                  <c:v>-99</c:v>
                </c:pt>
                <c:pt idx="83">
                  <c:v>-99</c:v>
                </c:pt>
                <c:pt idx="84">
                  <c:v>-99</c:v>
                </c:pt>
                <c:pt idx="85">
                  <c:v>-99</c:v>
                </c:pt>
                <c:pt idx="86">
                  <c:v>-99</c:v>
                </c:pt>
                <c:pt idx="87">
                  <c:v>-99</c:v>
                </c:pt>
                <c:pt idx="88">
                  <c:v>-99</c:v>
                </c:pt>
                <c:pt idx="89">
                  <c:v>-99</c:v>
                </c:pt>
                <c:pt idx="90">
                  <c:v>-99</c:v>
                </c:pt>
                <c:pt idx="91">
                  <c:v>-99</c:v>
                </c:pt>
                <c:pt idx="92">
                  <c:v>-99</c:v>
                </c:pt>
                <c:pt idx="93">
                  <c:v>-99</c:v>
                </c:pt>
                <c:pt idx="94">
                  <c:v>-99</c:v>
                </c:pt>
                <c:pt idx="95">
                  <c:v>-99</c:v>
                </c:pt>
                <c:pt idx="96">
                  <c:v>-99</c:v>
                </c:pt>
                <c:pt idx="97">
                  <c:v>-99</c:v>
                </c:pt>
                <c:pt idx="98">
                  <c:v>-99</c:v>
                </c:pt>
                <c:pt idx="99">
                  <c:v>-99</c:v>
                </c:pt>
                <c:pt idx="100">
                  <c:v>-99</c:v>
                </c:pt>
                <c:pt idx="101">
                  <c:v>-99</c:v>
                </c:pt>
                <c:pt idx="102">
                  <c:v>-99</c:v>
                </c:pt>
                <c:pt idx="103">
                  <c:v>-99</c:v>
                </c:pt>
                <c:pt idx="104">
                  <c:v>-99</c:v>
                </c:pt>
                <c:pt idx="105">
                  <c:v>-99</c:v>
                </c:pt>
                <c:pt idx="106">
                  <c:v>-99</c:v>
                </c:pt>
                <c:pt idx="107">
                  <c:v>-99</c:v>
                </c:pt>
                <c:pt idx="108">
                  <c:v>-99</c:v>
                </c:pt>
                <c:pt idx="109">
                  <c:v>-99</c:v>
                </c:pt>
                <c:pt idx="110">
                  <c:v>-99</c:v>
                </c:pt>
                <c:pt idx="111">
                  <c:v>-99</c:v>
                </c:pt>
                <c:pt idx="112">
                  <c:v>-99</c:v>
                </c:pt>
                <c:pt idx="113">
                  <c:v>-99</c:v>
                </c:pt>
                <c:pt idx="114">
                  <c:v>-99</c:v>
                </c:pt>
                <c:pt idx="115">
                  <c:v>-99</c:v>
                </c:pt>
                <c:pt idx="116">
                  <c:v>-99</c:v>
                </c:pt>
                <c:pt idx="117">
                  <c:v>-99</c:v>
                </c:pt>
                <c:pt idx="118">
                  <c:v>-99</c:v>
                </c:pt>
                <c:pt idx="119">
                  <c:v>-99</c:v>
                </c:pt>
                <c:pt idx="120">
                  <c:v>-99</c:v>
                </c:pt>
                <c:pt idx="121">
                  <c:v>-99</c:v>
                </c:pt>
                <c:pt idx="122">
                  <c:v>-99</c:v>
                </c:pt>
                <c:pt idx="123">
                  <c:v>-99</c:v>
                </c:pt>
                <c:pt idx="124">
                  <c:v>-99</c:v>
                </c:pt>
                <c:pt idx="125">
                  <c:v>-99</c:v>
                </c:pt>
                <c:pt idx="126">
                  <c:v>-99</c:v>
                </c:pt>
                <c:pt idx="127">
                  <c:v>-99</c:v>
                </c:pt>
                <c:pt idx="128">
                  <c:v>-99</c:v>
                </c:pt>
                <c:pt idx="129">
                  <c:v>-99</c:v>
                </c:pt>
                <c:pt idx="130">
                  <c:v>-99</c:v>
                </c:pt>
                <c:pt idx="131">
                  <c:v>-99</c:v>
                </c:pt>
                <c:pt idx="132">
                  <c:v>-99</c:v>
                </c:pt>
                <c:pt idx="133">
                  <c:v>-99</c:v>
                </c:pt>
                <c:pt idx="134">
                  <c:v>-99</c:v>
                </c:pt>
                <c:pt idx="135">
                  <c:v>-99</c:v>
                </c:pt>
                <c:pt idx="136">
                  <c:v>-99</c:v>
                </c:pt>
                <c:pt idx="137">
                  <c:v>-99</c:v>
                </c:pt>
                <c:pt idx="138">
                  <c:v>-99</c:v>
                </c:pt>
                <c:pt idx="139">
                  <c:v>-99</c:v>
                </c:pt>
                <c:pt idx="140">
                  <c:v>-99</c:v>
                </c:pt>
                <c:pt idx="141">
                  <c:v>-99</c:v>
                </c:pt>
                <c:pt idx="142">
                  <c:v>-99</c:v>
                </c:pt>
                <c:pt idx="143">
                  <c:v>-99</c:v>
                </c:pt>
                <c:pt idx="144">
                  <c:v>-99</c:v>
                </c:pt>
                <c:pt idx="145">
                  <c:v>-99</c:v>
                </c:pt>
                <c:pt idx="146">
                  <c:v>-99</c:v>
                </c:pt>
                <c:pt idx="147">
                  <c:v>-99</c:v>
                </c:pt>
                <c:pt idx="148">
                  <c:v>-99</c:v>
                </c:pt>
                <c:pt idx="149">
                  <c:v>-99</c:v>
                </c:pt>
                <c:pt idx="150">
                  <c:v>-99</c:v>
                </c:pt>
                <c:pt idx="151">
                  <c:v>-99</c:v>
                </c:pt>
                <c:pt idx="152">
                  <c:v>-99</c:v>
                </c:pt>
                <c:pt idx="153">
                  <c:v>-99</c:v>
                </c:pt>
                <c:pt idx="154">
                  <c:v>-99</c:v>
                </c:pt>
                <c:pt idx="155">
                  <c:v>-99</c:v>
                </c:pt>
                <c:pt idx="156">
                  <c:v>-99</c:v>
                </c:pt>
                <c:pt idx="157">
                  <c:v>-99</c:v>
                </c:pt>
                <c:pt idx="158">
                  <c:v>-99</c:v>
                </c:pt>
                <c:pt idx="159">
                  <c:v>-99</c:v>
                </c:pt>
                <c:pt idx="160">
                  <c:v>-99</c:v>
                </c:pt>
                <c:pt idx="161">
                  <c:v>-99</c:v>
                </c:pt>
                <c:pt idx="162">
                  <c:v>-99</c:v>
                </c:pt>
                <c:pt idx="163">
                  <c:v>-99</c:v>
                </c:pt>
                <c:pt idx="164">
                  <c:v>-99</c:v>
                </c:pt>
                <c:pt idx="165">
                  <c:v>-99</c:v>
                </c:pt>
                <c:pt idx="166">
                  <c:v>-99</c:v>
                </c:pt>
                <c:pt idx="167">
                  <c:v>-99</c:v>
                </c:pt>
                <c:pt idx="168">
                  <c:v>-99</c:v>
                </c:pt>
                <c:pt idx="169">
                  <c:v>-99</c:v>
                </c:pt>
                <c:pt idx="170">
                  <c:v>-99</c:v>
                </c:pt>
                <c:pt idx="171">
                  <c:v>-99</c:v>
                </c:pt>
                <c:pt idx="172">
                  <c:v>-99</c:v>
                </c:pt>
                <c:pt idx="173">
                  <c:v>-99</c:v>
                </c:pt>
                <c:pt idx="174">
                  <c:v>-99</c:v>
                </c:pt>
                <c:pt idx="175">
                  <c:v>-99</c:v>
                </c:pt>
                <c:pt idx="176">
                  <c:v>-99</c:v>
                </c:pt>
                <c:pt idx="177">
                  <c:v>-99</c:v>
                </c:pt>
                <c:pt idx="178">
                  <c:v>-99</c:v>
                </c:pt>
                <c:pt idx="179">
                  <c:v>-99</c:v>
                </c:pt>
                <c:pt idx="180">
                  <c:v>-99</c:v>
                </c:pt>
                <c:pt idx="181">
                  <c:v>-99</c:v>
                </c:pt>
                <c:pt idx="182">
                  <c:v>-99</c:v>
                </c:pt>
                <c:pt idx="183">
                  <c:v>-99</c:v>
                </c:pt>
                <c:pt idx="184">
                  <c:v>-99</c:v>
                </c:pt>
                <c:pt idx="185">
                  <c:v>-99</c:v>
                </c:pt>
                <c:pt idx="186">
                  <c:v>-99</c:v>
                </c:pt>
                <c:pt idx="187">
                  <c:v>-99</c:v>
                </c:pt>
                <c:pt idx="188">
                  <c:v>-99</c:v>
                </c:pt>
                <c:pt idx="189">
                  <c:v>-99</c:v>
                </c:pt>
                <c:pt idx="190">
                  <c:v>-99</c:v>
                </c:pt>
                <c:pt idx="191">
                  <c:v>-99</c:v>
                </c:pt>
                <c:pt idx="192">
                  <c:v>-99</c:v>
                </c:pt>
                <c:pt idx="193">
                  <c:v>-99</c:v>
                </c:pt>
                <c:pt idx="194">
                  <c:v>-99</c:v>
                </c:pt>
                <c:pt idx="195">
                  <c:v>-99</c:v>
                </c:pt>
                <c:pt idx="196">
                  <c:v>-99</c:v>
                </c:pt>
                <c:pt idx="197">
                  <c:v>-99</c:v>
                </c:pt>
                <c:pt idx="198">
                  <c:v>-99</c:v>
                </c:pt>
                <c:pt idx="199">
                  <c:v>-99</c:v>
                </c:pt>
                <c:pt idx="200">
                  <c:v>-99</c:v>
                </c:pt>
                <c:pt idx="201">
                  <c:v>-99</c:v>
                </c:pt>
                <c:pt idx="202">
                  <c:v>-99</c:v>
                </c:pt>
                <c:pt idx="203">
                  <c:v>-99</c:v>
                </c:pt>
                <c:pt idx="204">
                  <c:v>-99</c:v>
                </c:pt>
                <c:pt idx="205">
                  <c:v>-99</c:v>
                </c:pt>
                <c:pt idx="206">
                  <c:v>-99</c:v>
                </c:pt>
                <c:pt idx="207">
                  <c:v>-99</c:v>
                </c:pt>
                <c:pt idx="208">
                  <c:v>-99</c:v>
                </c:pt>
                <c:pt idx="209">
                  <c:v>-99</c:v>
                </c:pt>
                <c:pt idx="210">
                  <c:v>-99</c:v>
                </c:pt>
                <c:pt idx="211">
                  <c:v>-99</c:v>
                </c:pt>
                <c:pt idx="212">
                  <c:v>-99</c:v>
                </c:pt>
                <c:pt idx="213">
                  <c:v>-99</c:v>
                </c:pt>
                <c:pt idx="214">
                  <c:v>-99</c:v>
                </c:pt>
                <c:pt idx="215">
                  <c:v>-99</c:v>
                </c:pt>
                <c:pt idx="216">
                  <c:v>-99</c:v>
                </c:pt>
                <c:pt idx="217">
                  <c:v>-99</c:v>
                </c:pt>
                <c:pt idx="218">
                  <c:v>-99</c:v>
                </c:pt>
                <c:pt idx="219">
                  <c:v>-99</c:v>
                </c:pt>
                <c:pt idx="220">
                  <c:v>-99</c:v>
                </c:pt>
                <c:pt idx="221">
                  <c:v>-99</c:v>
                </c:pt>
                <c:pt idx="222">
                  <c:v>-99</c:v>
                </c:pt>
                <c:pt idx="223">
                  <c:v>-99</c:v>
                </c:pt>
                <c:pt idx="224">
                  <c:v>-99</c:v>
                </c:pt>
                <c:pt idx="225">
                  <c:v>-99</c:v>
                </c:pt>
                <c:pt idx="226">
                  <c:v>-99</c:v>
                </c:pt>
                <c:pt idx="227">
                  <c:v>-99</c:v>
                </c:pt>
                <c:pt idx="228">
                  <c:v>-99</c:v>
                </c:pt>
                <c:pt idx="229">
                  <c:v>-99</c:v>
                </c:pt>
                <c:pt idx="230">
                  <c:v>-99</c:v>
                </c:pt>
                <c:pt idx="231">
                  <c:v>-99</c:v>
                </c:pt>
                <c:pt idx="232">
                  <c:v>-99</c:v>
                </c:pt>
                <c:pt idx="233">
                  <c:v>-99</c:v>
                </c:pt>
                <c:pt idx="234">
                  <c:v>-99</c:v>
                </c:pt>
                <c:pt idx="235">
                  <c:v>-99</c:v>
                </c:pt>
                <c:pt idx="236">
                  <c:v>-99</c:v>
                </c:pt>
                <c:pt idx="237">
                  <c:v>-99</c:v>
                </c:pt>
                <c:pt idx="238">
                  <c:v>-99</c:v>
                </c:pt>
                <c:pt idx="239">
                  <c:v>-99</c:v>
                </c:pt>
                <c:pt idx="240">
                  <c:v>-99</c:v>
                </c:pt>
                <c:pt idx="241">
                  <c:v>-99</c:v>
                </c:pt>
                <c:pt idx="242">
                  <c:v>-99</c:v>
                </c:pt>
                <c:pt idx="243">
                  <c:v>-99</c:v>
                </c:pt>
                <c:pt idx="244">
                  <c:v>-99</c:v>
                </c:pt>
                <c:pt idx="245">
                  <c:v>-99</c:v>
                </c:pt>
                <c:pt idx="246">
                  <c:v>-99</c:v>
                </c:pt>
                <c:pt idx="247">
                  <c:v>-99</c:v>
                </c:pt>
                <c:pt idx="248">
                  <c:v>-99</c:v>
                </c:pt>
                <c:pt idx="249">
                  <c:v>-99</c:v>
                </c:pt>
                <c:pt idx="250">
                  <c:v>-99</c:v>
                </c:pt>
                <c:pt idx="251">
                  <c:v>-99</c:v>
                </c:pt>
                <c:pt idx="252">
                  <c:v>-99</c:v>
                </c:pt>
                <c:pt idx="253">
                  <c:v>-99</c:v>
                </c:pt>
                <c:pt idx="254">
                  <c:v>-99</c:v>
                </c:pt>
                <c:pt idx="255">
                  <c:v>-99</c:v>
                </c:pt>
                <c:pt idx="256">
                  <c:v>-99</c:v>
                </c:pt>
                <c:pt idx="257">
                  <c:v>-99</c:v>
                </c:pt>
                <c:pt idx="258">
                  <c:v>-99</c:v>
                </c:pt>
                <c:pt idx="259">
                  <c:v>-99</c:v>
                </c:pt>
                <c:pt idx="260">
                  <c:v>-99</c:v>
                </c:pt>
                <c:pt idx="261">
                  <c:v>-99</c:v>
                </c:pt>
                <c:pt idx="262">
                  <c:v>-99</c:v>
                </c:pt>
                <c:pt idx="263">
                  <c:v>-99</c:v>
                </c:pt>
                <c:pt idx="264">
                  <c:v>-99</c:v>
                </c:pt>
                <c:pt idx="265">
                  <c:v>-99</c:v>
                </c:pt>
                <c:pt idx="266">
                  <c:v>-99</c:v>
                </c:pt>
                <c:pt idx="267">
                  <c:v>-99</c:v>
                </c:pt>
                <c:pt idx="268">
                  <c:v>-99</c:v>
                </c:pt>
                <c:pt idx="269">
                  <c:v>-99</c:v>
                </c:pt>
                <c:pt idx="270">
                  <c:v>-99</c:v>
                </c:pt>
                <c:pt idx="271">
                  <c:v>-99</c:v>
                </c:pt>
                <c:pt idx="272">
                  <c:v>-99</c:v>
                </c:pt>
                <c:pt idx="273">
                  <c:v>-99</c:v>
                </c:pt>
                <c:pt idx="274">
                  <c:v>-99</c:v>
                </c:pt>
                <c:pt idx="275">
                  <c:v>-99</c:v>
                </c:pt>
                <c:pt idx="276">
                  <c:v>-99</c:v>
                </c:pt>
                <c:pt idx="277">
                  <c:v>-99</c:v>
                </c:pt>
                <c:pt idx="278">
                  <c:v>-99</c:v>
                </c:pt>
                <c:pt idx="279">
                  <c:v>-99</c:v>
                </c:pt>
                <c:pt idx="280">
                  <c:v>-99</c:v>
                </c:pt>
                <c:pt idx="281">
                  <c:v>-99</c:v>
                </c:pt>
                <c:pt idx="282">
                  <c:v>-99</c:v>
                </c:pt>
                <c:pt idx="283">
                  <c:v>-99</c:v>
                </c:pt>
                <c:pt idx="284">
                  <c:v>-99</c:v>
                </c:pt>
                <c:pt idx="285">
                  <c:v>-99</c:v>
                </c:pt>
                <c:pt idx="286">
                  <c:v>-99</c:v>
                </c:pt>
                <c:pt idx="287">
                  <c:v>-99</c:v>
                </c:pt>
                <c:pt idx="288">
                  <c:v>-99</c:v>
                </c:pt>
                <c:pt idx="289">
                  <c:v>-99</c:v>
                </c:pt>
                <c:pt idx="290">
                  <c:v>-99</c:v>
                </c:pt>
                <c:pt idx="291">
                  <c:v>-99</c:v>
                </c:pt>
                <c:pt idx="292">
                  <c:v>-99</c:v>
                </c:pt>
                <c:pt idx="293">
                  <c:v>-99</c:v>
                </c:pt>
                <c:pt idx="294">
                  <c:v>-99</c:v>
                </c:pt>
                <c:pt idx="295">
                  <c:v>-99</c:v>
                </c:pt>
                <c:pt idx="296">
                  <c:v>-99</c:v>
                </c:pt>
                <c:pt idx="297">
                  <c:v>-99</c:v>
                </c:pt>
                <c:pt idx="298">
                  <c:v>-99</c:v>
                </c:pt>
                <c:pt idx="299">
                  <c:v>-99</c:v>
                </c:pt>
                <c:pt idx="300">
                  <c:v>-99</c:v>
                </c:pt>
                <c:pt idx="301">
                  <c:v>-99</c:v>
                </c:pt>
                <c:pt idx="302">
                  <c:v>-99</c:v>
                </c:pt>
                <c:pt idx="303">
                  <c:v>-99</c:v>
                </c:pt>
                <c:pt idx="304">
                  <c:v>-99</c:v>
                </c:pt>
                <c:pt idx="305">
                  <c:v>-99</c:v>
                </c:pt>
                <c:pt idx="306">
                  <c:v>-99</c:v>
                </c:pt>
                <c:pt idx="307">
                  <c:v>-99</c:v>
                </c:pt>
                <c:pt idx="308">
                  <c:v>-99</c:v>
                </c:pt>
                <c:pt idx="309">
                  <c:v>-99</c:v>
                </c:pt>
                <c:pt idx="310">
                  <c:v>-99</c:v>
                </c:pt>
                <c:pt idx="311">
                  <c:v>-99</c:v>
                </c:pt>
                <c:pt idx="312">
                  <c:v>-99</c:v>
                </c:pt>
                <c:pt idx="313">
                  <c:v>-99</c:v>
                </c:pt>
                <c:pt idx="314">
                  <c:v>-99</c:v>
                </c:pt>
                <c:pt idx="315">
                  <c:v>-99</c:v>
                </c:pt>
                <c:pt idx="316">
                  <c:v>-99</c:v>
                </c:pt>
                <c:pt idx="317">
                  <c:v>-99</c:v>
                </c:pt>
                <c:pt idx="318">
                  <c:v>-99</c:v>
                </c:pt>
                <c:pt idx="319">
                  <c:v>-99</c:v>
                </c:pt>
                <c:pt idx="320">
                  <c:v>-99</c:v>
                </c:pt>
                <c:pt idx="321">
                  <c:v>-99</c:v>
                </c:pt>
                <c:pt idx="322">
                  <c:v>-99</c:v>
                </c:pt>
                <c:pt idx="323">
                  <c:v>-99</c:v>
                </c:pt>
                <c:pt idx="324">
                  <c:v>-99</c:v>
                </c:pt>
                <c:pt idx="325">
                  <c:v>-99</c:v>
                </c:pt>
                <c:pt idx="326">
                  <c:v>-99</c:v>
                </c:pt>
                <c:pt idx="327">
                  <c:v>-99</c:v>
                </c:pt>
                <c:pt idx="328">
                  <c:v>-99</c:v>
                </c:pt>
                <c:pt idx="329">
                  <c:v>-99</c:v>
                </c:pt>
                <c:pt idx="330">
                  <c:v>-99</c:v>
                </c:pt>
                <c:pt idx="331">
                  <c:v>-99</c:v>
                </c:pt>
                <c:pt idx="332">
                  <c:v>-99</c:v>
                </c:pt>
                <c:pt idx="333">
                  <c:v>-99</c:v>
                </c:pt>
                <c:pt idx="334">
                  <c:v>-99</c:v>
                </c:pt>
                <c:pt idx="335">
                  <c:v>-99</c:v>
                </c:pt>
                <c:pt idx="336">
                  <c:v>-99</c:v>
                </c:pt>
                <c:pt idx="337">
                  <c:v>-99</c:v>
                </c:pt>
                <c:pt idx="338">
                  <c:v>-99</c:v>
                </c:pt>
                <c:pt idx="339">
                  <c:v>-99</c:v>
                </c:pt>
                <c:pt idx="340">
                  <c:v>-99</c:v>
                </c:pt>
                <c:pt idx="341">
                  <c:v>-99</c:v>
                </c:pt>
                <c:pt idx="342">
                  <c:v>-99</c:v>
                </c:pt>
                <c:pt idx="343">
                  <c:v>-99</c:v>
                </c:pt>
                <c:pt idx="344">
                  <c:v>-99</c:v>
                </c:pt>
                <c:pt idx="345">
                  <c:v>-99</c:v>
                </c:pt>
                <c:pt idx="346">
                  <c:v>-99</c:v>
                </c:pt>
                <c:pt idx="347">
                  <c:v>-99</c:v>
                </c:pt>
                <c:pt idx="348">
                  <c:v>-99</c:v>
                </c:pt>
                <c:pt idx="349">
                  <c:v>-99</c:v>
                </c:pt>
                <c:pt idx="350">
                  <c:v>-99</c:v>
                </c:pt>
                <c:pt idx="351">
                  <c:v>-99</c:v>
                </c:pt>
                <c:pt idx="352">
                  <c:v>-99</c:v>
                </c:pt>
                <c:pt idx="353">
                  <c:v>-99</c:v>
                </c:pt>
                <c:pt idx="354">
                  <c:v>-99</c:v>
                </c:pt>
                <c:pt idx="355">
                  <c:v>-99</c:v>
                </c:pt>
                <c:pt idx="356">
                  <c:v>-99</c:v>
                </c:pt>
                <c:pt idx="357">
                  <c:v>-99</c:v>
                </c:pt>
                <c:pt idx="358">
                  <c:v>-99</c:v>
                </c:pt>
                <c:pt idx="359">
                  <c:v>-99</c:v>
                </c:pt>
                <c:pt idx="360">
                  <c:v>-99</c:v>
                </c:pt>
                <c:pt idx="361">
                  <c:v>-99</c:v>
                </c:pt>
                <c:pt idx="362">
                  <c:v>-99</c:v>
                </c:pt>
                <c:pt idx="363">
                  <c:v>-99</c:v>
                </c:pt>
                <c:pt idx="364">
                  <c:v>-99</c:v>
                </c:pt>
                <c:pt idx="365">
                  <c:v>-99</c:v>
                </c:pt>
                <c:pt idx="366">
                  <c:v>-99</c:v>
                </c:pt>
                <c:pt idx="367">
                  <c:v>-99</c:v>
                </c:pt>
                <c:pt idx="368">
                  <c:v>-99</c:v>
                </c:pt>
                <c:pt idx="369">
                  <c:v>-99</c:v>
                </c:pt>
                <c:pt idx="370">
                  <c:v>-99</c:v>
                </c:pt>
                <c:pt idx="371">
                  <c:v>-99</c:v>
                </c:pt>
                <c:pt idx="372">
                  <c:v>-99</c:v>
                </c:pt>
                <c:pt idx="373">
                  <c:v>-99</c:v>
                </c:pt>
                <c:pt idx="374">
                  <c:v>-99</c:v>
                </c:pt>
                <c:pt idx="375">
                  <c:v>-99</c:v>
                </c:pt>
                <c:pt idx="376">
                  <c:v>-99</c:v>
                </c:pt>
                <c:pt idx="377">
                  <c:v>-99</c:v>
                </c:pt>
                <c:pt idx="378">
                  <c:v>-99</c:v>
                </c:pt>
                <c:pt idx="379">
                  <c:v>-99</c:v>
                </c:pt>
                <c:pt idx="380">
                  <c:v>-99</c:v>
                </c:pt>
                <c:pt idx="381">
                  <c:v>-99</c:v>
                </c:pt>
                <c:pt idx="382">
                  <c:v>-99</c:v>
                </c:pt>
                <c:pt idx="383">
                  <c:v>-99</c:v>
                </c:pt>
                <c:pt idx="384">
                  <c:v>-99</c:v>
                </c:pt>
                <c:pt idx="385">
                  <c:v>-99</c:v>
                </c:pt>
                <c:pt idx="386">
                  <c:v>-99</c:v>
                </c:pt>
                <c:pt idx="387">
                  <c:v>-99</c:v>
                </c:pt>
                <c:pt idx="388">
                  <c:v>-99</c:v>
                </c:pt>
                <c:pt idx="389">
                  <c:v>-99</c:v>
                </c:pt>
                <c:pt idx="390">
                  <c:v>-99</c:v>
                </c:pt>
                <c:pt idx="391">
                  <c:v>-99</c:v>
                </c:pt>
                <c:pt idx="392">
                  <c:v>-99</c:v>
                </c:pt>
                <c:pt idx="393">
                  <c:v>-99</c:v>
                </c:pt>
                <c:pt idx="394">
                  <c:v>-99</c:v>
                </c:pt>
                <c:pt idx="395">
                  <c:v>-99</c:v>
                </c:pt>
                <c:pt idx="396">
                  <c:v>-99</c:v>
                </c:pt>
                <c:pt idx="397">
                  <c:v>-99</c:v>
                </c:pt>
                <c:pt idx="398">
                  <c:v>-99</c:v>
                </c:pt>
                <c:pt idx="399">
                  <c:v>-99</c:v>
                </c:pt>
                <c:pt idx="400">
                  <c:v>-99</c:v>
                </c:pt>
                <c:pt idx="401">
                  <c:v>-99</c:v>
                </c:pt>
                <c:pt idx="402">
                  <c:v>-99</c:v>
                </c:pt>
                <c:pt idx="403">
                  <c:v>-99</c:v>
                </c:pt>
                <c:pt idx="404">
                  <c:v>-99</c:v>
                </c:pt>
                <c:pt idx="405">
                  <c:v>-99</c:v>
                </c:pt>
                <c:pt idx="406">
                  <c:v>-99</c:v>
                </c:pt>
                <c:pt idx="407">
                  <c:v>-99</c:v>
                </c:pt>
                <c:pt idx="408">
                  <c:v>-99</c:v>
                </c:pt>
                <c:pt idx="409">
                  <c:v>-99</c:v>
                </c:pt>
                <c:pt idx="410">
                  <c:v>-99</c:v>
                </c:pt>
                <c:pt idx="411">
                  <c:v>-99</c:v>
                </c:pt>
                <c:pt idx="412">
                  <c:v>-99</c:v>
                </c:pt>
                <c:pt idx="413">
                  <c:v>-99</c:v>
                </c:pt>
                <c:pt idx="414">
                  <c:v>-99</c:v>
                </c:pt>
                <c:pt idx="415">
                  <c:v>-99</c:v>
                </c:pt>
                <c:pt idx="416">
                  <c:v>-99</c:v>
                </c:pt>
                <c:pt idx="417">
                  <c:v>-99</c:v>
                </c:pt>
                <c:pt idx="418">
                  <c:v>-99</c:v>
                </c:pt>
                <c:pt idx="419">
                  <c:v>-99</c:v>
                </c:pt>
                <c:pt idx="420">
                  <c:v>-99</c:v>
                </c:pt>
                <c:pt idx="421">
                  <c:v>-99</c:v>
                </c:pt>
                <c:pt idx="422">
                  <c:v>-99</c:v>
                </c:pt>
                <c:pt idx="423">
                  <c:v>-99</c:v>
                </c:pt>
                <c:pt idx="424">
                  <c:v>-99</c:v>
                </c:pt>
                <c:pt idx="425">
                  <c:v>-99</c:v>
                </c:pt>
                <c:pt idx="426">
                  <c:v>-99</c:v>
                </c:pt>
                <c:pt idx="427">
                  <c:v>-99</c:v>
                </c:pt>
                <c:pt idx="428">
                  <c:v>-99</c:v>
                </c:pt>
                <c:pt idx="429">
                  <c:v>-99</c:v>
                </c:pt>
                <c:pt idx="430">
                  <c:v>-99</c:v>
                </c:pt>
                <c:pt idx="431">
                  <c:v>-99</c:v>
                </c:pt>
                <c:pt idx="432">
                  <c:v>-99</c:v>
                </c:pt>
                <c:pt idx="433">
                  <c:v>-99</c:v>
                </c:pt>
                <c:pt idx="434">
                  <c:v>-99</c:v>
                </c:pt>
                <c:pt idx="435">
                  <c:v>-99</c:v>
                </c:pt>
                <c:pt idx="436">
                  <c:v>-99</c:v>
                </c:pt>
                <c:pt idx="437">
                  <c:v>-99</c:v>
                </c:pt>
                <c:pt idx="438">
                  <c:v>-99</c:v>
                </c:pt>
                <c:pt idx="439">
                  <c:v>-99</c:v>
                </c:pt>
                <c:pt idx="440">
                  <c:v>-99</c:v>
                </c:pt>
                <c:pt idx="441">
                  <c:v>-99</c:v>
                </c:pt>
                <c:pt idx="442">
                  <c:v>-99</c:v>
                </c:pt>
                <c:pt idx="443">
                  <c:v>-99</c:v>
                </c:pt>
                <c:pt idx="444">
                  <c:v>-99</c:v>
                </c:pt>
                <c:pt idx="445">
                  <c:v>-99</c:v>
                </c:pt>
                <c:pt idx="446">
                  <c:v>-99</c:v>
                </c:pt>
                <c:pt idx="447">
                  <c:v>-99</c:v>
                </c:pt>
                <c:pt idx="448">
                  <c:v>-99</c:v>
                </c:pt>
                <c:pt idx="449">
                  <c:v>-99</c:v>
                </c:pt>
                <c:pt idx="450">
                  <c:v>-99</c:v>
                </c:pt>
                <c:pt idx="451">
                  <c:v>-99</c:v>
                </c:pt>
                <c:pt idx="452">
                  <c:v>-99</c:v>
                </c:pt>
                <c:pt idx="453">
                  <c:v>-99</c:v>
                </c:pt>
                <c:pt idx="454">
                  <c:v>-99</c:v>
                </c:pt>
                <c:pt idx="455">
                  <c:v>-99</c:v>
                </c:pt>
                <c:pt idx="456">
                  <c:v>-99</c:v>
                </c:pt>
                <c:pt idx="457">
                  <c:v>-99</c:v>
                </c:pt>
                <c:pt idx="458">
                  <c:v>-99</c:v>
                </c:pt>
                <c:pt idx="459">
                  <c:v>-99</c:v>
                </c:pt>
                <c:pt idx="460">
                  <c:v>-99</c:v>
                </c:pt>
                <c:pt idx="461">
                  <c:v>-99</c:v>
                </c:pt>
                <c:pt idx="462">
                  <c:v>-99</c:v>
                </c:pt>
                <c:pt idx="463">
                  <c:v>-99</c:v>
                </c:pt>
                <c:pt idx="464">
                  <c:v>-99</c:v>
                </c:pt>
                <c:pt idx="465">
                  <c:v>-99</c:v>
                </c:pt>
                <c:pt idx="466">
                  <c:v>-99</c:v>
                </c:pt>
                <c:pt idx="467">
                  <c:v>-99</c:v>
                </c:pt>
                <c:pt idx="468">
                  <c:v>-99</c:v>
                </c:pt>
                <c:pt idx="469">
                  <c:v>-99</c:v>
                </c:pt>
                <c:pt idx="470">
                  <c:v>-99</c:v>
                </c:pt>
                <c:pt idx="471">
                  <c:v>-99</c:v>
                </c:pt>
                <c:pt idx="472">
                  <c:v>-99</c:v>
                </c:pt>
                <c:pt idx="473">
                  <c:v>-99</c:v>
                </c:pt>
                <c:pt idx="474">
                  <c:v>-99</c:v>
                </c:pt>
                <c:pt idx="475">
                  <c:v>-99</c:v>
                </c:pt>
                <c:pt idx="476">
                  <c:v>-99</c:v>
                </c:pt>
                <c:pt idx="477">
                  <c:v>-99</c:v>
                </c:pt>
                <c:pt idx="478">
                  <c:v>-99</c:v>
                </c:pt>
                <c:pt idx="479">
                  <c:v>-99</c:v>
                </c:pt>
                <c:pt idx="480">
                  <c:v>-99</c:v>
                </c:pt>
                <c:pt idx="481">
                  <c:v>-99</c:v>
                </c:pt>
                <c:pt idx="482">
                  <c:v>-99</c:v>
                </c:pt>
                <c:pt idx="483">
                  <c:v>-99</c:v>
                </c:pt>
                <c:pt idx="484">
                  <c:v>-99</c:v>
                </c:pt>
                <c:pt idx="485">
                  <c:v>-99</c:v>
                </c:pt>
                <c:pt idx="486">
                  <c:v>-99</c:v>
                </c:pt>
                <c:pt idx="487">
                  <c:v>-99</c:v>
                </c:pt>
                <c:pt idx="488">
                  <c:v>-99</c:v>
                </c:pt>
                <c:pt idx="489">
                  <c:v>-99</c:v>
                </c:pt>
                <c:pt idx="490">
                  <c:v>-99</c:v>
                </c:pt>
                <c:pt idx="491">
                  <c:v>-99</c:v>
                </c:pt>
                <c:pt idx="492">
                  <c:v>-99</c:v>
                </c:pt>
                <c:pt idx="493">
                  <c:v>-99</c:v>
                </c:pt>
                <c:pt idx="494">
                  <c:v>-99</c:v>
                </c:pt>
                <c:pt idx="495">
                  <c:v>-99</c:v>
                </c:pt>
                <c:pt idx="496">
                  <c:v>-99</c:v>
                </c:pt>
                <c:pt idx="497">
                  <c:v>-99</c:v>
                </c:pt>
                <c:pt idx="498">
                  <c:v>-99</c:v>
                </c:pt>
                <c:pt idx="499">
                  <c:v>-99</c:v>
                </c:pt>
                <c:pt idx="500">
                  <c:v>-99</c:v>
                </c:pt>
                <c:pt idx="501">
                  <c:v>-99</c:v>
                </c:pt>
                <c:pt idx="502">
                  <c:v>-99</c:v>
                </c:pt>
                <c:pt idx="503">
                  <c:v>-99</c:v>
                </c:pt>
                <c:pt idx="504">
                  <c:v>-99</c:v>
                </c:pt>
                <c:pt idx="505">
                  <c:v>-99</c:v>
                </c:pt>
                <c:pt idx="506">
                  <c:v>-99</c:v>
                </c:pt>
                <c:pt idx="507">
                  <c:v>-99</c:v>
                </c:pt>
                <c:pt idx="508">
                  <c:v>-99</c:v>
                </c:pt>
                <c:pt idx="509">
                  <c:v>-99</c:v>
                </c:pt>
                <c:pt idx="510">
                  <c:v>-99</c:v>
                </c:pt>
                <c:pt idx="511">
                  <c:v>-99</c:v>
                </c:pt>
                <c:pt idx="512">
                  <c:v>-99</c:v>
                </c:pt>
                <c:pt idx="513">
                  <c:v>-99</c:v>
                </c:pt>
                <c:pt idx="514">
                  <c:v>-99</c:v>
                </c:pt>
                <c:pt idx="515">
                  <c:v>-99</c:v>
                </c:pt>
                <c:pt idx="516">
                  <c:v>-99</c:v>
                </c:pt>
                <c:pt idx="517">
                  <c:v>-99</c:v>
                </c:pt>
                <c:pt idx="518">
                  <c:v>-99</c:v>
                </c:pt>
                <c:pt idx="519">
                  <c:v>-99</c:v>
                </c:pt>
                <c:pt idx="520">
                  <c:v>-99</c:v>
                </c:pt>
                <c:pt idx="521">
                  <c:v>-99</c:v>
                </c:pt>
                <c:pt idx="522">
                  <c:v>-99</c:v>
                </c:pt>
                <c:pt idx="523">
                  <c:v>-99</c:v>
                </c:pt>
                <c:pt idx="524">
                  <c:v>-99</c:v>
                </c:pt>
                <c:pt idx="525">
                  <c:v>-99</c:v>
                </c:pt>
                <c:pt idx="526">
                  <c:v>-99</c:v>
                </c:pt>
                <c:pt idx="527">
                  <c:v>-99</c:v>
                </c:pt>
                <c:pt idx="528">
                  <c:v>-99</c:v>
                </c:pt>
                <c:pt idx="529">
                  <c:v>-99</c:v>
                </c:pt>
                <c:pt idx="530">
                  <c:v>-99</c:v>
                </c:pt>
                <c:pt idx="531">
                  <c:v>-99</c:v>
                </c:pt>
                <c:pt idx="532">
                  <c:v>-99</c:v>
                </c:pt>
                <c:pt idx="533">
                  <c:v>-99</c:v>
                </c:pt>
                <c:pt idx="534">
                  <c:v>-99</c:v>
                </c:pt>
                <c:pt idx="535">
                  <c:v>-99</c:v>
                </c:pt>
                <c:pt idx="536">
                  <c:v>-99</c:v>
                </c:pt>
                <c:pt idx="537">
                  <c:v>-99</c:v>
                </c:pt>
                <c:pt idx="538">
                  <c:v>-99</c:v>
                </c:pt>
                <c:pt idx="539">
                  <c:v>-99</c:v>
                </c:pt>
                <c:pt idx="540">
                  <c:v>-99</c:v>
                </c:pt>
                <c:pt idx="541">
                  <c:v>-99</c:v>
                </c:pt>
                <c:pt idx="542">
                  <c:v>-99</c:v>
                </c:pt>
                <c:pt idx="543">
                  <c:v>-99</c:v>
                </c:pt>
                <c:pt idx="544">
                  <c:v>-99</c:v>
                </c:pt>
                <c:pt idx="545">
                  <c:v>-99</c:v>
                </c:pt>
                <c:pt idx="546">
                  <c:v>-99</c:v>
                </c:pt>
                <c:pt idx="547">
                  <c:v>-99</c:v>
                </c:pt>
                <c:pt idx="548">
                  <c:v>-99</c:v>
                </c:pt>
                <c:pt idx="549">
                  <c:v>-99</c:v>
                </c:pt>
                <c:pt idx="550">
                  <c:v>-99</c:v>
                </c:pt>
                <c:pt idx="551">
                  <c:v>-99</c:v>
                </c:pt>
                <c:pt idx="552">
                  <c:v>-99</c:v>
                </c:pt>
                <c:pt idx="553">
                  <c:v>-99</c:v>
                </c:pt>
                <c:pt idx="554">
                  <c:v>-99</c:v>
                </c:pt>
                <c:pt idx="555">
                  <c:v>-99</c:v>
                </c:pt>
                <c:pt idx="556">
                  <c:v>-99</c:v>
                </c:pt>
                <c:pt idx="557">
                  <c:v>-99</c:v>
                </c:pt>
                <c:pt idx="558">
                  <c:v>-99</c:v>
                </c:pt>
                <c:pt idx="559">
                  <c:v>-99</c:v>
                </c:pt>
                <c:pt idx="560">
                  <c:v>-99</c:v>
                </c:pt>
                <c:pt idx="561">
                  <c:v>-99</c:v>
                </c:pt>
                <c:pt idx="562">
                  <c:v>-99</c:v>
                </c:pt>
                <c:pt idx="563">
                  <c:v>-99</c:v>
                </c:pt>
                <c:pt idx="564">
                  <c:v>-99</c:v>
                </c:pt>
                <c:pt idx="565">
                  <c:v>-99</c:v>
                </c:pt>
                <c:pt idx="566">
                  <c:v>-99</c:v>
                </c:pt>
                <c:pt idx="567">
                  <c:v>-99</c:v>
                </c:pt>
                <c:pt idx="568">
                  <c:v>-99</c:v>
                </c:pt>
                <c:pt idx="569">
                  <c:v>-99</c:v>
                </c:pt>
                <c:pt idx="570">
                  <c:v>-99</c:v>
                </c:pt>
                <c:pt idx="571">
                  <c:v>-99</c:v>
                </c:pt>
                <c:pt idx="572">
                  <c:v>-99</c:v>
                </c:pt>
                <c:pt idx="573">
                  <c:v>-99</c:v>
                </c:pt>
                <c:pt idx="574">
                  <c:v>-99</c:v>
                </c:pt>
                <c:pt idx="575">
                  <c:v>-99</c:v>
                </c:pt>
                <c:pt idx="576">
                  <c:v>-99</c:v>
                </c:pt>
                <c:pt idx="577">
                  <c:v>-99</c:v>
                </c:pt>
                <c:pt idx="578">
                  <c:v>-99</c:v>
                </c:pt>
                <c:pt idx="579">
                  <c:v>-99</c:v>
                </c:pt>
                <c:pt idx="580">
                  <c:v>-99</c:v>
                </c:pt>
                <c:pt idx="581">
                  <c:v>-99</c:v>
                </c:pt>
                <c:pt idx="582">
                  <c:v>-99</c:v>
                </c:pt>
                <c:pt idx="583">
                  <c:v>-99</c:v>
                </c:pt>
                <c:pt idx="584">
                  <c:v>-99</c:v>
                </c:pt>
                <c:pt idx="585">
                  <c:v>-99</c:v>
                </c:pt>
                <c:pt idx="586">
                  <c:v>-99</c:v>
                </c:pt>
                <c:pt idx="587">
                  <c:v>-99</c:v>
                </c:pt>
                <c:pt idx="588">
                  <c:v>-99</c:v>
                </c:pt>
                <c:pt idx="589">
                  <c:v>-99</c:v>
                </c:pt>
                <c:pt idx="590">
                  <c:v>-99</c:v>
                </c:pt>
                <c:pt idx="591">
                  <c:v>-99</c:v>
                </c:pt>
                <c:pt idx="592">
                  <c:v>-99</c:v>
                </c:pt>
                <c:pt idx="593">
                  <c:v>-99</c:v>
                </c:pt>
                <c:pt idx="594">
                  <c:v>-99</c:v>
                </c:pt>
                <c:pt idx="595">
                  <c:v>-99</c:v>
                </c:pt>
                <c:pt idx="596">
                  <c:v>-99</c:v>
                </c:pt>
                <c:pt idx="597">
                  <c:v>-99</c:v>
                </c:pt>
                <c:pt idx="598">
                  <c:v>-99</c:v>
                </c:pt>
                <c:pt idx="599">
                  <c:v>-99</c:v>
                </c:pt>
                <c:pt idx="600">
                  <c:v>-99</c:v>
                </c:pt>
                <c:pt idx="601">
                  <c:v>-99</c:v>
                </c:pt>
                <c:pt idx="602">
                  <c:v>-99</c:v>
                </c:pt>
                <c:pt idx="603">
                  <c:v>-99</c:v>
                </c:pt>
                <c:pt idx="604">
                  <c:v>-99</c:v>
                </c:pt>
                <c:pt idx="605">
                  <c:v>-99</c:v>
                </c:pt>
                <c:pt idx="606">
                  <c:v>-99</c:v>
                </c:pt>
                <c:pt idx="607">
                  <c:v>-99</c:v>
                </c:pt>
                <c:pt idx="608">
                  <c:v>-99</c:v>
                </c:pt>
                <c:pt idx="609">
                  <c:v>-99</c:v>
                </c:pt>
                <c:pt idx="610">
                  <c:v>-99</c:v>
                </c:pt>
                <c:pt idx="611">
                  <c:v>-99</c:v>
                </c:pt>
                <c:pt idx="612">
                  <c:v>-99</c:v>
                </c:pt>
                <c:pt idx="613">
                  <c:v>-99</c:v>
                </c:pt>
                <c:pt idx="614">
                  <c:v>-99</c:v>
                </c:pt>
                <c:pt idx="615">
                  <c:v>-99</c:v>
                </c:pt>
                <c:pt idx="616">
                  <c:v>-99</c:v>
                </c:pt>
                <c:pt idx="617">
                  <c:v>-99</c:v>
                </c:pt>
                <c:pt idx="618">
                  <c:v>-99</c:v>
                </c:pt>
                <c:pt idx="619">
                  <c:v>-99</c:v>
                </c:pt>
                <c:pt idx="620">
                  <c:v>-99</c:v>
                </c:pt>
                <c:pt idx="621">
                  <c:v>-99</c:v>
                </c:pt>
                <c:pt idx="622">
                  <c:v>-99</c:v>
                </c:pt>
                <c:pt idx="623">
                  <c:v>-99</c:v>
                </c:pt>
                <c:pt idx="624">
                  <c:v>-99</c:v>
                </c:pt>
                <c:pt idx="625">
                  <c:v>-99</c:v>
                </c:pt>
                <c:pt idx="626">
                  <c:v>-99</c:v>
                </c:pt>
                <c:pt idx="627">
                  <c:v>-99</c:v>
                </c:pt>
                <c:pt idx="628">
                  <c:v>-99</c:v>
                </c:pt>
                <c:pt idx="629">
                  <c:v>-99</c:v>
                </c:pt>
                <c:pt idx="630">
                  <c:v>-99</c:v>
                </c:pt>
                <c:pt idx="631">
                  <c:v>-99</c:v>
                </c:pt>
                <c:pt idx="632">
                  <c:v>-99</c:v>
                </c:pt>
                <c:pt idx="633">
                  <c:v>-99</c:v>
                </c:pt>
                <c:pt idx="634">
                  <c:v>-99</c:v>
                </c:pt>
                <c:pt idx="635">
                  <c:v>-99</c:v>
                </c:pt>
                <c:pt idx="636">
                  <c:v>-99</c:v>
                </c:pt>
                <c:pt idx="637">
                  <c:v>-99</c:v>
                </c:pt>
                <c:pt idx="638">
                  <c:v>-99</c:v>
                </c:pt>
                <c:pt idx="639">
                  <c:v>-99</c:v>
                </c:pt>
                <c:pt idx="640">
                  <c:v>-99</c:v>
                </c:pt>
                <c:pt idx="641">
                  <c:v>-99</c:v>
                </c:pt>
                <c:pt idx="642">
                  <c:v>-99</c:v>
                </c:pt>
                <c:pt idx="643">
                  <c:v>-99</c:v>
                </c:pt>
                <c:pt idx="644">
                  <c:v>-99</c:v>
                </c:pt>
                <c:pt idx="645">
                  <c:v>-99</c:v>
                </c:pt>
                <c:pt idx="646">
                  <c:v>-99</c:v>
                </c:pt>
                <c:pt idx="647">
                  <c:v>-99</c:v>
                </c:pt>
                <c:pt idx="648">
                  <c:v>-99</c:v>
                </c:pt>
                <c:pt idx="649">
                  <c:v>-99</c:v>
                </c:pt>
                <c:pt idx="650">
                  <c:v>-99</c:v>
                </c:pt>
                <c:pt idx="651">
                  <c:v>-99</c:v>
                </c:pt>
                <c:pt idx="652">
                  <c:v>-99</c:v>
                </c:pt>
                <c:pt idx="653">
                  <c:v>-99</c:v>
                </c:pt>
                <c:pt idx="654">
                  <c:v>-99</c:v>
                </c:pt>
                <c:pt idx="655">
                  <c:v>-99</c:v>
                </c:pt>
                <c:pt idx="656">
                  <c:v>-99</c:v>
                </c:pt>
                <c:pt idx="657">
                  <c:v>-99</c:v>
                </c:pt>
                <c:pt idx="658">
                  <c:v>-99</c:v>
                </c:pt>
                <c:pt idx="659">
                  <c:v>-99</c:v>
                </c:pt>
                <c:pt idx="660">
                  <c:v>-99</c:v>
                </c:pt>
                <c:pt idx="661">
                  <c:v>-99</c:v>
                </c:pt>
                <c:pt idx="662">
                  <c:v>-99</c:v>
                </c:pt>
                <c:pt idx="663">
                  <c:v>-99</c:v>
                </c:pt>
                <c:pt idx="664">
                  <c:v>-99</c:v>
                </c:pt>
                <c:pt idx="665">
                  <c:v>-99</c:v>
                </c:pt>
                <c:pt idx="666">
                  <c:v>-99</c:v>
                </c:pt>
                <c:pt idx="667">
                  <c:v>-99</c:v>
                </c:pt>
                <c:pt idx="668">
                  <c:v>-99</c:v>
                </c:pt>
                <c:pt idx="669">
                  <c:v>-99</c:v>
                </c:pt>
                <c:pt idx="670">
                  <c:v>-99</c:v>
                </c:pt>
                <c:pt idx="671">
                  <c:v>-99</c:v>
                </c:pt>
                <c:pt idx="672">
                  <c:v>-99</c:v>
                </c:pt>
                <c:pt idx="673">
                  <c:v>-99</c:v>
                </c:pt>
                <c:pt idx="674">
                  <c:v>-99</c:v>
                </c:pt>
                <c:pt idx="675">
                  <c:v>-99</c:v>
                </c:pt>
                <c:pt idx="676">
                  <c:v>-99</c:v>
                </c:pt>
                <c:pt idx="677">
                  <c:v>-99</c:v>
                </c:pt>
                <c:pt idx="678">
                  <c:v>-99</c:v>
                </c:pt>
                <c:pt idx="679">
                  <c:v>-99</c:v>
                </c:pt>
                <c:pt idx="680">
                  <c:v>-99</c:v>
                </c:pt>
                <c:pt idx="681">
                  <c:v>-99</c:v>
                </c:pt>
                <c:pt idx="682">
                  <c:v>-99</c:v>
                </c:pt>
                <c:pt idx="683">
                  <c:v>-99</c:v>
                </c:pt>
                <c:pt idx="684">
                  <c:v>-99</c:v>
                </c:pt>
                <c:pt idx="685">
                  <c:v>-99</c:v>
                </c:pt>
                <c:pt idx="686">
                  <c:v>-99</c:v>
                </c:pt>
                <c:pt idx="687">
                  <c:v>-99</c:v>
                </c:pt>
                <c:pt idx="688">
                  <c:v>-99</c:v>
                </c:pt>
                <c:pt idx="689">
                  <c:v>-99</c:v>
                </c:pt>
                <c:pt idx="690">
                  <c:v>-99</c:v>
                </c:pt>
                <c:pt idx="691">
                  <c:v>-99</c:v>
                </c:pt>
                <c:pt idx="692">
                  <c:v>-99</c:v>
                </c:pt>
                <c:pt idx="693">
                  <c:v>-99</c:v>
                </c:pt>
                <c:pt idx="694">
                  <c:v>-99</c:v>
                </c:pt>
                <c:pt idx="695">
                  <c:v>-99</c:v>
                </c:pt>
                <c:pt idx="696">
                  <c:v>-99</c:v>
                </c:pt>
                <c:pt idx="697">
                  <c:v>-99</c:v>
                </c:pt>
                <c:pt idx="698">
                  <c:v>-99</c:v>
                </c:pt>
                <c:pt idx="699">
                  <c:v>-99</c:v>
                </c:pt>
                <c:pt idx="700">
                  <c:v>-99</c:v>
                </c:pt>
                <c:pt idx="701">
                  <c:v>-99</c:v>
                </c:pt>
                <c:pt idx="702">
                  <c:v>-99</c:v>
                </c:pt>
                <c:pt idx="703">
                  <c:v>-99</c:v>
                </c:pt>
                <c:pt idx="704">
                  <c:v>-99</c:v>
                </c:pt>
                <c:pt idx="705">
                  <c:v>-99</c:v>
                </c:pt>
                <c:pt idx="706">
                  <c:v>-99</c:v>
                </c:pt>
                <c:pt idx="707">
                  <c:v>-99</c:v>
                </c:pt>
                <c:pt idx="708">
                  <c:v>-99</c:v>
                </c:pt>
                <c:pt idx="709">
                  <c:v>-99</c:v>
                </c:pt>
                <c:pt idx="710">
                  <c:v>-99</c:v>
                </c:pt>
                <c:pt idx="711">
                  <c:v>-99</c:v>
                </c:pt>
                <c:pt idx="712">
                  <c:v>-99</c:v>
                </c:pt>
                <c:pt idx="713">
                  <c:v>-99</c:v>
                </c:pt>
                <c:pt idx="714">
                  <c:v>-99</c:v>
                </c:pt>
                <c:pt idx="715">
                  <c:v>-99</c:v>
                </c:pt>
                <c:pt idx="716">
                  <c:v>-99</c:v>
                </c:pt>
                <c:pt idx="717">
                  <c:v>-99</c:v>
                </c:pt>
                <c:pt idx="718">
                  <c:v>-99</c:v>
                </c:pt>
                <c:pt idx="719">
                  <c:v>-99</c:v>
                </c:pt>
                <c:pt idx="720">
                  <c:v>-99</c:v>
                </c:pt>
                <c:pt idx="721">
                  <c:v>-99</c:v>
                </c:pt>
                <c:pt idx="722">
                  <c:v>-99</c:v>
                </c:pt>
                <c:pt idx="723">
                  <c:v>-99</c:v>
                </c:pt>
                <c:pt idx="724">
                  <c:v>-99</c:v>
                </c:pt>
                <c:pt idx="725">
                  <c:v>-99</c:v>
                </c:pt>
                <c:pt idx="726">
                  <c:v>-99</c:v>
                </c:pt>
                <c:pt idx="727">
                  <c:v>-99</c:v>
                </c:pt>
                <c:pt idx="728">
                  <c:v>-99</c:v>
                </c:pt>
                <c:pt idx="729">
                  <c:v>-99</c:v>
                </c:pt>
                <c:pt idx="730">
                  <c:v>-99</c:v>
                </c:pt>
                <c:pt idx="731">
                  <c:v>-99</c:v>
                </c:pt>
                <c:pt idx="732">
                  <c:v>-99</c:v>
                </c:pt>
                <c:pt idx="733">
                  <c:v>-99</c:v>
                </c:pt>
                <c:pt idx="734">
                  <c:v>-99</c:v>
                </c:pt>
                <c:pt idx="735">
                  <c:v>-99</c:v>
                </c:pt>
                <c:pt idx="736">
                  <c:v>-99</c:v>
                </c:pt>
                <c:pt idx="737">
                  <c:v>-99</c:v>
                </c:pt>
                <c:pt idx="738">
                  <c:v>-99</c:v>
                </c:pt>
                <c:pt idx="739">
                  <c:v>-99</c:v>
                </c:pt>
                <c:pt idx="740">
                  <c:v>-99</c:v>
                </c:pt>
                <c:pt idx="741">
                  <c:v>-99</c:v>
                </c:pt>
                <c:pt idx="742">
                  <c:v>-99</c:v>
                </c:pt>
                <c:pt idx="743">
                  <c:v>-99</c:v>
                </c:pt>
                <c:pt idx="744">
                  <c:v>-99</c:v>
                </c:pt>
                <c:pt idx="745">
                  <c:v>-99</c:v>
                </c:pt>
                <c:pt idx="746">
                  <c:v>-99</c:v>
                </c:pt>
                <c:pt idx="747">
                  <c:v>-99</c:v>
                </c:pt>
                <c:pt idx="748">
                  <c:v>-99</c:v>
                </c:pt>
                <c:pt idx="749">
                  <c:v>-99</c:v>
                </c:pt>
                <c:pt idx="750">
                  <c:v>-99</c:v>
                </c:pt>
                <c:pt idx="751">
                  <c:v>-99</c:v>
                </c:pt>
                <c:pt idx="752">
                  <c:v>-99</c:v>
                </c:pt>
                <c:pt idx="753">
                  <c:v>-99</c:v>
                </c:pt>
                <c:pt idx="754">
                  <c:v>-99</c:v>
                </c:pt>
                <c:pt idx="755">
                  <c:v>-99</c:v>
                </c:pt>
                <c:pt idx="756">
                  <c:v>-99</c:v>
                </c:pt>
                <c:pt idx="757">
                  <c:v>-99</c:v>
                </c:pt>
                <c:pt idx="758">
                  <c:v>-99</c:v>
                </c:pt>
                <c:pt idx="759">
                  <c:v>-99</c:v>
                </c:pt>
                <c:pt idx="760">
                  <c:v>-99</c:v>
                </c:pt>
                <c:pt idx="761">
                  <c:v>-99</c:v>
                </c:pt>
                <c:pt idx="762">
                  <c:v>-99</c:v>
                </c:pt>
                <c:pt idx="763">
                  <c:v>-99</c:v>
                </c:pt>
                <c:pt idx="764">
                  <c:v>-99</c:v>
                </c:pt>
                <c:pt idx="765">
                  <c:v>-99</c:v>
                </c:pt>
                <c:pt idx="766">
                  <c:v>-99</c:v>
                </c:pt>
                <c:pt idx="767">
                  <c:v>-99</c:v>
                </c:pt>
                <c:pt idx="768">
                  <c:v>-99</c:v>
                </c:pt>
                <c:pt idx="769">
                  <c:v>-99</c:v>
                </c:pt>
                <c:pt idx="770">
                  <c:v>-99</c:v>
                </c:pt>
                <c:pt idx="771">
                  <c:v>-99</c:v>
                </c:pt>
                <c:pt idx="772">
                  <c:v>-99</c:v>
                </c:pt>
                <c:pt idx="773">
                  <c:v>-99</c:v>
                </c:pt>
                <c:pt idx="774">
                  <c:v>-99</c:v>
                </c:pt>
                <c:pt idx="775">
                  <c:v>-99</c:v>
                </c:pt>
                <c:pt idx="776">
                  <c:v>-99</c:v>
                </c:pt>
                <c:pt idx="777">
                  <c:v>-99</c:v>
                </c:pt>
                <c:pt idx="778">
                  <c:v>-99</c:v>
                </c:pt>
                <c:pt idx="779">
                  <c:v>-99</c:v>
                </c:pt>
                <c:pt idx="780">
                  <c:v>-99</c:v>
                </c:pt>
                <c:pt idx="781">
                  <c:v>-99</c:v>
                </c:pt>
                <c:pt idx="782">
                  <c:v>-99</c:v>
                </c:pt>
                <c:pt idx="783">
                  <c:v>-99</c:v>
                </c:pt>
                <c:pt idx="784">
                  <c:v>-99</c:v>
                </c:pt>
                <c:pt idx="785">
                  <c:v>-99</c:v>
                </c:pt>
                <c:pt idx="786">
                  <c:v>-99</c:v>
                </c:pt>
                <c:pt idx="787">
                  <c:v>-99</c:v>
                </c:pt>
                <c:pt idx="788">
                  <c:v>-99</c:v>
                </c:pt>
                <c:pt idx="789">
                  <c:v>-99</c:v>
                </c:pt>
                <c:pt idx="790">
                  <c:v>-99</c:v>
                </c:pt>
                <c:pt idx="791">
                  <c:v>-99</c:v>
                </c:pt>
                <c:pt idx="792">
                  <c:v>-99</c:v>
                </c:pt>
                <c:pt idx="793">
                  <c:v>-99</c:v>
                </c:pt>
                <c:pt idx="794">
                  <c:v>-99</c:v>
                </c:pt>
                <c:pt idx="795">
                  <c:v>-99</c:v>
                </c:pt>
                <c:pt idx="796">
                  <c:v>-99</c:v>
                </c:pt>
                <c:pt idx="797">
                  <c:v>-99</c:v>
                </c:pt>
                <c:pt idx="798">
                  <c:v>-99</c:v>
                </c:pt>
                <c:pt idx="799">
                  <c:v>-99</c:v>
                </c:pt>
                <c:pt idx="800">
                  <c:v>-99</c:v>
                </c:pt>
                <c:pt idx="801">
                  <c:v>-99</c:v>
                </c:pt>
                <c:pt idx="802">
                  <c:v>-99</c:v>
                </c:pt>
                <c:pt idx="803">
                  <c:v>-99</c:v>
                </c:pt>
                <c:pt idx="804">
                  <c:v>-99</c:v>
                </c:pt>
                <c:pt idx="805">
                  <c:v>-99</c:v>
                </c:pt>
                <c:pt idx="806">
                  <c:v>-99</c:v>
                </c:pt>
                <c:pt idx="807">
                  <c:v>-99</c:v>
                </c:pt>
                <c:pt idx="808">
                  <c:v>-99</c:v>
                </c:pt>
                <c:pt idx="809">
                  <c:v>-99</c:v>
                </c:pt>
                <c:pt idx="810">
                  <c:v>-99</c:v>
                </c:pt>
                <c:pt idx="811">
                  <c:v>-99</c:v>
                </c:pt>
                <c:pt idx="812">
                  <c:v>-99</c:v>
                </c:pt>
                <c:pt idx="813">
                  <c:v>-99</c:v>
                </c:pt>
                <c:pt idx="814">
                  <c:v>-99</c:v>
                </c:pt>
                <c:pt idx="815">
                  <c:v>-99</c:v>
                </c:pt>
                <c:pt idx="816">
                  <c:v>-99</c:v>
                </c:pt>
                <c:pt idx="817">
                  <c:v>-99</c:v>
                </c:pt>
                <c:pt idx="818">
                  <c:v>-99</c:v>
                </c:pt>
                <c:pt idx="819">
                  <c:v>-99</c:v>
                </c:pt>
                <c:pt idx="820">
                  <c:v>-99</c:v>
                </c:pt>
                <c:pt idx="821">
                  <c:v>-99</c:v>
                </c:pt>
                <c:pt idx="822">
                  <c:v>-99</c:v>
                </c:pt>
                <c:pt idx="823">
                  <c:v>-99</c:v>
                </c:pt>
                <c:pt idx="824">
                  <c:v>-99</c:v>
                </c:pt>
                <c:pt idx="825">
                  <c:v>-99</c:v>
                </c:pt>
                <c:pt idx="826">
                  <c:v>-99</c:v>
                </c:pt>
                <c:pt idx="827">
                  <c:v>-99</c:v>
                </c:pt>
                <c:pt idx="828">
                  <c:v>-99</c:v>
                </c:pt>
                <c:pt idx="829">
                  <c:v>-99</c:v>
                </c:pt>
                <c:pt idx="830">
                  <c:v>-99</c:v>
                </c:pt>
                <c:pt idx="831">
                  <c:v>-99</c:v>
                </c:pt>
                <c:pt idx="832">
                  <c:v>-99</c:v>
                </c:pt>
                <c:pt idx="833">
                  <c:v>-99</c:v>
                </c:pt>
                <c:pt idx="834">
                  <c:v>-99</c:v>
                </c:pt>
                <c:pt idx="835">
                  <c:v>-99</c:v>
                </c:pt>
                <c:pt idx="836">
                  <c:v>-99</c:v>
                </c:pt>
                <c:pt idx="837">
                  <c:v>-99</c:v>
                </c:pt>
                <c:pt idx="838">
                  <c:v>-99</c:v>
                </c:pt>
                <c:pt idx="839">
                  <c:v>-99</c:v>
                </c:pt>
                <c:pt idx="840">
                  <c:v>-99</c:v>
                </c:pt>
                <c:pt idx="841">
                  <c:v>-99</c:v>
                </c:pt>
                <c:pt idx="842">
                  <c:v>-99</c:v>
                </c:pt>
                <c:pt idx="843">
                  <c:v>-99</c:v>
                </c:pt>
                <c:pt idx="844">
                  <c:v>-99</c:v>
                </c:pt>
                <c:pt idx="845">
                  <c:v>-99</c:v>
                </c:pt>
                <c:pt idx="846">
                  <c:v>-99</c:v>
                </c:pt>
                <c:pt idx="847">
                  <c:v>-99</c:v>
                </c:pt>
                <c:pt idx="848">
                  <c:v>-99</c:v>
                </c:pt>
                <c:pt idx="849">
                  <c:v>-99</c:v>
                </c:pt>
                <c:pt idx="850">
                  <c:v>-99</c:v>
                </c:pt>
                <c:pt idx="851">
                  <c:v>-99</c:v>
                </c:pt>
                <c:pt idx="852">
                  <c:v>-99</c:v>
                </c:pt>
                <c:pt idx="853">
                  <c:v>-99</c:v>
                </c:pt>
                <c:pt idx="854">
                  <c:v>-99</c:v>
                </c:pt>
                <c:pt idx="855">
                  <c:v>-99</c:v>
                </c:pt>
                <c:pt idx="856">
                  <c:v>-99</c:v>
                </c:pt>
                <c:pt idx="857">
                  <c:v>-99</c:v>
                </c:pt>
                <c:pt idx="858">
                  <c:v>-99</c:v>
                </c:pt>
                <c:pt idx="859">
                  <c:v>-99</c:v>
                </c:pt>
                <c:pt idx="860">
                  <c:v>-99</c:v>
                </c:pt>
                <c:pt idx="861">
                  <c:v>-99</c:v>
                </c:pt>
                <c:pt idx="862">
                  <c:v>-99</c:v>
                </c:pt>
                <c:pt idx="863">
                  <c:v>-99</c:v>
                </c:pt>
                <c:pt idx="864">
                  <c:v>-99</c:v>
                </c:pt>
                <c:pt idx="865">
                  <c:v>-99</c:v>
                </c:pt>
                <c:pt idx="866">
                  <c:v>-99</c:v>
                </c:pt>
                <c:pt idx="867">
                  <c:v>-99</c:v>
                </c:pt>
                <c:pt idx="868">
                  <c:v>-99</c:v>
                </c:pt>
                <c:pt idx="869">
                  <c:v>-99</c:v>
                </c:pt>
                <c:pt idx="870">
                  <c:v>-99</c:v>
                </c:pt>
                <c:pt idx="871">
                  <c:v>-99</c:v>
                </c:pt>
                <c:pt idx="872">
                  <c:v>-99</c:v>
                </c:pt>
                <c:pt idx="873">
                  <c:v>-99</c:v>
                </c:pt>
                <c:pt idx="874">
                  <c:v>-99</c:v>
                </c:pt>
                <c:pt idx="875">
                  <c:v>-99</c:v>
                </c:pt>
                <c:pt idx="876">
                  <c:v>-99</c:v>
                </c:pt>
                <c:pt idx="877">
                  <c:v>-99</c:v>
                </c:pt>
                <c:pt idx="878">
                  <c:v>-99</c:v>
                </c:pt>
                <c:pt idx="879">
                  <c:v>-99</c:v>
                </c:pt>
                <c:pt idx="880">
                  <c:v>-99</c:v>
                </c:pt>
                <c:pt idx="881">
                  <c:v>-99</c:v>
                </c:pt>
                <c:pt idx="882">
                  <c:v>-99</c:v>
                </c:pt>
                <c:pt idx="883">
                  <c:v>-99</c:v>
                </c:pt>
                <c:pt idx="884">
                  <c:v>-99</c:v>
                </c:pt>
                <c:pt idx="885">
                  <c:v>-99</c:v>
                </c:pt>
                <c:pt idx="886">
                  <c:v>-99</c:v>
                </c:pt>
                <c:pt idx="887">
                  <c:v>-99</c:v>
                </c:pt>
                <c:pt idx="888">
                  <c:v>-99</c:v>
                </c:pt>
                <c:pt idx="889">
                  <c:v>-99</c:v>
                </c:pt>
                <c:pt idx="890">
                  <c:v>-99</c:v>
                </c:pt>
                <c:pt idx="891">
                  <c:v>-99</c:v>
                </c:pt>
                <c:pt idx="892">
                  <c:v>-99</c:v>
                </c:pt>
                <c:pt idx="893">
                  <c:v>-99</c:v>
                </c:pt>
                <c:pt idx="894">
                  <c:v>-99</c:v>
                </c:pt>
                <c:pt idx="895">
                  <c:v>-99</c:v>
                </c:pt>
                <c:pt idx="896">
                  <c:v>-99</c:v>
                </c:pt>
                <c:pt idx="897">
                  <c:v>-99</c:v>
                </c:pt>
                <c:pt idx="898">
                  <c:v>-99</c:v>
                </c:pt>
                <c:pt idx="899">
                  <c:v>-99</c:v>
                </c:pt>
                <c:pt idx="900">
                  <c:v>-99</c:v>
                </c:pt>
                <c:pt idx="901">
                  <c:v>-99</c:v>
                </c:pt>
                <c:pt idx="902">
                  <c:v>-99</c:v>
                </c:pt>
                <c:pt idx="903">
                  <c:v>-99</c:v>
                </c:pt>
                <c:pt idx="904">
                  <c:v>-99</c:v>
                </c:pt>
                <c:pt idx="905">
                  <c:v>-99</c:v>
                </c:pt>
                <c:pt idx="906">
                  <c:v>-99</c:v>
                </c:pt>
                <c:pt idx="907">
                  <c:v>-99</c:v>
                </c:pt>
                <c:pt idx="908">
                  <c:v>-99</c:v>
                </c:pt>
                <c:pt idx="909">
                  <c:v>-99</c:v>
                </c:pt>
                <c:pt idx="910">
                  <c:v>-99</c:v>
                </c:pt>
                <c:pt idx="911">
                  <c:v>-99</c:v>
                </c:pt>
                <c:pt idx="912">
                  <c:v>-99</c:v>
                </c:pt>
                <c:pt idx="913">
                  <c:v>-99</c:v>
                </c:pt>
                <c:pt idx="914">
                  <c:v>-99</c:v>
                </c:pt>
                <c:pt idx="915">
                  <c:v>-99</c:v>
                </c:pt>
                <c:pt idx="916">
                  <c:v>-99</c:v>
                </c:pt>
                <c:pt idx="917">
                  <c:v>-99</c:v>
                </c:pt>
                <c:pt idx="918">
                  <c:v>-99</c:v>
                </c:pt>
                <c:pt idx="919">
                  <c:v>-99</c:v>
                </c:pt>
                <c:pt idx="920">
                  <c:v>-99</c:v>
                </c:pt>
                <c:pt idx="921">
                  <c:v>-99</c:v>
                </c:pt>
                <c:pt idx="922">
                  <c:v>-99</c:v>
                </c:pt>
                <c:pt idx="923">
                  <c:v>-99</c:v>
                </c:pt>
                <c:pt idx="924">
                  <c:v>-99</c:v>
                </c:pt>
                <c:pt idx="925">
                  <c:v>-99</c:v>
                </c:pt>
                <c:pt idx="926">
                  <c:v>-99</c:v>
                </c:pt>
                <c:pt idx="927">
                  <c:v>-99</c:v>
                </c:pt>
                <c:pt idx="928">
                  <c:v>-99</c:v>
                </c:pt>
                <c:pt idx="929">
                  <c:v>-99</c:v>
                </c:pt>
                <c:pt idx="930">
                  <c:v>-99</c:v>
                </c:pt>
                <c:pt idx="931">
                  <c:v>-99</c:v>
                </c:pt>
                <c:pt idx="932">
                  <c:v>-99</c:v>
                </c:pt>
                <c:pt idx="933">
                  <c:v>-99</c:v>
                </c:pt>
                <c:pt idx="934">
                  <c:v>-99</c:v>
                </c:pt>
                <c:pt idx="935">
                  <c:v>-99</c:v>
                </c:pt>
                <c:pt idx="936">
                  <c:v>-99</c:v>
                </c:pt>
                <c:pt idx="937">
                  <c:v>-99</c:v>
                </c:pt>
                <c:pt idx="938">
                  <c:v>-99</c:v>
                </c:pt>
                <c:pt idx="939">
                  <c:v>-99</c:v>
                </c:pt>
                <c:pt idx="940">
                  <c:v>-99</c:v>
                </c:pt>
                <c:pt idx="941">
                  <c:v>-99</c:v>
                </c:pt>
                <c:pt idx="942">
                  <c:v>-99</c:v>
                </c:pt>
                <c:pt idx="943">
                  <c:v>-99</c:v>
                </c:pt>
                <c:pt idx="944">
                  <c:v>-99</c:v>
                </c:pt>
                <c:pt idx="945">
                  <c:v>-99</c:v>
                </c:pt>
                <c:pt idx="946">
                  <c:v>-99</c:v>
                </c:pt>
                <c:pt idx="947">
                  <c:v>-99</c:v>
                </c:pt>
                <c:pt idx="948">
                  <c:v>-99</c:v>
                </c:pt>
                <c:pt idx="949">
                  <c:v>-99</c:v>
                </c:pt>
                <c:pt idx="950">
                  <c:v>-99</c:v>
                </c:pt>
                <c:pt idx="951">
                  <c:v>-99</c:v>
                </c:pt>
                <c:pt idx="952">
                  <c:v>-99</c:v>
                </c:pt>
                <c:pt idx="953">
                  <c:v>-99</c:v>
                </c:pt>
                <c:pt idx="954">
                  <c:v>-99</c:v>
                </c:pt>
                <c:pt idx="955">
                  <c:v>-99</c:v>
                </c:pt>
                <c:pt idx="956">
                  <c:v>-99</c:v>
                </c:pt>
                <c:pt idx="957">
                  <c:v>-99</c:v>
                </c:pt>
                <c:pt idx="958">
                  <c:v>-99</c:v>
                </c:pt>
                <c:pt idx="959">
                  <c:v>-99</c:v>
                </c:pt>
                <c:pt idx="960">
                  <c:v>-99</c:v>
                </c:pt>
                <c:pt idx="961">
                  <c:v>-99</c:v>
                </c:pt>
                <c:pt idx="962">
                  <c:v>-99</c:v>
                </c:pt>
                <c:pt idx="963">
                  <c:v>-99</c:v>
                </c:pt>
                <c:pt idx="964">
                  <c:v>-99</c:v>
                </c:pt>
                <c:pt idx="965">
                  <c:v>-99</c:v>
                </c:pt>
                <c:pt idx="966">
                  <c:v>-99</c:v>
                </c:pt>
                <c:pt idx="967">
                  <c:v>-99</c:v>
                </c:pt>
                <c:pt idx="968">
                  <c:v>-99</c:v>
                </c:pt>
                <c:pt idx="969">
                  <c:v>-99</c:v>
                </c:pt>
                <c:pt idx="970">
                  <c:v>-99</c:v>
                </c:pt>
                <c:pt idx="971">
                  <c:v>-99</c:v>
                </c:pt>
                <c:pt idx="972">
                  <c:v>-99</c:v>
                </c:pt>
                <c:pt idx="973">
                  <c:v>-99</c:v>
                </c:pt>
                <c:pt idx="974">
                  <c:v>-99</c:v>
                </c:pt>
                <c:pt idx="975">
                  <c:v>-99</c:v>
                </c:pt>
                <c:pt idx="976">
                  <c:v>-99</c:v>
                </c:pt>
                <c:pt idx="977">
                  <c:v>-99</c:v>
                </c:pt>
                <c:pt idx="978">
                  <c:v>-99</c:v>
                </c:pt>
                <c:pt idx="979">
                  <c:v>-99</c:v>
                </c:pt>
                <c:pt idx="980">
                  <c:v>-99</c:v>
                </c:pt>
                <c:pt idx="981">
                  <c:v>-99</c:v>
                </c:pt>
                <c:pt idx="982">
                  <c:v>-99</c:v>
                </c:pt>
                <c:pt idx="983">
                  <c:v>-99</c:v>
                </c:pt>
                <c:pt idx="984">
                  <c:v>-99</c:v>
                </c:pt>
                <c:pt idx="985">
                  <c:v>-99</c:v>
                </c:pt>
                <c:pt idx="986">
                  <c:v>-99</c:v>
                </c:pt>
                <c:pt idx="987">
                  <c:v>-99</c:v>
                </c:pt>
                <c:pt idx="988">
                  <c:v>-99</c:v>
                </c:pt>
                <c:pt idx="989">
                  <c:v>-99</c:v>
                </c:pt>
                <c:pt idx="990">
                  <c:v>-99</c:v>
                </c:pt>
                <c:pt idx="991">
                  <c:v>-99</c:v>
                </c:pt>
                <c:pt idx="992">
                  <c:v>-99</c:v>
                </c:pt>
                <c:pt idx="993">
                  <c:v>-99</c:v>
                </c:pt>
                <c:pt idx="994">
                  <c:v>-99</c:v>
                </c:pt>
                <c:pt idx="995">
                  <c:v>-99</c:v>
                </c:pt>
                <c:pt idx="996">
                  <c:v>-99</c:v>
                </c:pt>
                <c:pt idx="997">
                  <c:v>-99</c:v>
                </c:pt>
                <c:pt idx="998">
                  <c:v>-99</c:v>
                </c:pt>
                <c:pt idx="999">
                  <c:v>-99</c:v>
                </c:pt>
                <c:pt idx="1000">
                  <c:v>-99</c:v>
                </c:pt>
                <c:pt idx="1001">
                  <c:v>-99</c:v>
                </c:pt>
                <c:pt idx="1002">
                  <c:v>-99</c:v>
                </c:pt>
                <c:pt idx="1003">
                  <c:v>-99</c:v>
                </c:pt>
                <c:pt idx="1004">
                  <c:v>-99</c:v>
                </c:pt>
                <c:pt idx="1005">
                  <c:v>-99</c:v>
                </c:pt>
                <c:pt idx="1006">
                  <c:v>-99</c:v>
                </c:pt>
                <c:pt idx="1007">
                  <c:v>-99</c:v>
                </c:pt>
                <c:pt idx="1008">
                  <c:v>-99</c:v>
                </c:pt>
                <c:pt idx="1009">
                  <c:v>-99</c:v>
                </c:pt>
                <c:pt idx="1010">
                  <c:v>-99</c:v>
                </c:pt>
                <c:pt idx="1011">
                  <c:v>-99</c:v>
                </c:pt>
                <c:pt idx="1012">
                  <c:v>-99</c:v>
                </c:pt>
                <c:pt idx="1013">
                  <c:v>-99</c:v>
                </c:pt>
                <c:pt idx="1014">
                  <c:v>-99</c:v>
                </c:pt>
                <c:pt idx="1015">
                  <c:v>-99</c:v>
                </c:pt>
                <c:pt idx="1016">
                  <c:v>-99</c:v>
                </c:pt>
                <c:pt idx="1017">
                  <c:v>-99</c:v>
                </c:pt>
                <c:pt idx="1018">
                  <c:v>-99</c:v>
                </c:pt>
                <c:pt idx="1019">
                  <c:v>-99</c:v>
                </c:pt>
                <c:pt idx="1020">
                  <c:v>-99</c:v>
                </c:pt>
                <c:pt idx="1021">
                  <c:v>-99</c:v>
                </c:pt>
                <c:pt idx="1022">
                  <c:v>-99</c:v>
                </c:pt>
                <c:pt idx="1023">
                  <c:v>-99</c:v>
                </c:pt>
                <c:pt idx="1024">
                  <c:v>-99</c:v>
                </c:pt>
                <c:pt idx="1025">
                  <c:v>-99</c:v>
                </c:pt>
                <c:pt idx="1026">
                  <c:v>-99</c:v>
                </c:pt>
                <c:pt idx="1027">
                  <c:v>-99</c:v>
                </c:pt>
                <c:pt idx="1028">
                  <c:v>-99</c:v>
                </c:pt>
                <c:pt idx="1029">
                  <c:v>-99</c:v>
                </c:pt>
                <c:pt idx="1030">
                  <c:v>-99</c:v>
                </c:pt>
                <c:pt idx="1031">
                  <c:v>-99</c:v>
                </c:pt>
                <c:pt idx="1032">
                  <c:v>-99</c:v>
                </c:pt>
                <c:pt idx="1033">
                  <c:v>-99</c:v>
                </c:pt>
                <c:pt idx="1034">
                  <c:v>-99</c:v>
                </c:pt>
                <c:pt idx="1035">
                  <c:v>-99</c:v>
                </c:pt>
                <c:pt idx="1036">
                  <c:v>-99</c:v>
                </c:pt>
                <c:pt idx="1037">
                  <c:v>-99</c:v>
                </c:pt>
                <c:pt idx="1038">
                  <c:v>-99</c:v>
                </c:pt>
                <c:pt idx="1039">
                  <c:v>-99</c:v>
                </c:pt>
                <c:pt idx="1040">
                  <c:v>-99</c:v>
                </c:pt>
                <c:pt idx="1041">
                  <c:v>-99</c:v>
                </c:pt>
                <c:pt idx="1042">
                  <c:v>-99</c:v>
                </c:pt>
                <c:pt idx="1043">
                  <c:v>-99</c:v>
                </c:pt>
                <c:pt idx="1044">
                  <c:v>-99</c:v>
                </c:pt>
                <c:pt idx="1045">
                  <c:v>-99</c:v>
                </c:pt>
                <c:pt idx="1046">
                  <c:v>-99</c:v>
                </c:pt>
                <c:pt idx="1047">
                  <c:v>-99</c:v>
                </c:pt>
                <c:pt idx="1048">
                  <c:v>-99</c:v>
                </c:pt>
                <c:pt idx="1049">
                  <c:v>-99</c:v>
                </c:pt>
                <c:pt idx="1050">
                  <c:v>-99</c:v>
                </c:pt>
                <c:pt idx="1051">
                  <c:v>-99</c:v>
                </c:pt>
                <c:pt idx="1052">
                  <c:v>-99</c:v>
                </c:pt>
                <c:pt idx="1053">
                  <c:v>-99</c:v>
                </c:pt>
                <c:pt idx="1054">
                  <c:v>-99</c:v>
                </c:pt>
                <c:pt idx="1055">
                  <c:v>-99</c:v>
                </c:pt>
                <c:pt idx="1056">
                  <c:v>-99</c:v>
                </c:pt>
                <c:pt idx="1057">
                  <c:v>-99</c:v>
                </c:pt>
                <c:pt idx="1058">
                  <c:v>-99</c:v>
                </c:pt>
                <c:pt idx="1059">
                  <c:v>-99</c:v>
                </c:pt>
                <c:pt idx="1060">
                  <c:v>-99</c:v>
                </c:pt>
                <c:pt idx="1061">
                  <c:v>-99</c:v>
                </c:pt>
                <c:pt idx="1062">
                  <c:v>-99</c:v>
                </c:pt>
                <c:pt idx="1063">
                  <c:v>-99</c:v>
                </c:pt>
                <c:pt idx="1064">
                  <c:v>-99</c:v>
                </c:pt>
                <c:pt idx="1065">
                  <c:v>-99</c:v>
                </c:pt>
                <c:pt idx="1066">
                  <c:v>-99</c:v>
                </c:pt>
                <c:pt idx="1067">
                  <c:v>-99</c:v>
                </c:pt>
                <c:pt idx="1068">
                  <c:v>-99</c:v>
                </c:pt>
                <c:pt idx="1069">
                  <c:v>-99</c:v>
                </c:pt>
                <c:pt idx="1070">
                  <c:v>-99</c:v>
                </c:pt>
                <c:pt idx="1071">
                  <c:v>-99</c:v>
                </c:pt>
                <c:pt idx="1072">
                  <c:v>-99</c:v>
                </c:pt>
                <c:pt idx="1073">
                  <c:v>-99</c:v>
                </c:pt>
                <c:pt idx="1074">
                  <c:v>-99</c:v>
                </c:pt>
                <c:pt idx="1075">
                  <c:v>-99</c:v>
                </c:pt>
                <c:pt idx="1076">
                  <c:v>-99</c:v>
                </c:pt>
                <c:pt idx="1077">
                  <c:v>-99</c:v>
                </c:pt>
                <c:pt idx="1078">
                  <c:v>-99</c:v>
                </c:pt>
                <c:pt idx="1079">
                  <c:v>-99</c:v>
                </c:pt>
                <c:pt idx="1080">
                  <c:v>-99</c:v>
                </c:pt>
                <c:pt idx="1081">
                  <c:v>-99</c:v>
                </c:pt>
                <c:pt idx="1082">
                  <c:v>-99</c:v>
                </c:pt>
                <c:pt idx="1083">
                  <c:v>-99</c:v>
                </c:pt>
                <c:pt idx="1084">
                  <c:v>-99</c:v>
                </c:pt>
                <c:pt idx="1085">
                  <c:v>-99</c:v>
                </c:pt>
                <c:pt idx="1086">
                  <c:v>-99</c:v>
                </c:pt>
                <c:pt idx="1087">
                  <c:v>-99</c:v>
                </c:pt>
                <c:pt idx="1088">
                  <c:v>-99</c:v>
                </c:pt>
                <c:pt idx="1089">
                  <c:v>-99</c:v>
                </c:pt>
                <c:pt idx="1090">
                  <c:v>-99</c:v>
                </c:pt>
                <c:pt idx="1091">
                  <c:v>-99</c:v>
                </c:pt>
                <c:pt idx="1092">
                  <c:v>-99</c:v>
                </c:pt>
                <c:pt idx="1093">
                  <c:v>-99</c:v>
                </c:pt>
                <c:pt idx="1094">
                  <c:v>-99</c:v>
                </c:pt>
                <c:pt idx="1095">
                  <c:v>-99</c:v>
                </c:pt>
                <c:pt idx="1096">
                  <c:v>-99</c:v>
                </c:pt>
                <c:pt idx="1097">
                  <c:v>-99</c:v>
                </c:pt>
                <c:pt idx="1098">
                  <c:v>-99</c:v>
                </c:pt>
                <c:pt idx="1099">
                  <c:v>-99</c:v>
                </c:pt>
                <c:pt idx="1100">
                  <c:v>-99</c:v>
                </c:pt>
                <c:pt idx="1101">
                  <c:v>-99</c:v>
                </c:pt>
                <c:pt idx="1102">
                  <c:v>-99</c:v>
                </c:pt>
                <c:pt idx="1103">
                  <c:v>-99</c:v>
                </c:pt>
                <c:pt idx="1104">
                  <c:v>-99</c:v>
                </c:pt>
                <c:pt idx="1105">
                  <c:v>-99</c:v>
                </c:pt>
                <c:pt idx="1106">
                  <c:v>-99</c:v>
                </c:pt>
                <c:pt idx="1107">
                  <c:v>-99</c:v>
                </c:pt>
                <c:pt idx="1108">
                  <c:v>-99</c:v>
                </c:pt>
                <c:pt idx="1109">
                  <c:v>-99</c:v>
                </c:pt>
                <c:pt idx="1110">
                  <c:v>-99</c:v>
                </c:pt>
                <c:pt idx="1111">
                  <c:v>-99</c:v>
                </c:pt>
                <c:pt idx="1112">
                  <c:v>-99</c:v>
                </c:pt>
                <c:pt idx="1113">
                  <c:v>-99</c:v>
                </c:pt>
                <c:pt idx="1114">
                  <c:v>-99</c:v>
                </c:pt>
                <c:pt idx="1115">
                  <c:v>-99</c:v>
                </c:pt>
                <c:pt idx="1116">
                  <c:v>-99</c:v>
                </c:pt>
                <c:pt idx="1117">
                  <c:v>-99</c:v>
                </c:pt>
                <c:pt idx="1118">
                  <c:v>-99</c:v>
                </c:pt>
                <c:pt idx="1119">
                  <c:v>-99</c:v>
                </c:pt>
                <c:pt idx="1120">
                  <c:v>-99</c:v>
                </c:pt>
                <c:pt idx="1121">
                  <c:v>-99</c:v>
                </c:pt>
                <c:pt idx="1122">
                  <c:v>-99</c:v>
                </c:pt>
                <c:pt idx="1123">
                  <c:v>-99</c:v>
                </c:pt>
                <c:pt idx="1124">
                  <c:v>-99</c:v>
                </c:pt>
                <c:pt idx="1125">
                  <c:v>-99</c:v>
                </c:pt>
                <c:pt idx="1126">
                  <c:v>-99</c:v>
                </c:pt>
                <c:pt idx="1127">
                  <c:v>-99</c:v>
                </c:pt>
                <c:pt idx="1128">
                  <c:v>-99</c:v>
                </c:pt>
                <c:pt idx="1129">
                  <c:v>-99</c:v>
                </c:pt>
                <c:pt idx="1130">
                  <c:v>-99</c:v>
                </c:pt>
                <c:pt idx="1131">
                  <c:v>-99</c:v>
                </c:pt>
                <c:pt idx="1132">
                  <c:v>-99</c:v>
                </c:pt>
                <c:pt idx="1133">
                  <c:v>-99</c:v>
                </c:pt>
                <c:pt idx="1134">
                  <c:v>-99</c:v>
                </c:pt>
                <c:pt idx="1135">
                  <c:v>-99</c:v>
                </c:pt>
                <c:pt idx="1136">
                  <c:v>-99</c:v>
                </c:pt>
                <c:pt idx="1137">
                  <c:v>-99</c:v>
                </c:pt>
                <c:pt idx="1138">
                  <c:v>-99</c:v>
                </c:pt>
                <c:pt idx="1139">
                  <c:v>-99</c:v>
                </c:pt>
                <c:pt idx="1140">
                  <c:v>-99</c:v>
                </c:pt>
                <c:pt idx="1141">
                  <c:v>-99</c:v>
                </c:pt>
                <c:pt idx="1142">
                  <c:v>-99</c:v>
                </c:pt>
                <c:pt idx="1143">
                  <c:v>-99</c:v>
                </c:pt>
                <c:pt idx="1144">
                  <c:v>-99</c:v>
                </c:pt>
                <c:pt idx="1145">
                  <c:v>-99</c:v>
                </c:pt>
                <c:pt idx="1146">
                  <c:v>-99</c:v>
                </c:pt>
                <c:pt idx="1147">
                  <c:v>-99</c:v>
                </c:pt>
                <c:pt idx="1148">
                  <c:v>-99</c:v>
                </c:pt>
                <c:pt idx="1149">
                  <c:v>-99</c:v>
                </c:pt>
                <c:pt idx="1150">
                  <c:v>-99</c:v>
                </c:pt>
                <c:pt idx="1151">
                  <c:v>-99</c:v>
                </c:pt>
                <c:pt idx="1152">
                  <c:v>-99</c:v>
                </c:pt>
                <c:pt idx="1153">
                  <c:v>-99</c:v>
                </c:pt>
                <c:pt idx="1154">
                  <c:v>-99</c:v>
                </c:pt>
                <c:pt idx="1155">
                  <c:v>-99</c:v>
                </c:pt>
                <c:pt idx="1156">
                  <c:v>-99</c:v>
                </c:pt>
                <c:pt idx="1157">
                  <c:v>-99</c:v>
                </c:pt>
                <c:pt idx="1158">
                  <c:v>-99</c:v>
                </c:pt>
                <c:pt idx="1159">
                  <c:v>-99</c:v>
                </c:pt>
                <c:pt idx="1160">
                  <c:v>-99</c:v>
                </c:pt>
                <c:pt idx="1161">
                  <c:v>-99</c:v>
                </c:pt>
                <c:pt idx="1162">
                  <c:v>-99</c:v>
                </c:pt>
                <c:pt idx="1163">
                  <c:v>-99</c:v>
                </c:pt>
                <c:pt idx="1164">
                  <c:v>-99</c:v>
                </c:pt>
                <c:pt idx="1165">
                  <c:v>-99</c:v>
                </c:pt>
                <c:pt idx="1166">
                  <c:v>-99</c:v>
                </c:pt>
                <c:pt idx="1167">
                  <c:v>-99</c:v>
                </c:pt>
                <c:pt idx="1168">
                  <c:v>-99</c:v>
                </c:pt>
                <c:pt idx="1169">
                  <c:v>-99</c:v>
                </c:pt>
                <c:pt idx="1170">
                  <c:v>-99</c:v>
                </c:pt>
                <c:pt idx="1171">
                  <c:v>-99</c:v>
                </c:pt>
                <c:pt idx="1172">
                  <c:v>-99</c:v>
                </c:pt>
                <c:pt idx="1173">
                  <c:v>-99</c:v>
                </c:pt>
                <c:pt idx="1174">
                  <c:v>-99</c:v>
                </c:pt>
                <c:pt idx="1175">
                  <c:v>-99</c:v>
                </c:pt>
                <c:pt idx="1176">
                  <c:v>-99</c:v>
                </c:pt>
                <c:pt idx="1177">
                  <c:v>-99</c:v>
                </c:pt>
                <c:pt idx="1178">
                  <c:v>-99</c:v>
                </c:pt>
                <c:pt idx="1179">
                  <c:v>-99</c:v>
                </c:pt>
                <c:pt idx="1180">
                  <c:v>-99</c:v>
                </c:pt>
                <c:pt idx="1181">
                  <c:v>-99</c:v>
                </c:pt>
                <c:pt idx="1182">
                  <c:v>-99</c:v>
                </c:pt>
                <c:pt idx="1183">
                  <c:v>-99</c:v>
                </c:pt>
                <c:pt idx="1184">
                  <c:v>-99</c:v>
                </c:pt>
                <c:pt idx="1185">
                  <c:v>-99</c:v>
                </c:pt>
                <c:pt idx="1186">
                  <c:v>-99</c:v>
                </c:pt>
                <c:pt idx="1187">
                  <c:v>-99</c:v>
                </c:pt>
                <c:pt idx="1188">
                  <c:v>-99</c:v>
                </c:pt>
                <c:pt idx="1189">
                  <c:v>-99</c:v>
                </c:pt>
                <c:pt idx="1190">
                  <c:v>-99</c:v>
                </c:pt>
                <c:pt idx="1191">
                  <c:v>-99</c:v>
                </c:pt>
                <c:pt idx="1192">
                  <c:v>-99</c:v>
                </c:pt>
                <c:pt idx="1193">
                  <c:v>-99</c:v>
                </c:pt>
                <c:pt idx="1194">
                  <c:v>-99</c:v>
                </c:pt>
                <c:pt idx="1195">
                  <c:v>-99</c:v>
                </c:pt>
                <c:pt idx="1196">
                  <c:v>-99</c:v>
                </c:pt>
                <c:pt idx="1197">
                  <c:v>-99</c:v>
                </c:pt>
                <c:pt idx="1198">
                  <c:v>-99</c:v>
                </c:pt>
                <c:pt idx="1199">
                  <c:v>-99</c:v>
                </c:pt>
                <c:pt idx="1200">
                  <c:v>-99</c:v>
                </c:pt>
                <c:pt idx="1201">
                  <c:v>-99</c:v>
                </c:pt>
                <c:pt idx="1202">
                  <c:v>-99</c:v>
                </c:pt>
                <c:pt idx="1203">
                  <c:v>-99</c:v>
                </c:pt>
                <c:pt idx="1204">
                  <c:v>-99</c:v>
                </c:pt>
              </c:numCache>
            </c:numRef>
          </c:xVal>
          <c:yVal>
            <c:numRef>
              <c:f>CONTROL!$BG$7:$BG$1211</c:f>
              <c:numCache>
                <c:formatCode>General</c:formatCode>
                <c:ptCount val="1205"/>
                <c:pt idx="0">
                  <c:v>-99</c:v>
                </c:pt>
                <c:pt idx="1">
                  <c:v>-99</c:v>
                </c:pt>
                <c:pt idx="2">
                  <c:v>-99</c:v>
                </c:pt>
                <c:pt idx="3">
                  <c:v>-99</c:v>
                </c:pt>
                <c:pt idx="4">
                  <c:v>-99</c:v>
                </c:pt>
                <c:pt idx="5">
                  <c:v>-99</c:v>
                </c:pt>
                <c:pt idx="6">
                  <c:v>-99</c:v>
                </c:pt>
                <c:pt idx="7">
                  <c:v>-99</c:v>
                </c:pt>
                <c:pt idx="8">
                  <c:v>-99</c:v>
                </c:pt>
                <c:pt idx="9">
                  <c:v>-99</c:v>
                </c:pt>
                <c:pt idx="10">
                  <c:v>-99</c:v>
                </c:pt>
                <c:pt idx="11">
                  <c:v>-99</c:v>
                </c:pt>
                <c:pt idx="12">
                  <c:v>-99</c:v>
                </c:pt>
                <c:pt idx="13">
                  <c:v>-99</c:v>
                </c:pt>
                <c:pt idx="14">
                  <c:v>-99</c:v>
                </c:pt>
                <c:pt idx="15">
                  <c:v>-99</c:v>
                </c:pt>
                <c:pt idx="16">
                  <c:v>-99</c:v>
                </c:pt>
                <c:pt idx="17">
                  <c:v>-99</c:v>
                </c:pt>
                <c:pt idx="18">
                  <c:v>-99</c:v>
                </c:pt>
                <c:pt idx="19">
                  <c:v>-99</c:v>
                </c:pt>
                <c:pt idx="20">
                  <c:v>-99</c:v>
                </c:pt>
                <c:pt idx="21">
                  <c:v>-99</c:v>
                </c:pt>
                <c:pt idx="22">
                  <c:v>-99</c:v>
                </c:pt>
                <c:pt idx="23">
                  <c:v>-99</c:v>
                </c:pt>
                <c:pt idx="24">
                  <c:v>-99</c:v>
                </c:pt>
                <c:pt idx="25">
                  <c:v>-99</c:v>
                </c:pt>
                <c:pt idx="26">
                  <c:v>-99</c:v>
                </c:pt>
                <c:pt idx="27">
                  <c:v>-99</c:v>
                </c:pt>
                <c:pt idx="28">
                  <c:v>-99</c:v>
                </c:pt>
                <c:pt idx="29">
                  <c:v>-99</c:v>
                </c:pt>
                <c:pt idx="30">
                  <c:v>-99</c:v>
                </c:pt>
                <c:pt idx="31">
                  <c:v>-99</c:v>
                </c:pt>
                <c:pt idx="32">
                  <c:v>-99</c:v>
                </c:pt>
                <c:pt idx="33">
                  <c:v>-99</c:v>
                </c:pt>
                <c:pt idx="34">
                  <c:v>-99</c:v>
                </c:pt>
                <c:pt idx="35">
                  <c:v>-99</c:v>
                </c:pt>
                <c:pt idx="36">
                  <c:v>-99</c:v>
                </c:pt>
                <c:pt idx="37">
                  <c:v>-99</c:v>
                </c:pt>
                <c:pt idx="38">
                  <c:v>-99</c:v>
                </c:pt>
                <c:pt idx="39">
                  <c:v>-99</c:v>
                </c:pt>
                <c:pt idx="40">
                  <c:v>-99</c:v>
                </c:pt>
                <c:pt idx="41">
                  <c:v>-99</c:v>
                </c:pt>
                <c:pt idx="42">
                  <c:v>-99</c:v>
                </c:pt>
                <c:pt idx="43">
                  <c:v>-99</c:v>
                </c:pt>
                <c:pt idx="44">
                  <c:v>-99</c:v>
                </c:pt>
                <c:pt idx="45">
                  <c:v>-99</c:v>
                </c:pt>
                <c:pt idx="46">
                  <c:v>-99</c:v>
                </c:pt>
                <c:pt idx="47">
                  <c:v>-99</c:v>
                </c:pt>
                <c:pt idx="48">
                  <c:v>-99</c:v>
                </c:pt>
                <c:pt idx="49">
                  <c:v>-99</c:v>
                </c:pt>
                <c:pt idx="50">
                  <c:v>-99</c:v>
                </c:pt>
                <c:pt idx="51">
                  <c:v>-99</c:v>
                </c:pt>
                <c:pt idx="52">
                  <c:v>-99</c:v>
                </c:pt>
                <c:pt idx="53">
                  <c:v>-99</c:v>
                </c:pt>
                <c:pt idx="54">
                  <c:v>-99</c:v>
                </c:pt>
                <c:pt idx="55">
                  <c:v>-99</c:v>
                </c:pt>
                <c:pt idx="56">
                  <c:v>-99</c:v>
                </c:pt>
                <c:pt idx="57">
                  <c:v>-99</c:v>
                </c:pt>
                <c:pt idx="58">
                  <c:v>-99</c:v>
                </c:pt>
                <c:pt idx="59">
                  <c:v>-99</c:v>
                </c:pt>
                <c:pt idx="60">
                  <c:v>-99</c:v>
                </c:pt>
                <c:pt idx="61">
                  <c:v>-99</c:v>
                </c:pt>
                <c:pt idx="62">
                  <c:v>-99</c:v>
                </c:pt>
                <c:pt idx="63">
                  <c:v>-99</c:v>
                </c:pt>
                <c:pt idx="64">
                  <c:v>-99</c:v>
                </c:pt>
                <c:pt idx="65">
                  <c:v>-99</c:v>
                </c:pt>
                <c:pt idx="66">
                  <c:v>-99</c:v>
                </c:pt>
                <c:pt idx="67">
                  <c:v>-99</c:v>
                </c:pt>
                <c:pt idx="68">
                  <c:v>-99</c:v>
                </c:pt>
                <c:pt idx="69">
                  <c:v>-99</c:v>
                </c:pt>
                <c:pt idx="70">
                  <c:v>-99</c:v>
                </c:pt>
                <c:pt idx="71">
                  <c:v>-99</c:v>
                </c:pt>
                <c:pt idx="72">
                  <c:v>-99</c:v>
                </c:pt>
                <c:pt idx="73">
                  <c:v>-99</c:v>
                </c:pt>
                <c:pt idx="74">
                  <c:v>-99</c:v>
                </c:pt>
                <c:pt idx="75">
                  <c:v>-99</c:v>
                </c:pt>
                <c:pt idx="76">
                  <c:v>-99</c:v>
                </c:pt>
                <c:pt idx="77">
                  <c:v>-99</c:v>
                </c:pt>
                <c:pt idx="78">
                  <c:v>-99</c:v>
                </c:pt>
                <c:pt idx="79">
                  <c:v>-99</c:v>
                </c:pt>
                <c:pt idx="80">
                  <c:v>-99</c:v>
                </c:pt>
                <c:pt idx="81">
                  <c:v>-99</c:v>
                </c:pt>
                <c:pt idx="82">
                  <c:v>-99</c:v>
                </c:pt>
                <c:pt idx="83">
                  <c:v>-99</c:v>
                </c:pt>
                <c:pt idx="84">
                  <c:v>-99</c:v>
                </c:pt>
                <c:pt idx="85">
                  <c:v>-99</c:v>
                </c:pt>
                <c:pt idx="86">
                  <c:v>-99</c:v>
                </c:pt>
                <c:pt idx="87">
                  <c:v>-99</c:v>
                </c:pt>
                <c:pt idx="88">
                  <c:v>-99</c:v>
                </c:pt>
                <c:pt idx="89">
                  <c:v>-99</c:v>
                </c:pt>
                <c:pt idx="90">
                  <c:v>-99</c:v>
                </c:pt>
                <c:pt idx="91">
                  <c:v>-99</c:v>
                </c:pt>
                <c:pt idx="92">
                  <c:v>-99</c:v>
                </c:pt>
                <c:pt idx="93">
                  <c:v>-99</c:v>
                </c:pt>
                <c:pt idx="94">
                  <c:v>-99</c:v>
                </c:pt>
                <c:pt idx="95">
                  <c:v>-99</c:v>
                </c:pt>
                <c:pt idx="96">
                  <c:v>-99</c:v>
                </c:pt>
                <c:pt idx="97">
                  <c:v>-99</c:v>
                </c:pt>
                <c:pt idx="98">
                  <c:v>-99</c:v>
                </c:pt>
                <c:pt idx="99">
                  <c:v>-99</c:v>
                </c:pt>
                <c:pt idx="100">
                  <c:v>-99</c:v>
                </c:pt>
                <c:pt idx="101">
                  <c:v>-99</c:v>
                </c:pt>
                <c:pt idx="102">
                  <c:v>-99</c:v>
                </c:pt>
                <c:pt idx="103">
                  <c:v>-99</c:v>
                </c:pt>
                <c:pt idx="104">
                  <c:v>-99</c:v>
                </c:pt>
                <c:pt idx="105">
                  <c:v>-99</c:v>
                </c:pt>
                <c:pt idx="106">
                  <c:v>-99</c:v>
                </c:pt>
                <c:pt idx="107">
                  <c:v>-99</c:v>
                </c:pt>
                <c:pt idx="108">
                  <c:v>-99</c:v>
                </c:pt>
                <c:pt idx="109">
                  <c:v>-99</c:v>
                </c:pt>
                <c:pt idx="110">
                  <c:v>-99</c:v>
                </c:pt>
                <c:pt idx="111">
                  <c:v>-99</c:v>
                </c:pt>
                <c:pt idx="112">
                  <c:v>-99</c:v>
                </c:pt>
                <c:pt idx="113">
                  <c:v>-99</c:v>
                </c:pt>
                <c:pt idx="114">
                  <c:v>-99</c:v>
                </c:pt>
                <c:pt idx="115">
                  <c:v>-99</c:v>
                </c:pt>
                <c:pt idx="116">
                  <c:v>-99</c:v>
                </c:pt>
                <c:pt idx="117">
                  <c:v>-99</c:v>
                </c:pt>
                <c:pt idx="118">
                  <c:v>-99</c:v>
                </c:pt>
                <c:pt idx="119">
                  <c:v>-99</c:v>
                </c:pt>
                <c:pt idx="120">
                  <c:v>-99</c:v>
                </c:pt>
                <c:pt idx="121">
                  <c:v>-99</c:v>
                </c:pt>
                <c:pt idx="122">
                  <c:v>-99</c:v>
                </c:pt>
                <c:pt idx="123">
                  <c:v>-99</c:v>
                </c:pt>
                <c:pt idx="124">
                  <c:v>-99</c:v>
                </c:pt>
                <c:pt idx="125">
                  <c:v>-99</c:v>
                </c:pt>
                <c:pt idx="126">
                  <c:v>-99</c:v>
                </c:pt>
                <c:pt idx="127">
                  <c:v>-99</c:v>
                </c:pt>
                <c:pt idx="128">
                  <c:v>-99</c:v>
                </c:pt>
                <c:pt idx="129">
                  <c:v>-99</c:v>
                </c:pt>
                <c:pt idx="130">
                  <c:v>-99</c:v>
                </c:pt>
                <c:pt idx="131">
                  <c:v>-99</c:v>
                </c:pt>
                <c:pt idx="132">
                  <c:v>-99</c:v>
                </c:pt>
                <c:pt idx="133">
                  <c:v>-99</c:v>
                </c:pt>
                <c:pt idx="134">
                  <c:v>-99</c:v>
                </c:pt>
                <c:pt idx="135">
                  <c:v>-99</c:v>
                </c:pt>
                <c:pt idx="136">
                  <c:v>-99</c:v>
                </c:pt>
                <c:pt idx="137">
                  <c:v>-99</c:v>
                </c:pt>
                <c:pt idx="138">
                  <c:v>-99</c:v>
                </c:pt>
                <c:pt idx="139">
                  <c:v>-99</c:v>
                </c:pt>
                <c:pt idx="140">
                  <c:v>-99</c:v>
                </c:pt>
                <c:pt idx="141">
                  <c:v>-99</c:v>
                </c:pt>
                <c:pt idx="142">
                  <c:v>-99</c:v>
                </c:pt>
                <c:pt idx="143">
                  <c:v>-99</c:v>
                </c:pt>
                <c:pt idx="144">
                  <c:v>-99</c:v>
                </c:pt>
                <c:pt idx="145">
                  <c:v>-99</c:v>
                </c:pt>
                <c:pt idx="146">
                  <c:v>-99</c:v>
                </c:pt>
                <c:pt idx="147">
                  <c:v>-99</c:v>
                </c:pt>
                <c:pt idx="148">
                  <c:v>-99</c:v>
                </c:pt>
                <c:pt idx="149">
                  <c:v>-99</c:v>
                </c:pt>
                <c:pt idx="150">
                  <c:v>-99</c:v>
                </c:pt>
                <c:pt idx="151">
                  <c:v>-99</c:v>
                </c:pt>
                <c:pt idx="152">
                  <c:v>-99</c:v>
                </c:pt>
                <c:pt idx="153">
                  <c:v>-99</c:v>
                </c:pt>
                <c:pt idx="154">
                  <c:v>-99</c:v>
                </c:pt>
                <c:pt idx="155">
                  <c:v>-99</c:v>
                </c:pt>
                <c:pt idx="156">
                  <c:v>-99</c:v>
                </c:pt>
                <c:pt idx="157">
                  <c:v>-99</c:v>
                </c:pt>
                <c:pt idx="158">
                  <c:v>-99</c:v>
                </c:pt>
                <c:pt idx="159">
                  <c:v>-99</c:v>
                </c:pt>
                <c:pt idx="160">
                  <c:v>-99</c:v>
                </c:pt>
                <c:pt idx="161">
                  <c:v>-99</c:v>
                </c:pt>
                <c:pt idx="162">
                  <c:v>-99</c:v>
                </c:pt>
                <c:pt idx="163">
                  <c:v>-99</c:v>
                </c:pt>
                <c:pt idx="164">
                  <c:v>-99</c:v>
                </c:pt>
                <c:pt idx="165">
                  <c:v>-99</c:v>
                </c:pt>
                <c:pt idx="166">
                  <c:v>-99</c:v>
                </c:pt>
                <c:pt idx="167">
                  <c:v>-99</c:v>
                </c:pt>
                <c:pt idx="168">
                  <c:v>-99</c:v>
                </c:pt>
                <c:pt idx="169">
                  <c:v>-99</c:v>
                </c:pt>
                <c:pt idx="170">
                  <c:v>-99</c:v>
                </c:pt>
                <c:pt idx="171">
                  <c:v>-99</c:v>
                </c:pt>
                <c:pt idx="172">
                  <c:v>-99</c:v>
                </c:pt>
                <c:pt idx="173">
                  <c:v>-99</c:v>
                </c:pt>
                <c:pt idx="174">
                  <c:v>-99</c:v>
                </c:pt>
                <c:pt idx="175">
                  <c:v>-99</c:v>
                </c:pt>
                <c:pt idx="176">
                  <c:v>-99</c:v>
                </c:pt>
                <c:pt idx="177">
                  <c:v>-99</c:v>
                </c:pt>
                <c:pt idx="178">
                  <c:v>-99</c:v>
                </c:pt>
                <c:pt idx="179">
                  <c:v>-99</c:v>
                </c:pt>
                <c:pt idx="180">
                  <c:v>-99</c:v>
                </c:pt>
                <c:pt idx="181">
                  <c:v>-99</c:v>
                </c:pt>
                <c:pt idx="182">
                  <c:v>-99</c:v>
                </c:pt>
                <c:pt idx="183">
                  <c:v>-99</c:v>
                </c:pt>
                <c:pt idx="184">
                  <c:v>-99</c:v>
                </c:pt>
                <c:pt idx="185">
                  <c:v>-99</c:v>
                </c:pt>
                <c:pt idx="186">
                  <c:v>-99</c:v>
                </c:pt>
                <c:pt idx="187">
                  <c:v>-99</c:v>
                </c:pt>
                <c:pt idx="188">
                  <c:v>-99</c:v>
                </c:pt>
                <c:pt idx="189">
                  <c:v>-99</c:v>
                </c:pt>
                <c:pt idx="190">
                  <c:v>-99</c:v>
                </c:pt>
                <c:pt idx="191">
                  <c:v>-99</c:v>
                </c:pt>
                <c:pt idx="192">
                  <c:v>-99</c:v>
                </c:pt>
                <c:pt idx="193">
                  <c:v>-99</c:v>
                </c:pt>
                <c:pt idx="194">
                  <c:v>-99</c:v>
                </c:pt>
                <c:pt idx="195">
                  <c:v>-99</c:v>
                </c:pt>
                <c:pt idx="196">
                  <c:v>-99</c:v>
                </c:pt>
                <c:pt idx="197">
                  <c:v>-99</c:v>
                </c:pt>
                <c:pt idx="198">
                  <c:v>-99</c:v>
                </c:pt>
                <c:pt idx="199">
                  <c:v>-99</c:v>
                </c:pt>
                <c:pt idx="200">
                  <c:v>-99</c:v>
                </c:pt>
                <c:pt idx="201">
                  <c:v>-99</c:v>
                </c:pt>
                <c:pt idx="202">
                  <c:v>-99</c:v>
                </c:pt>
                <c:pt idx="203">
                  <c:v>-99</c:v>
                </c:pt>
                <c:pt idx="204">
                  <c:v>-99</c:v>
                </c:pt>
                <c:pt idx="205">
                  <c:v>-99</c:v>
                </c:pt>
                <c:pt idx="206">
                  <c:v>-99</c:v>
                </c:pt>
                <c:pt idx="207">
                  <c:v>-99</c:v>
                </c:pt>
                <c:pt idx="208">
                  <c:v>-99</c:v>
                </c:pt>
                <c:pt idx="209">
                  <c:v>-99</c:v>
                </c:pt>
                <c:pt idx="210">
                  <c:v>-99</c:v>
                </c:pt>
                <c:pt idx="211">
                  <c:v>-99</c:v>
                </c:pt>
                <c:pt idx="212">
                  <c:v>-99</c:v>
                </c:pt>
                <c:pt idx="213">
                  <c:v>-99</c:v>
                </c:pt>
                <c:pt idx="214">
                  <c:v>-99</c:v>
                </c:pt>
                <c:pt idx="215">
                  <c:v>-99</c:v>
                </c:pt>
                <c:pt idx="216">
                  <c:v>-99</c:v>
                </c:pt>
                <c:pt idx="217">
                  <c:v>-99</c:v>
                </c:pt>
                <c:pt idx="218">
                  <c:v>-99</c:v>
                </c:pt>
                <c:pt idx="219">
                  <c:v>-99</c:v>
                </c:pt>
                <c:pt idx="220">
                  <c:v>-99</c:v>
                </c:pt>
                <c:pt idx="221">
                  <c:v>-99</c:v>
                </c:pt>
                <c:pt idx="222">
                  <c:v>-99</c:v>
                </c:pt>
                <c:pt idx="223">
                  <c:v>-99</c:v>
                </c:pt>
                <c:pt idx="224">
                  <c:v>-99</c:v>
                </c:pt>
                <c:pt idx="225">
                  <c:v>-99</c:v>
                </c:pt>
                <c:pt idx="226">
                  <c:v>-99</c:v>
                </c:pt>
                <c:pt idx="227">
                  <c:v>-99</c:v>
                </c:pt>
                <c:pt idx="228">
                  <c:v>-99</c:v>
                </c:pt>
                <c:pt idx="229">
                  <c:v>-99</c:v>
                </c:pt>
                <c:pt idx="230">
                  <c:v>-99</c:v>
                </c:pt>
                <c:pt idx="231">
                  <c:v>-99</c:v>
                </c:pt>
                <c:pt idx="232">
                  <c:v>-99</c:v>
                </c:pt>
                <c:pt idx="233">
                  <c:v>-99</c:v>
                </c:pt>
                <c:pt idx="234">
                  <c:v>-99</c:v>
                </c:pt>
                <c:pt idx="235">
                  <c:v>-99</c:v>
                </c:pt>
                <c:pt idx="236">
                  <c:v>-99</c:v>
                </c:pt>
                <c:pt idx="237">
                  <c:v>-99</c:v>
                </c:pt>
                <c:pt idx="238">
                  <c:v>-99</c:v>
                </c:pt>
                <c:pt idx="239">
                  <c:v>-99</c:v>
                </c:pt>
                <c:pt idx="240">
                  <c:v>-99</c:v>
                </c:pt>
                <c:pt idx="241">
                  <c:v>-99</c:v>
                </c:pt>
                <c:pt idx="242">
                  <c:v>-99</c:v>
                </c:pt>
                <c:pt idx="243">
                  <c:v>-99</c:v>
                </c:pt>
                <c:pt idx="244">
                  <c:v>-99</c:v>
                </c:pt>
                <c:pt idx="245">
                  <c:v>-99</c:v>
                </c:pt>
                <c:pt idx="246">
                  <c:v>-99</c:v>
                </c:pt>
                <c:pt idx="247">
                  <c:v>-99</c:v>
                </c:pt>
                <c:pt idx="248">
                  <c:v>-99</c:v>
                </c:pt>
                <c:pt idx="249">
                  <c:v>-99</c:v>
                </c:pt>
                <c:pt idx="250">
                  <c:v>-99</c:v>
                </c:pt>
                <c:pt idx="251">
                  <c:v>-99</c:v>
                </c:pt>
                <c:pt idx="252">
                  <c:v>-99</c:v>
                </c:pt>
                <c:pt idx="253">
                  <c:v>-99</c:v>
                </c:pt>
                <c:pt idx="254">
                  <c:v>-99</c:v>
                </c:pt>
                <c:pt idx="255">
                  <c:v>-99</c:v>
                </c:pt>
                <c:pt idx="256">
                  <c:v>-99</c:v>
                </c:pt>
                <c:pt idx="257">
                  <c:v>-99</c:v>
                </c:pt>
                <c:pt idx="258">
                  <c:v>-99</c:v>
                </c:pt>
                <c:pt idx="259">
                  <c:v>-99</c:v>
                </c:pt>
                <c:pt idx="260">
                  <c:v>-99</c:v>
                </c:pt>
                <c:pt idx="261">
                  <c:v>-99</c:v>
                </c:pt>
                <c:pt idx="262">
                  <c:v>-99</c:v>
                </c:pt>
                <c:pt idx="263">
                  <c:v>-99</c:v>
                </c:pt>
                <c:pt idx="264">
                  <c:v>-99</c:v>
                </c:pt>
                <c:pt idx="265">
                  <c:v>-99</c:v>
                </c:pt>
                <c:pt idx="266">
                  <c:v>-99</c:v>
                </c:pt>
                <c:pt idx="267">
                  <c:v>-99</c:v>
                </c:pt>
                <c:pt idx="268">
                  <c:v>-99</c:v>
                </c:pt>
                <c:pt idx="269">
                  <c:v>-99</c:v>
                </c:pt>
                <c:pt idx="270">
                  <c:v>-99</c:v>
                </c:pt>
                <c:pt idx="271">
                  <c:v>-99</c:v>
                </c:pt>
                <c:pt idx="272">
                  <c:v>-99</c:v>
                </c:pt>
                <c:pt idx="273">
                  <c:v>-99</c:v>
                </c:pt>
                <c:pt idx="274">
                  <c:v>-99</c:v>
                </c:pt>
                <c:pt idx="275">
                  <c:v>-99</c:v>
                </c:pt>
                <c:pt idx="276">
                  <c:v>-99</c:v>
                </c:pt>
                <c:pt idx="277">
                  <c:v>-99</c:v>
                </c:pt>
                <c:pt idx="278">
                  <c:v>-99</c:v>
                </c:pt>
                <c:pt idx="279">
                  <c:v>-99</c:v>
                </c:pt>
                <c:pt idx="280">
                  <c:v>-99</c:v>
                </c:pt>
                <c:pt idx="281">
                  <c:v>-99</c:v>
                </c:pt>
                <c:pt idx="282">
                  <c:v>-99</c:v>
                </c:pt>
                <c:pt idx="283">
                  <c:v>-99</c:v>
                </c:pt>
                <c:pt idx="284">
                  <c:v>-99</c:v>
                </c:pt>
                <c:pt idx="285">
                  <c:v>-99</c:v>
                </c:pt>
                <c:pt idx="286">
                  <c:v>-99</c:v>
                </c:pt>
                <c:pt idx="287">
                  <c:v>-99</c:v>
                </c:pt>
                <c:pt idx="288">
                  <c:v>-99</c:v>
                </c:pt>
                <c:pt idx="289">
                  <c:v>-99</c:v>
                </c:pt>
                <c:pt idx="290">
                  <c:v>-99</c:v>
                </c:pt>
                <c:pt idx="291">
                  <c:v>-99</c:v>
                </c:pt>
                <c:pt idx="292">
                  <c:v>-99</c:v>
                </c:pt>
                <c:pt idx="293">
                  <c:v>-99</c:v>
                </c:pt>
                <c:pt idx="294">
                  <c:v>-99</c:v>
                </c:pt>
                <c:pt idx="295">
                  <c:v>-99</c:v>
                </c:pt>
                <c:pt idx="296">
                  <c:v>-99</c:v>
                </c:pt>
                <c:pt idx="297">
                  <c:v>-99</c:v>
                </c:pt>
                <c:pt idx="298">
                  <c:v>-99</c:v>
                </c:pt>
                <c:pt idx="299">
                  <c:v>-99</c:v>
                </c:pt>
                <c:pt idx="300">
                  <c:v>-99</c:v>
                </c:pt>
                <c:pt idx="301">
                  <c:v>-99</c:v>
                </c:pt>
                <c:pt idx="302">
                  <c:v>-99</c:v>
                </c:pt>
                <c:pt idx="303">
                  <c:v>-99</c:v>
                </c:pt>
                <c:pt idx="304">
                  <c:v>-99</c:v>
                </c:pt>
                <c:pt idx="305">
                  <c:v>-99</c:v>
                </c:pt>
                <c:pt idx="306">
                  <c:v>-99</c:v>
                </c:pt>
                <c:pt idx="307">
                  <c:v>-99</c:v>
                </c:pt>
                <c:pt idx="308">
                  <c:v>-99</c:v>
                </c:pt>
                <c:pt idx="309">
                  <c:v>-99</c:v>
                </c:pt>
                <c:pt idx="310">
                  <c:v>-99</c:v>
                </c:pt>
                <c:pt idx="311">
                  <c:v>-99</c:v>
                </c:pt>
                <c:pt idx="312">
                  <c:v>-99</c:v>
                </c:pt>
                <c:pt idx="313">
                  <c:v>-99</c:v>
                </c:pt>
                <c:pt idx="314">
                  <c:v>-99</c:v>
                </c:pt>
                <c:pt idx="315">
                  <c:v>-99</c:v>
                </c:pt>
                <c:pt idx="316">
                  <c:v>-99</c:v>
                </c:pt>
                <c:pt idx="317">
                  <c:v>-99</c:v>
                </c:pt>
                <c:pt idx="318">
                  <c:v>-99</c:v>
                </c:pt>
                <c:pt idx="319">
                  <c:v>-99</c:v>
                </c:pt>
                <c:pt idx="320">
                  <c:v>-99</c:v>
                </c:pt>
                <c:pt idx="321">
                  <c:v>-99</c:v>
                </c:pt>
                <c:pt idx="322">
                  <c:v>-99</c:v>
                </c:pt>
                <c:pt idx="323">
                  <c:v>-99</c:v>
                </c:pt>
                <c:pt idx="324">
                  <c:v>-99</c:v>
                </c:pt>
                <c:pt idx="325">
                  <c:v>-99</c:v>
                </c:pt>
                <c:pt idx="326">
                  <c:v>-99</c:v>
                </c:pt>
                <c:pt idx="327">
                  <c:v>-99</c:v>
                </c:pt>
                <c:pt idx="328">
                  <c:v>-99</c:v>
                </c:pt>
                <c:pt idx="329">
                  <c:v>-99</c:v>
                </c:pt>
                <c:pt idx="330">
                  <c:v>-99</c:v>
                </c:pt>
                <c:pt idx="331">
                  <c:v>-99</c:v>
                </c:pt>
                <c:pt idx="332">
                  <c:v>-99</c:v>
                </c:pt>
                <c:pt idx="333">
                  <c:v>-99</c:v>
                </c:pt>
                <c:pt idx="334">
                  <c:v>-99</c:v>
                </c:pt>
                <c:pt idx="335">
                  <c:v>-99</c:v>
                </c:pt>
                <c:pt idx="336">
                  <c:v>-99</c:v>
                </c:pt>
                <c:pt idx="337">
                  <c:v>-99</c:v>
                </c:pt>
                <c:pt idx="338">
                  <c:v>-99</c:v>
                </c:pt>
                <c:pt idx="339">
                  <c:v>-99</c:v>
                </c:pt>
                <c:pt idx="340">
                  <c:v>-99</c:v>
                </c:pt>
                <c:pt idx="341">
                  <c:v>-99</c:v>
                </c:pt>
                <c:pt idx="342">
                  <c:v>-99</c:v>
                </c:pt>
                <c:pt idx="343">
                  <c:v>-99</c:v>
                </c:pt>
                <c:pt idx="344">
                  <c:v>-99</c:v>
                </c:pt>
                <c:pt idx="345">
                  <c:v>-99</c:v>
                </c:pt>
                <c:pt idx="346">
                  <c:v>-99</c:v>
                </c:pt>
                <c:pt idx="347">
                  <c:v>-99</c:v>
                </c:pt>
                <c:pt idx="348">
                  <c:v>-99</c:v>
                </c:pt>
                <c:pt idx="349">
                  <c:v>-99</c:v>
                </c:pt>
                <c:pt idx="350">
                  <c:v>-99</c:v>
                </c:pt>
                <c:pt idx="351">
                  <c:v>-99</c:v>
                </c:pt>
                <c:pt idx="352">
                  <c:v>-99</c:v>
                </c:pt>
                <c:pt idx="353">
                  <c:v>-99</c:v>
                </c:pt>
                <c:pt idx="354">
                  <c:v>-99</c:v>
                </c:pt>
                <c:pt idx="355">
                  <c:v>-99</c:v>
                </c:pt>
                <c:pt idx="356">
                  <c:v>-99</c:v>
                </c:pt>
                <c:pt idx="357">
                  <c:v>-99</c:v>
                </c:pt>
                <c:pt idx="358">
                  <c:v>-99</c:v>
                </c:pt>
                <c:pt idx="359">
                  <c:v>-99</c:v>
                </c:pt>
                <c:pt idx="360">
                  <c:v>-99</c:v>
                </c:pt>
                <c:pt idx="361">
                  <c:v>-99</c:v>
                </c:pt>
                <c:pt idx="362">
                  <c:v>-99</c:v>
                </c:pt>
                <c:pt idx="363">
                  <c:v>-99</c:v>
                </c:pt>
                <c:pt idx="364">
                  <c:v>-99</c:v>
                </c:pt>
                <c:pt idx="365">
                  <c:v>-99</c:v>
                </c:pt>
                <c:pt idx="366">
                  <c:v>-99</c:v>
                </c:pt>
                <c:pt idx="367">
                  <c:v>-99</c:v>
                </c:pt>
                <c:pt idx="368">
                  <c:v>-99</c:v>
                </c:pt>
                <c:pt idx="369">
                  <c:v>-99</c:v>
                </c:pt>
                <c:pt idx="370">
                  <c:v>-99</c:v>
                </c:pt>
                <c:pt idx="371">
                  <c:v>-99</c:v>
                </c:pt>
                <c:pt idx="372">
                  <c:v>-99</c:v>
                </c:pt>
                <c:pt idx="373">
                  <c:v>-99</c:v>
                </c:pt>
                <c:pt idx="374">
                  <c:v>-99</c:v>
                </c:pt>
                <c:pt idx="375">
                  <c:v>-99</c:v>
                </c:pt>
                <c:pt idx="376">
                  <c:v>-99</c:v>
                </c:pt>
                <c:pt idx="377">
                  <c:v>-99</c:v>
                </c:pt>
                <c:pt idx="378">
                  <c:v>-99</c:v>
                </c:pt>
                <c:pt idx="379">
                  <c:v>-99</c:v>
                </c:pt>
                <c:pt idx="380">
                  <c:v>-99</c:v>
                </c:pt>
                <c:pt idx="381">
                  <c:v>-99</c:v>
                </c:pt>
                <c:pt idx="382">
                  <c:v>-99</c:v>
                </c:pt>
                <c:pt idx="383">
                  <c:v>-99</c:v>
                </c:pt>
                <c:pt idx="384">
                  <c:v>-99</c:v>
                </c:pt>
                <c:pt idx="385">
                  <c:v>-99</c:v>
                </c:pt>
                <c:pt idx="386">
                  <c:v>-99</c:v>
                </c:pt>
                <c:pt idx="387">
                  <c:v>-99</c:v>
                </c:pt>
                <c:pt idx="388">
                  <c:v>-99</c:v>
                </c:pt>
                <c:pt idx="389">
                  <c:v>-99</c:v>
                </c:pt>
                <c:pt idx="390">
                  <c:v>-99</c:v>
                </c:pt>
                <c:pt idx="391">
                  <c:v>-99</c:v>
                </c:pt>
                <c:pt idx="392">
                  <c:v>-99</c:v>
                </c:pt>
                <c:pt idx="393">
                  <c:v>-99</c:v>
                </c:pt>
                <c:pt idx="394">
                  <c:v>-99</c:v>
                </c:pt>
                <c:pt idx="395">
                  <c:v>-99</c:v>
                </c:pt>
                <c:pt idx="396">
                  <c:v>-99</c:v>
                </c:pt>
                <c:pt idx="397">
                  <c:v>-99</c:v>
                </c:pt>
                <c:pt idx="398">
                  <c:v>-99</c:v>
                </c:pt>
                <c:pt idx="399">
                  <c:v>-99</c:v>
                </c:pt>
                <c:pt idx="400">
                  <c:v>-99</c:v>
                </c:pt>
                <c:pt idx="401">
                  <c:v>-99</c:v>
                </c:pt>
                <c:pt idx="402">
                  <c:v>-99</c:v>
                </c:pt>
                <c:pt idx="403">
                  <c:v>-99</c:v>
                </c:pt>
                <c:pt idx="404">
                  <c:v>-99</c:v>
                </c:pt>
                <c:pt idx="405">
                  <c:v>-99</c:v>
                </c:pt>
                <c:pt idx="406">
                  <c:v>-99</c:v>
                </c:pt>
                <c:pt idx="407">
                  <c:v>-99</c:v>
                </c:pt>
                <c:pt idx="408">
                  <c:v>-99</c:v>
                </c:pt>
                <c:pt idx="409">
                  <c:v>-99</c:v>
                </c:pt>
                <c:pt idx="410">
                  <c:v>-99</c:v>
                </c:pt>
                <c:pt idx="411">
                  <c:v>-99</c:v>
                </c:pt>
                <c:pt idx="412">
                  <c:v>-99</c:v>
                </c:pt>
                <c:pt idx="413">
                  <c:v>-99</c:v>
                </c:pt>
                <c:pt idx="414">
                  <c:v>-99</c:v>
                </c:pt>
                <c:pt idx="415">
                  <c:v>-99</c:v>
                </c:pt>
                <c:pt idx="416">
                  <c:v>-99</c:v>
                </c:pt>
                <c:pt idx="417">
                  <c:v>-99</c:v>
                </c:pt>
                <c:pt idx="418">
                  <c:v>-99</c:v>
                </c:pt>
                <c:pt idx="419">
                  <c:v>-99</c:v>
                </c:pt>
                <c:pt idx="420">
                  <c:v>-99</c:v>
                </c:pt>
                <c:pt idx="421">
                  <c:v>-99</c:v>
                </c:pt>
                <c:pt idx="422">
                  <c:v>-99</c:v>
                </c:pt>
                <c:pt idx="423">
                  <c:v>-99</c:v>
                </c:pt>
                <c:pt idx="424">
                  <c:v>-99</c:v>
                </c:pt>
                <c:pt idx="425">
                  <c:v>-99</c:v>
                </c:pt>
                <c:pt idx="426">
                  <c:v>-99</c:v>
                </c:pt>
                <c:pt idx="427">
                  <c:v>-99</c:v>
                </c:pt>
                <c:pt idx="428">
                  <c:v>-99</c:v>
                </c:pt>
                <c:pt idx="429">
                  <c:v>-99</c:v>
                </c:pt>
                <c:pt idx="430">
                  <c:v>-99</c:v>
                </c:pt>
                <c:pt idx="431">
                  <c:v>-99</c:v>
                </c:pt>
                <c:pt idx="432">
                  <c:v>-99</c:v>
                </c:pt>
                <c:pt idx="433">
                  <c:v>-99</c:v>
                </c:pt>
                <c:pt idx="434">
                  <c:v>-99</c:v>
                </c:pt>
                <c:pt idx="435">
                  <c:v>-99</c:v>
                </c:pt>
                <c:pt idx="436">
                  <c:v>-99</c:v>
                </c:pt>
                <c:pt idx="437">
                  <c:v>-99</c:v>
                </c:pt>
                <c:pt idx="438">
                  <c:v>-99</c:v>
                </c:pt>
                <c:pt idx="439">
                  <c:v>-99</c:v>
                </c:pt>
                <c:pt idx="440">
                  <c:v>-99</c:v>
                </c:pt>
                <c:pt idx="441">
                  <c:v>-99</c:v>
                </c:pt>
                <c:pt idx="442">
                  <c:v>-99</c:v>
                </c:pt>
                <c:pt idx="443">
                  <c:v>-99</c:v>
                </c:pt>
                <c:pt idx="444">
                  <c:v>-99</c:v>
                </c:pt>
                <c:pt idx="445">
                  <c:v>-99</c:v>
                </c:pt>
                <c:pt idx="446">
                  <c:v>-99</c:v>
                </c:pt>
                <c:pt idx="447">
                  <c:v>-99</c:v>
                </c:pt>
                <c:pt idx="448">
                  <c:v>-99</c:v>
                </c:pt>
                <c:pt idx="449">
                  <c:v>-99</c:v>
                </c:pt>
                <c:pt idx="450">
                  <c:v>-99</c:v>
                </c:pt>
                <c:pt idx="451">
                  <c:v>-99</c:v>
                </c:pt>
                <c:pt idx="452">
                  <c:v>-99</c:v>
                </c:pt>
                <c:pt idx="453">
                  <c:v>-99</c:v>
                </c:pt>
                <c:pt idx="454">
                  <c:v>-99</c:v>
                </c:pt>
                <c:pt idx="455">
                  <c:v>-99</c:v>
                </c:pt>
                <c:pt idx="456">
                  <c:v>-99</c:v>
                </c:pt>
                <c:pt idx="457">
                  <c:v>-99</c:v>
                </c:pt>
                <c:pt idx="458">
                  <c:v>-99</c:v>
                </c:pt>
                <c:pt idx="459">
                  <c:v>-99</c:v>
                </c:pt>
                <c:pt idx="460">
                  <c:v>-99</c:v>
                </c:pt>
                <c:pt idx="461">
                  <c:v>-99</c:v>
                </c:pt>
                <c:pt idx="462">
                  <c:v>-99</c:v>
                </c:pt>
                <c:pt idx="463">
                  <c:v>-99</c:v>
                </c:pt>
                <c:pt idx="464">
                  <c:v>-99</c:v>
                </c:pt>
                <c:pt idx="465">
                  <c:v>-99</c:v>
                </c:pt>
                <c:pt idx="466">
                  <c:v>-99</c:v>
                </c:pt>
                <c:pt idx="467">
                  <c:v>-99</c:v>
                </c:pt>
                <c:pt idx="468">
                  <c:v>-99</c:v>
                </c:pt>
                <c:pt idx="469">
                  <c:v>-99</c:v>
                </c:pt>
                <c:pt idx="470">
                  <c:v>-99</c:v>
                </c:pt>
                <c:pt idx="471">
                  <c:v>-99</c:v>
                </c:pt>
                <c:pt idx="472">
                  <c:v>-99</c:v>
                </c:pt>
                <c:pt idx="473">
                  <c:v>-99</c:v>
                </c:pt>
                <c:pt idx="474">
                  <c:v>-99</c:v>
                </c:pt>
                <c:pt idx="475">
                  <c:v>-99</c:v>
                </c:pt>
                <c:pt idx="476">
                  <c:v>-99</c:v>
                </c:pt>
                <c:pt idx="477">
                  <c:v>-99</c:v>
                </c:pt>
                <c:pt idx="478">
                  <c:v>-99</c:v>
                </c:pt>
                <c:pt idx="479">
                  <c:v>-99</c:v>
                </c:pt>
                <c:pt idx="480">
                  <c:v>-99</c:v>
                </c:pt>
                <c:pt idx="481">
                  <c:v>-99</c:v>
                </c:pt>
                <c:pt idx="482">
                  <c:v>-99</c:v>
                </c:pt>
                <c:pt idx="483">
                  <c:v>-99</c:v>
                </c:pt>
                <c:pt idx="484">
                  <c:v>-99</c:v>
                </c:pt>
                <c:pt idx="485">
                  <c:v>-99</c:v>
                </c:pt>
                <c:pt idx="486">
                  <c:v>-99</c:v>
                </c:pt>
                <c:pt idx="487">
                  <c:v>-99</c:v>
                </c:pt>
                <c:pt idx="488">
                  <c:v>-99</c:v>
                </c:pt>
                <c:pt idx="489">
                  <c:v>-99</c:v>
                </c:pt>
                <c:pt idx="490">
                  <c:v>-99</c:v>
                </c:pt>
                <c:pt idx="491">
                  <c:v>-99</c:v>
                </c:pt>
                <c:pt idx="492">
                  <c:v>-99</c:v>
                </c:pt>
                <c:pt idx="493">
                  <c:v>-99</c:v>
                </c:pt>
                <c:pt idx="494">
                  <c:v>-99</c:v>
                </c:pt>
                <c:pt idx="495">
                  <c:v>-99</c:v>
                </c:pt>
                <c:pt idx="496">
                  <c:v>-99</c:v>
                </c:pt>
                <c:pt idx="497">
                  <c:v>-99</c:v>
                </c:pt>
                <c:pt idx="498">
                  <c:v>-99</c:v>
                </c:pt>
                <c:pt idx="499">
                  <c:v>-99</c:v>
                </c:pt>
                <c:pt idx="500">
                  <c:v>-99</c:v>
                </c:pt>
                <c:pt idx="501">
                  <c:v>-99</c:v>
                </c:pt>
                <c:pt idx="502">
                  <c:v>-99</c:v>
                </c:pt>
                <c:pt idx="503">
                  <c:v>-99</c:v>
                </c:pt>
                <c:pt idx="504">
                  <c:v>-99</c:v>
                </c:pt>
                <c:pt idx="505">
                  <c:v>-99</c:v>
                </c:pt>
                <c:pt idx="506">
                  <c:v>-99</c:v>
                </c:pt>
                <c:pt idx="507">
                  <c:v>-99</c:v>
                </c:pt>
                <c:pt idx="508">
                  <c:v>-99</c:v>
                </c:pt>
                <c:pt idx="509">
                  <c:v>-99</c:v>
                </c:pt>
                <c:pt idx="510">
                  <c:v>-99</c:v>
                </c:pt>
                <c:pt idx="511">
                  <c:v>-99</c:v>
                </c:pt>
                <c:pt idx="512">
                  <c:v>-99</c:v>
                </c:pt>
                <c:pt idx="513">
                  <c:v>-99</c:v>
                </c:pt>
                <c:pt idx="514">
                  <c:v>-99</c:v>
                </c:pt>
                <c:pt idx="515">
                  <c:v>-99</c:v>
                </c:pt>
                <c:pt idx="516">
                  <c:v>-99</c:v>
                </c:pt>
                <c:pt idx="517">
                  <c:v>-99</c:v>
                </c:pt>
                <c:pt idx="518">
                  <c:v>-99</c:v>
                </c:pt>
                <c:pt idx="519">
                  <c:v>-99</c:v>
                </c:pt>
                <c:pt idx="520">
                  <c:v>-99</c:v>
                </c:pt>
                <c:pt idx="521">
                  <c:v>-99</c:v>
                </c:pt>
                <c:pt idx="522">
                  <c:v>-99</c:v>
                </c:pt>
                <c:pt idx="523">
                  <c:v>-99</c:v>
                </c:pt>
                <c:pt idx="524">
                  <c:v>-99</c:v>
                </c:pt>
                <c:pt idx="525">
                  <c:v>-99</c:v>
                </c:pt>
                <c:pt idx="526">
                  <c:v>-99</c:v>
                </c:pt>
                <c:pt idx="527">
                  <c:v>-99</c:v>
                </c:pt>
                <c:pt idx="528">
                  <c:v>-99</c:v>
                </c:pt>
                <c:pt idx="529">
                  <c:v>-99</c:v>
                </c:pt>
                <c:pt idx="530">
                  <c:v>-99</c:v>
                </c:pt>
                <c:pt idx="531">
                  <c:v>-99</c:v>
                </c:pt>
                <c:pt idx="532">
                  <c:v>-99</c:v>
                </c:pt>
                <c:pt idx="533">
                  <c:v>-99</c:v>
                </c:pt>
                <c:pt idx="534">
                  <c:v>-99</c:v>
                </c:pt>
                <c:pt idx="535">
                  <c:v>-99</c:v>
                </c:pt>
                <c:pt idx="536">
                  <c:v>-99</c:v>
                </c:pt>
                <c:pt idx="537">
                  <c:v>-99</c:v>
                </c:pt>
                <c:pt idx="538">
                  <c:v>-99</c:v>
                </c:pt>
                <c:pt idx="539">
                  <c:v>-99</c:v>
                </c:pt>
                <c:pt idx="540">
                  <c:v>-99</c:v>
                </c:pt>
                <c:pt idx="541">
                  <c:v>-99</c:v>
                </c:pt>
                <c:pt idx="542">
                  <c:v>-99</c:v>
                </c:pt>
                <c:pt idx="543">
                  <c:v>-99</c:v>
                </c:pt>
                <c:pt idx="544">
                  <c:v>-99</c:v>
                </c:pt>
                <c:pt idx="545">
                  <c:v>-99</c:v>
                </c:pt>
                <c:pt idx="546">
                  <c:v>-99</c:v>
                </c:pt>
                <c:pt idx="547">
                  <c:v>-99</c:v>
                </c:pt>
                <c:pt idx="548">
                  <c:v>-99</c:v>
                </c:pt>
                <c:pt idx="549">
                  <c:v>-99</c:v>
                </c:pt>
                <c:pt idx="550">
                  <c:v>-99</c:v>
                </c:pt>
                <c:pt idx="551">
                  <c:v>-99</c:v>
                </c:pt>
                <c:pt idx="552">
                  <c:v>-99</c:v>
                </c:pt>
                <c:pt idx="553">
                  <c:v>-99</c:v>
                </c:pt>
                <c:pt idx="554">
                  <c:v>-99</c:v>
                </c:pt>
                <c:pt idx="555">
                  <c:v>-99</c:v>
                </c:pt>
                <c:pt idx="556">
                  <c:v>-99</c:v>
                </c:pt>
                <c:pt idx="557">
                  <c:v>-99</c:v>
                </c:pt>
                <c:pt idx="558">
                  <c:v>-99</c:v>
                </c:pt>
                <c:pt idx="559">
                  <c:v>-99</c:v>
                </c:pt>
                <c:pt idx="560">
                  <c:v>-99</c:v>
                </c:pt>
                <c:pt idx="561">
                  <c:v>-99</c:v>
                </c:pt>
                <c:pt idx="562">
                  <c:v>-99</c:v>
                </c:pt>
                <c:pt idx="563">
                  <c:v>-99</c:v>
                </c:pt>
                <c:pt idx="564">
                  <c:v>-99</c:v>
                </c:pt>
                <c:pt idx="565">
                  <c:v>-99</c:v>
                </c:pt>
                <c:pt idx="566">
                  <c:v>-99</c:v>
                </c:pt>
                <c:pt idx="567">
                  <c:v>-99</c:v>
                </c:pt>
                <c:pt idx="568">
                  <c:v>-99</c:v>
                </c:pt>
                <c:pt idx="569">
                  <c:v>-99</c:v>
                </c:pt>
                <c:pt idx="570">
                  <c:v>-99</c:v>
                </c:pt>
                <c:pt idx="571">
                  <c:v>-99</c:v>
                </c:pt>
                <c:pt idx="572">
                  <c:v>-99</c:v>
                </c:pt>
                <c:pt idx="573">
                  <c:v>-99</c:v>
                </c:pt>
                <c:pt idx="574">
                  <c:v>-99</c:v>
                </c:pt>
                <c:pt idx="575">
                  <c:v>-99</c:v>
                </c:pt>
                <c:pt idx="576">
                  <c:v>-99</c:v>
                </c:pt>
                <c:pt idx="577">
                  <c:v>-99</c:v>
                </c:pt>
                <c:pt idx="578">
                  <c:v>-99</c:v>
                </c:pt>
                <c:pt idx="579">
                  <c:v>-99</c:v>
                </c:pt>
                <c:pt idx="580">
                  <c:v>-99</c:v>
                </c:pt>
                <c:pt idx="581">
                  <c:v>-99</c:v>
                </c:pt>
                <c:pt idx="582">
                  <c:v>-99</c:v>
                </c:pt>
                <c:pt idx="583">
                  <c:v>-99</c:v>
                </c:pt>
                <c:pt idx="584">
                  <c:v>-99</c:v>
                </c:pt>
                <c:pt idx="585">
                  <c:v>-99</c:v>
                </c:pt>
                <c:pt idx="586">
                  <c:v>-99</c:v>
                </c:pt>
                <c:pt idx="587">
                  <c:v>-99</c:v>
                </c:pt>
                <c:pt idx="588">
                  <c:v>-99</c:v>
                </c:pt>
                <c:pt idx="589">
                  <c:v>-99</c:v>
                </c:pt>
                <c:pt idx="590">
                  <c:v>-99</c:v>
                </c:pt>
                <c:pt idx="591">
                  <c:v>-99</c:v>
                </c:pt>
                <c:pt idx="592">
                  <c:v>-99</c:v>
                </c:pt>
                <c:pt idx="593">
                  <c:v>-99</c:v>
                </c:pt>
                <c:pt idx="594">
                  <c:v>-99</c:v>
                </c:pt>
                <c:pt idx="595">
                  <c:v>-99</c:v>
                </c:pt>
                <c:pt idx="596">
                  <c:v>-99</c:v>
                </c:pt>
                <c:pt idx="597">
                  <c:v>-99</c:v>
                </c:pt>
                <c:pt idx="598">
                  <c:v>-99</c:v>
                </c:pt>
                <c:pt idx="599">
                  <c:v>-99</c:v>
                </c:pt>
                <c:pt idx="600">
                  <c:v>-99</c:v>
                </c:pt>
                <c:pt idx="601">
                  <c:v>-99</c:v>
                </c:pt>
                <c:pt idx="602">
                  <c:v>-99</c:v>
                </c:pt>
                <c:pt idx="603">
                  <c:v>-99</c:v>
                </c:pt>
                <c:pt idx="604">
                  <c:v>-99</c:v>
                </c:pt>
                <c:pt idx="605">
                  <c:v>-99</c:v>
                </c:pt>
                <c:pt idx="606">
                  <c:v>-99</c:v>
                </c:pt>
                <c:pt idx="607">
                  <c:v>-99</c:v>
                </c:pt>
                <c:pt idx="608">
                  <c:v>-99</c:v>
                </c:pt>
                <c:pt idx="609">
                  <c:v>-99</c:v>
                </c:pt>
                <c:pt idx="610">
                  <c:v>-99</c:v>
                </c:pt>
                <c:pt idx="611">
                  <c:v>-99</c:v>
                </c:pt>
                <c:pt idx="612">
                  <c:v>-99</c:v>
                </c:pt>
                <c:pt idx="613">
                  <c:v>-99</c:v>
                </c:pt>
                <c:pt idx="614">
                  <c:v>-99</c:v>
                </c:pt>
                <c:pt idx="615">
                  <c:v>-99</c:v>
                </c:pt>
                <c:pt idx="616">
                  <c:v>-99</c:v>
                </c:pt>
                <c:pt idx="617">
                  <c:v>-99</c:v>
                </c:pt>
                <c:pt idx="618">
                  <c:v>-99</c:v>
                </c:pt>
                <c:pt idx="619">
                  <c:v>-99</c:v>
                </c:pt>
                <c:pt idx="620">
                  <c:v>-99</c:v>
                </c:pt>
                <c:pt idx="621">
                  <c:v>-99</c:v>
                </c:pt>
                <c:pt idx="622">
                  <c:v>-99</c:v>
                </c:pt>
                <c:pt idx="623">
                  <c:v>-99</c:v>
                </c:pt>
                <c:pt idx="624">
                  <c:v>-99</c:v>
                </c:pt>
                <c:pt idx="625">
                  <c:v>-99</c:v>
                </c:pt>
                <c:pt idx="626">
                  <c:v>-99</c:v>
                </c:pt>
                <c:pt idx="627">
                  <c:v>-99</c:v>
                </c:pt>
                <c:pt idx="628">
                  <c:v>-99</c:v>
                </c:pt>
                <c:pt idx="629">
                  <c:v>-99</c:v>
                </c:pt>
                <c:pt idx="630">
                  <c:v>-99</c:v>
                </c:pt>
                <c:pt idx="631">
                  <c:v>-99</c:v>
                </c:pt>
                <c:pt idx="632">
                  <c:v>-99</c:v>
                </c:pt>
                <c:pt idx="633">
                  <c:v>-99</c:v>
                </c:pt>
                <c:pt idx="634">
                  <c:v>-99</c:v>
                </c:pt>
                <c:pt idx="635">
                  <c:v>-99</c:v>
                </c:pt>
                <c:pt idx="636">
                  <c:v>-99</c:v>
                </c:pt>
                <c:pt idx="637">
                  <c:v>-99</c:v>
                </c:pt>
                <c:pt idx="638">
                  <c:v>-99</c:v>
                </c:pt>
                <c:pt idx="639">
                  <c:v>-99</c:v>
                </c:pt>
                <c:pt idx="640">
                  <c:v>-99</c:v>
                </c:pt>
                <c:pt idx="641">
                  <c:v>-99</c:v>
                </c:pt>
                <c:pt idx="642">
                  <c:v>-99</c:v>
                </c:pt>
                <c:pt idx="643">
                  <c:v>-99</c:v>
                </c:pt>
                <c:pt idx="644">
                  <c:v>-99</c:v>
                </c:pt>
                <c:pt idx="645">
                  <c:v>-99</c:v>
                </c:pt>
                <c:pt idx="646">
                  <c:v>-99</c:v>
                </c:pt>
                <c:pt idx="647">
                  <c:v>-99</c:v>
                </c:pt>
                <c:pt idx="648">
                  <c:v>-99</c:v>
                </c:pt>
                <c:pt idx="649">
                  <c:v>-99</c:v>
                </c:pt>
                <c:pt idx="650">
                  <c:v>-99</c:v>
                </c:pt>
                <c:pt idx="651">
                  <c:v>-99</c:v>
                </c:pt>
                <c:pt idx="652">
                  <c:v>-99</c:v>
                </c:pt>
                <c:pt idx="653">
                  <c:v>-99</c:v>
                </c:pt>
                <c:pt idx="654">
                  <c:v>-99</c:v>
                </c:pt>
                <c:pt idx="655">
                  <c:v>-99</c:v>
                </c:pt>
                <c:pt idx="656">
                  <c:v>-99</c:v>
                </c:pt>
                <c:pt idx="657">
                  <c:v>-99</c:v>
                </c:pt>
                <c:pt idx="658">
                  <c:v>-99</c:v>
                </c:pt>
                <c:pt idx="659">
                  <c:v>-99</c:v>
                </c:pt>
                <c:pt idx="660">
                  <c:v>-99</c:v>
                </c:pt>
                <c:pt idx="661">
                  <c:v>-99</c:v>
                </c:pt>
                <c:pt idx="662">
                  <c:v>-99</c:v>
                </c:pt>
                <c:pt idx="663">
                  <c:v>-99</c:v>
                </c:pt>
                <c:pt idx="664">
                  <c:v>-99</c:v>
                </c:pt>
                <c:pt idx="665">
                  <c:v>-99</c:v>
                </c:pt>
                <c:pt idx="666">
                  <c:v>-99</c:v>
                </c:pt>
                <c:pt idx="667">
                  <c:v>-99</c:v>
                </c:pt>
                <c:pt idx="668">
                  <c:v>-99</c:v>
                </c:pt>
                <c:pt idx="669">
                  <c:v>-99</c:v>
                </c:pt>
                <c:pt idx="670">
                  <c:v>-99</c:v>
                </c:pt>
                <c:pt idx="671">
                  <c:v>-99</c:v>
                </c:pt>
                <c:pt idx="672">
                  <c:v>-99</c:v>
                </c:pt>
                <c:pt idx="673">
                  <c:v>-99</c:v>
                </c:pt>
                <c:pt idx="674">
                  <c:v>-99</c:v>
                </c:pt>
                <c:pt idx="675">
                  <c:v>-99</c:v>
                </c:pt>
                <c:pt idx="676">
                  <c:v>-99</c:v>
                </c:pt>
                <c:pt idx="677">
                  <c:v>-99</c:v>
                </c:pt>
                <c:pt idx="678">
                  <c:v>-99</c:v>
                </c:pt>
                <c:pt idx="679">
                  <c:v>-99</c:v>
                </c:pt>
                <c:pt idx="680">
                  <c:v>-99</c:v>
                </c:pt>
                <c:pt idx="681">
                  <c:v>-99</c:v>
                </c:pt>
                <c:pt idx="682">
                  <c:v>-99</c:v>
                </c:pt>
                <c:pt idx="683">
                  <c:v>-99</c:v>
                </c:pt>
                <c:pt idx="684">
                  <c:v>-99</c:v>
                </c:pt>
                <c:pt idx="685">
                  <c:v>-99</c:v>
                </c:pt>
                <c:pt idx="686">
                  <c:v>-99</c:v>
                </c:pt>
                <c:pt idx="687">
                  <c:v>-99</c:v>
                </c:pt>
                <c:pt idx="688">
                  <c:v>-99</c:v>
                </c:pt>
                <c:pt idx="689">
                  <c:v>-99</c:v>
                </c:pt>
                <c:pt idx="690">
                  <c:v>-99</c:v>
                </c:pt>
                <c:pt idx="691">
                  <c:v>-99</c:v>
                </c:pt>
                <c:pt idx="692">
                  <c:v>-99</c:v>
                </c:pt>
                <c:pt idx="693">
                  <c:v>-99</c:v>
                </c:pt>
                <c:pt idx="694">
                  <c:v>-99</c:v>
                </c:pt>
                <c:pt idx="695">
                  <c:v>-99</c:v>
                </c:pt>
                <c:pt idx="696">
                  <c:v>-99</c:v>
                </c:pt>
                <c:pt idx="697">
                  <c:v>-99</c:v>
                </c:pt>
                <c:pt idx="698">
                  <c:v>-99</c:v>
                </c:pt>
                <c:pt idx="699">
                  <c:v>-99</c:v>
                </c:pt>
                <c:pt idx="700">
                  <c:v>-99</c:v>
                </c:pt>
                <c:pt idx="701">
                  <c:v>-99</c:v>
                </c:pt>
                <c:pt idx="702">
                  <c:v>-99</c:v>
                </c:pt>
                <c:pt idx="703">
                  <c:v>-99</c:v>
                </c:pt>
                <c:pt idx="704">
                  <c:v>-99</c:v>
                </c:pt>
                <c:pt idx="705">
                  <c:v>-99</c:v>
                </c:pt>
                <c:pt idx="706">
                  <c:v>-99</c:v>
                </c:pt>
                <c:pt idx="707">
                  <c:v>-99</c:v>
                </c:pt>
                <c:pt idx="708">
                  <c:v>-99</c:v>
                </c:pt>
                <c:pt idx="709">
                  <c:v>-99</c:v>
                </c:pt>
                <c:pt idx="710">
                  <c:v>-99</c:v>
                </c:pt>
                <c:pt idx="711">
                  <c:v>-99</c:v>
                </c:pt>
                <c:pt idx="712">
                  <c:v>-99</c:v>
                </c:pt>
                <c:pt idx="713">
                  <c:v>-99</c:v>
                </c:pt>
                <c:pt idx="714">
                  <c:v>-99</c:v>
                </c:pt>
                <c:pt idx="715">
                  <c:v>-99</c:v>
                </c:pt>
                <c:pt idx="716">
                  <c:v>-99</c:v>
                </c:pt>
                <c:pt idx="717">
                  <c:v>-99</c:v>
                </c:pt>
                <c:pt idx="718">
                  <c:v>-99</c:v>
                </c:pt>
                <c:pt idx="719">
                  <c:v>-99</c:v>
                </c:pt>
                <c:pt idx="720">
                  <c:v>-99</c:v>
                </c:pt>
                <c:pt idx="721">
                  <c:v>-99</c:v>
                </c:pt>
                <c:pt idx="722">
                  <c:v>-99</c:v>
                </c:pt>
                <c:pt idx="723">
                  <c:v>-99</c:v>
                </c:pt>
                <c:pt idx="724">
                  <c:v>-99</c:v>
                </c:pt>
                <c:pt idx="725">
                  <c:v>-99</c:v>
                </c:pt>
                <c:pt idx="726">
                  <c:v>-99</c:v>
                </c:pt>
                <c:pt idx="727">
                  <c:v>-99</c:v>
                </c:pt>
                <c:pt idx="728">
                  <c:v>-99</c:v>
                </c:pt>
                <c:pt idx="729">
                  <c:v>-99</c:v>
                </c:pt>
                <c:pt idx="730">
                  <c:v>-99</c:v>
                </c:pt>
                <c:pt idx="731">
                  <c:v>-99</c:v>
                </c:pt>
                <c:pt idx="732">
                  <c:v>-99</c:v>
                </c:pt>
                <c:pt idx="733">
                  <c:v>-99</c:v>
                </c:pt>
                <c:pt idx="734">
                  <c:v>-99</c:v>
                </c:pt>
                <c:pt idx="735">
                  <c:v>-99</c:v>
                </c:pt>
                <c:pt idx="736">
                  <c:v>-99</c:v>
                </c:pt>
                <c:pt idx="737">
                  <c:v>-99</c:v>
                </c:pt>
                <c:pt idx="738">
                  <c:v>-99</c:v>
                </c:pt>
                <c:pt idx="739">
                  <c:v>-99</c:v>
                </c:pt>
                <c:pt idx="740">
                  <c:v>-99</c:v>
                </c:pt>
                <c:pt idx="741">
                  <c:v>-99</c:v>
                </c:pt>
                <c:pt idx="742">
                  <c:v>-99</c:v>
                </c:pt>
                <c:pt idx="743">
                  <c:v>-99</c:v>
                </c:pt>
                <c:pt idx="744">
                  <c:v>-99</c:v>
                </c:pt>
                <c:pt idx="745">
                  <c:v>-99</c:v>
                </c:pt>
                <c:pt idx="746">
                  <c:v>-99</c:v>
                </c:pt>
                <c:pt idx="747">
                  <c:v>-99</c:v>
                </c:pt>
                <c:pt idx="748">
                  <c:v>-99</c:v>
                </c:pt>
                <c:pt idx="749">
                  <c:v>-99</c:v>
                </c:pt>
                <c:pt idx="750">
                  <c:v>-99</c:v>
                </c:pt>
                <c:pt idx="751">
                  <c:v>-99</c:v>
                </c:pt>
                <c:pt idx="752">
                  <c:v>-99</c:v>
                </c:pt>
                <c:pt idx="753">
                  <c:v>-99</c:v>
                </c:pt>
                <c:pt idx="754">
                  <c:v>-99</c:v>
                </c:pt>
                <c:pt idx="755">
                  <c:v>-99</c:v>
                </c:pt>
                <c:pt idx="756">
                  <c:v>-99</c:v>
                </c:pt>
                <c:pt idx="757">
                  <c:v>-99</c:v>
                </c:pt>
                <c:pt idx="758">
                  <c:v>-99</c:v>
                </c:pt>
                <c:pt idx="759">
                  <c:v>-99</c:v>
                </c:pt>
                <c:pt idx="760">
                  <c:v>-99</c:v>
                </c:pt>
                <c:pt idx="761">
                  <c:v>-99</c:v>
                </c:pt>
                <c:pt idx="762">
                  <c:v>-99</c:v>
                </c:pt>
                <c:pt idx="763">
                  <c:v>-99</c:v>
                </c:pt>
                <c:pt idx="764">
                  <c:v>-99</c:v>
                </c:pt>
                <c:pt idx="765">
                  <c:v>-99</c:v>
                </c:pt>
                <c:pt idx="766">
                  <c:v>-99</c:v>
                </c:pt>
                <c:pt idx="767">
                  <c:v>-99</c:v>
                </c:pt>
                <c:pt idx="768">
                  <c:v>-99</c:v>
                </c:pt>
                <c:pt idx="769">
                  <c:v>-99</c:v>
                </c:pt>
                <c:pt idx="770">
                  <c:v>-99</c:v>
                </c:pt>
                <c:pt idx="771">
                  <c:v>-99</c:v>
                </c:pt>
                <c:pt idx="772">
                  <c:v>-99</c:v>
                </c:pt>
                <c:pt idx="773">
                  <c:v>-99</c:v>
                </c:pt>
                <c:pt idx="774">
                  <c:v>-99</c:v>
                </c:pt>
                <c:pt idx="775">
                  <c:v>-99</c:v>
                </c:pt>
                <c:pt idx="776">
                  <c:v>-99</c:v>
                </c:pt>
                <c:pt idx="777">
                  <c:v>-99</c:v>
                </c:pt>
                <c:pt idx="778">
                  <c:v>-99</c:v>
                </c:pt>
                <c:pt idx="779">
                  <c:v>-99</c:v>
                </c:pt>
                <c:pt idx="780">
                  <c:v>-99</c:v>
                </c:pt>
                <c:pt idx="781">
                  <c:v>-99</c:v>
                </c:pt>
                <c:pt idx="782">
                  <c:v>-99</c:v>
                </c:pt>
                <c:pt idx="783">
                  <c:v>-99</c:v>
                </c:pt>
                <c:pt idx="784">
                  <c:v>-99</c:v>
                </c:pt>
                <c:pt idx="785">
                  <c:v>-99</c:v>
                </c:pt>
                <c:pt idx="786">
                  <c:v>-99</c:v>
                </c:pt>
                <c:pt idx="787">
                  <c:v>-99</c:v>
                </c:pt>
                <c:pt idx="788">
                  <c:v>-99</c:v>
                </c:pt>
                <c:pt idx="789">
                  <c:v>-99</c:v>
                </c:pt>
                <c:pt idx="790">
                  <c:v>-99</c:v>
                </c:pt>
                <c:pt idx="791">
                  <c:v>-99</c:v>
                </c:pt>
                <c:pt idx="792">
                  <c:v>-99</c:v>
                </c:pt>
                <c:pt idx="793">
                  <c:v>-99</c:v>
                </c:pt>
                <c:pt idx="794">
                  <c:v>-99</c:v>
                </c:pt>
                <c:pt idx="795">
                  <c:v>-99</c:v>
                </c:pt>
                <c:pt idx="796">
                  <c:v>-99</c:v>
                </c:pt>
                <c:pt idx="797">
                  <c:v>-99</c:v>
                </c:pt>
                <c:pt idx="798">
                  <c:v>-99</c:v>
                </c:pt>
                <c:pt idx="799">
                  <c:v>-99</c:v>
                </c:pt>
                <c:pt idx="800">
                  <c:v>-99</c:v>
                </c:pt>
                <c:pt idx="801">
                  <c:v>-99</c:v>
                </c:pt>
                <c:pt idx="802">
                  <c:v>-99</c:v>
                </c:pt>
                <c:pt idx="803">
                  <c:v>-99</c:v>
                </c:pt>
                <c:pt idx="804">
                  <c:v>-99</c:v>
                </c:pt>
                <c:pt idx="805">
                  <c:v>-99</c:v>
                </c:pt>
                <c:pt idx="806">
                  <c:v>-99</c:v>
                </c:pt>
                <c:pt idx="807">
                  <c:v>-99</c:v>
                </c:pt>
                <c:pt idx="808">
                  <c:v>-99</c:v>
                </c:pt>
                <c:pt idx="809">
                  <c:v>-99</c:v>
                </c:pt>
                <c:pt idx="810">
                  <c:v>-99</c:v>
                </c:pt>
                <c:pt idx="811">
                  <c:v>-99</c:v>
                </c:pt>
                <c:pt idx="812">
                  <c:v>-99</c:v>
                </c:pt>
                <c:pt idx="813">
                  <c:v>-99</c:v>
                </c:pt>
                <c:pt idx="814">
                  <c:v>-99</c:v>
                </c:pt>
                <c:pt idx="815">
                  <c:v>-99</c:v>
                </c:pt>
                <c:pt idx="816">
                  <c:v>-99</c:v>
                </c:pt>
                <c:pt idx="817">
                  <c:v>-99</c:v>
                </c:pt>
                <c:pt idx="818">
                  <c:v>-99</c:v>
                </c:pt>
                <c:pt idx="819">
                  <c:v>-99</c:v>
                </c:pt>
                <c:pt idx="820">
                  <c:v>-99</c:v>
                </c:pt>
                <c:pt idx="821">
                  <c:v>-99</c:v>
                </c:pt>
                <c:pt idx="822">
                  <c:v>-99</c:v>
                </c:pt>
                <c:pt idx="823">
                  <c:v>-99</c:v>
                </c:pt>
                <c:pt idx="824">
                  <c:v>-99</c:v>
                </c:pt>
                <c:pt idx="825">
                  <c:v>-99</c:v>
                </c:pt>
                <c:pt idx="826">
                  <c:v>-99</c:v>
                </c:pt>
                <c:pt idx="827">
                  <c:v>-99</c:v>
                </c:pt>
                <c:pt idx="828">
                  <c:v>-99</c:v>
                </c:pt>
                <c:pt idx="829">
                  <c:v>-99</c:v>
                </c:pt>
                <c:pt idx="830">
                  <c:v>-99</c:v>
                </c:pt>
                <c:pt idx="831">
                  <c:v>-99</c:v>
                </c:pt>
                <c:pt idx="832">
                  <c:v>-99</c:v>
                </c:pt>
                <c:pt idx="833">
                  <c:v>-99</c:v>
                </c:pt>
                <c:pt idx="834">
                  <c:v>-99</c:v>
                </c:pt>
                <c:pt idx="835">
                  <c:v>-99</c:v>
                </c:pt>
                <c:pt idx="836">
                  <c:v>-99</c:v>
                </c:pt>
                <c:pt idx="837">
                  <c:v>-99</c:v>
                </c:pt>
                <c:pt idx="838">
                  <c:v>-99</c:v>
                </c:pt>
                <c:pt idx="839">
                  <c:v>-99</c:v>
                </c:pt>
                <c:pt idx="840">
                  <c:v>-99</c:v>
                </c:pt>
                <c:pt idx="841">
                  <c:v>-99</c:v>
                </c:pt>
                <c:pt idx="842">
                  <c:v>-99</c:v>
                </c:pt>
                <c:pt idx="843">
                  <c:v>-99</c:v>
                </c:pt>
                <c:pt idx="844">
                  <c:v>-99</c:v>
                </c:pt>
                <c:pt idx="845">
                  <c:v>-99</c:v>
                </c:pt>
                <c:pt idx="846">
                  <c:v>-99</c:v>
                </c:pt>
                <c:pt idx="847">
                  <c:v>-99</c:v>
                </c:pt>
                <c:pt idx="848">
                  <c:v>-99</c:v>
                </c:pt>
                <c:pt idx="849">
                  <c:v>-99</c:v>
                </c:pt>
                <c:pt idx="850">
                  <c:v>-99</c:v>
                </c:pt>
                <c:pt idx="851">
                  <c:v>-99</c:v>
                </c:pt>
                <c:pt idx="852">
                  <c:v>-99</c:v>
                </c:pt>
                <c:pt idx="853">
                  <c:v>-99</c:v>
                </c:pt>
                <c:pt idx="854">
                  <c:v>-99</c:v>
                </c:pt>
                <c:pt idx="855">
                  <c:v>-99</c:v>
                </c:pt>
                <c:pt idx="856">
                  <c:v>-99</c:v>
                </c:pt>
                <c:pt idx="857">
                  <c:v>-99</c:v>
                </c:pt>
                <c:pt idx="858">
                  <c:v>-99</c:v>
                </c:pt>
                <c:pt idx="859">
                  <c:v>-99</c:v>
                </c:pt>
                <c:pt idx="860">
                  <c:v>-99</c:v>
                </c:pt>
                <c:pt idx="861">
                  <c:v>-99</c:v>
                </c:pt>
                <c:pt idx="862">
                  <c:v>-99</c:v>
                </c:pt>
                <c:pt idx="863">
                  <c:v>-99</c:v>
                </c:pt>
                <c:pt idx="864">
                  <c:v>-99</c:v>
                </c:pt>
                <c:pt idx="865">
                  <c:v>-99</c:v>
                </c:pt>
                <c:pt idx="866">
                  <c:v>-99</c:v>
                </c:pt>
                <c:pt idx="867">
                  <c:v>-99</c:v>
                </c:pt>
                <c:pt idx="868">
                  <c:v>-99</c:v>
                </c:pt>
                <c:pt idx="869">
                  <c:v>-99</c:v>
                </c:pt>
                <c:pt idx="870">
                  <c:v>-99</c:v>
                </c:pt>
                <c:pt idx="871">
                  <c:v>-99</c:v>
                </c:pt>
                <c:pt idx="872">
                  <c:v>-99</c:v>
                </c:pt>
                <c:pt idx="873">
                  <c:v>-99</c:v>
                </c:pt>
                <c:pt idx="874">
                  <c:v>-99</c:v>
                </c:pt>
                <c:pt idx="875">
                  <c:v>-99</c:v>
                </c:pt>
                <c:pt idx="876">
                  <c:v>-99</c:v>
                </c:pt>
                <c:pt idx="877">
                  <c:v>-99</c:v>
                </c:pt>
                <c:pt idx="878">
                  <c:v>-99</c:v>
                </c:pt>
                <c:pt idx="879">
                  <c:v>-99</c:v>
                </c:pt>
                <c:pt idx="880">
                  <c:v>-99</c:v>
                </c:pt>
                <c:pt idx="881">
                  <c:v>-99</c:v>
                </c:pt>
                <c:pt idx="882">
                  <c:v>-99</c:v>
                </c:pt>
                <c:pt idx="883">
                  <c:v>-99</c:v>
                </c:pt>
                <c:pt idx="884">
                  <c:v>-99</c:v>
                </c:pt>
                <c:pt idx="885">
                  <c:v>-99</c:v>
                </c:pt>
                <c:pt idx="886">
                  <c:v>-99</c:v>
                </c:pt>
                <c:pt idx="887">
                  <c:v>-99</c:v>
                </c:pt>
                <c:pt idx="888">
                  <c:v>-99</c:v>
                </c:pt>
                <c:pt idx="889">
                  <c:v>-99</c:v>
                </c:pt>
                <c:pt idx="890">
                  <c:v>-99</c:v>
                </c:pt>
                <c:pt idx="891">
                  <c:v>-99</c:v>
                </c:pt>
                <c:pt idx="892">
                  <c:v>-99</c:v>
                </c:pt>
                <c:pt idx="893">
                  <c:v>-99</c:v>
                </c:pt>
                <c:pt idx="894">
                  <c:v>-99</c:v>
                </c:pt>
                <c:pt idx="895">
                  <c:v>-99</c:v>
                </c:pt>
                <c:pt idx="896">
                  <c:v>-99</c:v>
                </c:pt>
                <c:pt idx="897">
                  <c:v>-99</c:v>
                </c:pt>
                <c:pt idx="898">
                  <c:v>-99</c:v>
                </c:pt>
                <c:pt idx="899">
                  <c:v>-99</c:v>
                </c:pt>
                <c:pt idx="900">
                  <c:v>-99</c:v>
                </c:pt>
                <c:pt idx="901">
                  <c:v>-99</c:v>
                </c:pt>
                <c:pt idx="902">
                  <c:v>-99</c:v>
                </c:pt>
                <c:pt idx="903">
                  <c:v>-99</c:v>
                </c:pt>
                <c:pt idx="904">
                  <c:v>-99</c:v>
                </c:pt>
                <c:pt idx="905">
                  <c:v>-99</c:v>
                </c:pt>
                <c:pt idx="906">
                  <c:v>-99</c:v>
                </c:pt>
                <c:pt idx="907">
                  <c:v>-99</c:v>
                </c:pt>
                <c:pt idx="908">
                  <c:v>-99</c:v>
                </c:pt>
                <c:pt idx="909">
                  <c:v>-99</c:v>
                </c:pt>
                <c:pt idx="910">
                  <c:v>-99</c:v>
                </c:pt>
                <c:pt idx="911">
                  <c:v>-99</c:v>
                </c:pt>
                <c:pt idx="912">
                  <c:v>-99</c:v>
                </c:pt>
                <c:pt idx="913">
                  <c:v>-99</c:v>
                </c:pt>
                <c:pt idx="914">
                  <c:v>-99</c:v>
                </c:pt>
                <c:pt idx="915">
                  <c:v>-99</c:v>
                </c:pt>
                <c:pt idx="916">
                  <c:v>-99</c:v>
                </c:pt>
                <c:pt idx="917">
                  <c:v>-99</c:v>
                </c:pt>
                <c:pt idx="918">
                  <c:v>-99</c:v>
                </c:pt>
                <c:pt idx="919">
                  <c:v>-99</c:v>
                </c:pt>
                <c:pt idx="920">
                  <c:v>-99</c:v>
                </c:pt>
                <c:pt idx="921">
                  <c:v>-99</c:v>
                </c:pt>
                <c:pt idx="922">
                  <c:v>-99</c:v>
                </c:pt>
                <c:pt idx="923">
                  <c:v>-99</c:v>
                </c:pt>
                <c:pt idx="924">
                  <c:v>-99</c:v>
                </c:pt>
                <c:pt idx="925">
                  <c:v>-99</c:v>
                </c:pt>
                <c:pt idx="926">
                  <c:v>-99</c:v>
                </c:pt>
                <c:pt idx="927">
                  <c:v>-99</c:v>
                </c:pt>
                <c:pt idx="928">
                  <c:v>-99</c:v>
                </c:pt>
                <c:pt idx="929">
                  <c:v>-99</c:v>
                </c:pt>
                <c:pt idx="930">
                  <c:v>-99</c:v>
                </c:pt>
                <c:pt idx="931">
                  <c:v>-99</c:v>
                </c:pt>
                <c:pt idx="932">
                  <c:v>-99</c:v>
                </c:pt>
                <c:pt idx="933">
                  <c:v>-99</c:v>
                </c:pt>
                <c:pt idx="934">
                  <c:v>-99</c:v>
                </c:pt>
                <c:pt idx="935">
                  <c:v>-99</c:v>
                </c:pt>
                <c:pt idx="936">
                  <c:v>-99</c:v>
                </c:pt>
                <c:pt idx="937">
                  <c:v>-99</c:v>
                </c:pt>
                <c:pt idx="938">
                  <c:v>-99</c:v>
                </c:pt>
                <c:pt idx="939">
                  <c:v>-99</c:v>
                </c:pt>
                <c:pt idx="940">
                  <c:v>-99</c:v>
                </c:pt>
                <c:pt idx="941">
                  <c:v>-99</c:v>
                </c:pt>
                <c:pt idx="942">
                  <c:v>-99</c:v>
                </c:pt>
                <c:pt idx="943">
                  <c:v>-99</c:v>
                </c:pt>
                <c:pt idx="944">
                  <c:v>-99</c:v>
                </c:pt>
                <c:pt idx="945">
                  <c:v>-99</c:v>
                </c:pt>
                <c:pt idx="946">
                  <c:v>-99</c:v>
                </c:pt>
                <c:pt idx="947">
                  <c:v>-99</c:v>
                </c:pt>
                <c:pt idx="948">
                  <c:v>-99</c:v>
                </c:pt>
                <c:pt idx="949">
                  <c:v>-99</c:v>
                </c:pt>
                <c:pt idx="950">
                  <c:v>-99</c:v>
                </c:pt>
                <c:pt idx="951">
                  <c:v>-99</c:v>
                </c:pt>
                <c:pt idx="952">
                  <c:v>-99</c:v>
                </c:pt>
                <c:pt idx="953">
                  <c:v>-99</c:v>
                </c:pt>
                <c:pt idx="954">
                  <c:v>-99</c:v>
                </c:pt>
                <c:pt idx="955">
                  <c:v>-99</c:v>
                </c:pt>
                <c:pt idx="956">
                  <c:v>-99</c:v>
                </c:pt>
                <c:pt idx="957">
                  <c:v>-99</c:v>
                </c:pt>
                <c:pt idx="958">
                  <c:v>-99</c:v>
                </c:pt>
                <c:pt idx="959">
                  <c:v>-99</c:v>
                </c:pt>
                <c:pt idx="960">
                  <c:v>-99</c:v>
                </c:pt>
                <c:pt idx="961">
                  <c:v>-99</c:v>
                </c:pt>
                <c:pt idx="962">
                  <c:v>-99</c:v>
                </c:pt>
                <c:pt idx="963">
                  <c:v>-99</c:v>
                </c:pt>
                <c:pt idx="964">
                  <c:v>-99</c:v>
                </c:pt>
                <c:pt idx="965">
                  <c:v>-99</c:v>
                </c:pt>
                <c:pt idx="966">
                  <c:v>-99</c:v>
                </c:pt>
                <c:pt idx="967">
                  <c:v>-99</c:v>
                </c:pt>
                <c:pt idx="968">
                  <c:v>-99</c:v>
                </c:pt>
                <c:pt idx="969">
                  <c:v>-99</c:v>
                </c:pt>
                <c:pt idx="970">
                  <c:v>-99</c:v>
                </c:pt>
                <c:pt idx="971">
                  <c:v>-99</c:v>
                </c:pt>
                <c:pt idx="972">
                  <c:v>-99</c:v>
                </c:pt>
                <c:pt idx="973">
                  <c:v>-99</c:v>
                </c:pt>
                <c:pt idx="974">
                  <c:v>-99</c:v>
                </c:pt>
                <c:pt idx="975">
                  <c:v>-99</c:v>
                </c:pt>
                <c:pt idx="976">
                  <c:v>-99</c:v>
                </c:pt>
                <c:pt idx="977">
                  <c:v>-99</c:v>
                </c:pt>
                <c:pt idx="978">
                  <c:v>-99</c:v>
                </c:pt>
                <c:pt idx="979">
                  <c:v>-99</c:v>
                </c:pt>
                <c:pt idx="980">
                  <c:v>-99</c:v>
                </c:pt>
                <c:pt idx="981">
                  <c:v>-99</c:v>
                </c:pt>
                <c:pt idx="982">
                  <c:v>-99</c:v>
                </c:pt>
                <c:pt idx="983">
                  <c:v>-99</c:v>
                </c:pt>
                <c:pt idx="984">
                  <c:v>-99</c:v>
                </c:pt>
                <c:pt idx="985">
                  <c:v>-99</c:v>
                </c:pt>
                <c:pt idx="986">
                  <c:v>-99</c:v>
                </c:pt>
                <c:pt idx="987">
                  <c:v>-99</c:v>
                </c:pt>
                <c:pt idx="988">
                  <c:v>-99</c:v>
                </c:pt>
                <c:pt idx="989">
                  <c:v>-99</c:v>
                </c:pt>
                <c:pt idx="990">
                  <c:v>-99</c:v>
                </c:pt>
                <c:pt idx="991">
                  <c:v>-99</c:v>
                </c:pt>
                <c:pt idx="992">
                  <c:v>-99</c:v>
                </c:pt>
                <c:pt idx="993">
                  <c:v>-99</c:v>
                </c:pt>
                <c:pt idx="994">
                  <c:v>-99</c:v>
                </c:pt>
                <c:pt idx="995">
                  <c:v>-99</c:v>
                </c:pt>
                <c:pt idx="996">
                  <c:v>-99</c:v>
                </c:pt>
                <c:pt idx="997">
                  <c:v>-99</c:v>
                </c:pt>
                <c:pt idx="998">
                  <c:v>-99</c:v>
                </c:pt>
                <c:pt idx="999">
                  <c:v>-99</c:v>
                </c:pt>
                <c:pt idx="1000">
                  <c:v>-99</c:v>
                </c:pt>
                <c:pt idx="1001">
                  <c:v>-99</c:v>
                </c:pt>
                <c:pt idx="1002">
                  <c:v>-99</c:v>
                </c:pt>
                <c:pt idx="1003">
                  <c:v>-99</c:v>
                </c:pt>
                <c:pt idx="1004">
                  <c:v>-99</c:v>
                </c:pt>
                <c:pt idx="1005">
                  <c:v>-99</c:v>
                </c:pt>
                <c:pt idx="1006">
                  <c:v>-99</c:v>
                </c:pt>
                <c:pt idx="1007">
                  <c:v>-99</c:v>
                </c:pt>
                <c:pt idx="1008">
                  <c:v>-99</c:v>
                </c:pt>
                <c:pt idx="1009">
                  <c:v>-99</c:v>
                </c:pt>
                <c:pt idx="1010">
                  <c:v>-99</c:v>
                </c:pt>
                <c:pt idx="1011">
                  <c:v>-99</c:v>
                </c:pt>
                <c:pt idx="1012">
                  <c:v>-99</c:v>
                </c:pt>
                <c:pt idx="1013">
                  <c:v>-99</c:v>
                </c:pt>
                <c:pt idx="1014">
                  <c:v>-99</c:v>
                </c:pt>
                <c:pt idx="1015">
                  <c:v>-99</c:v>
                </c:pt>
                <c:pt idx="1016">
                  <c:v>-99</c:v>
                </c:pt>
                <c:pt idx="1017">
                  <c:v>-99</c:v>
                </c:pt>
                <c:pt idx="1018">
                  <c:v>-99</c:v>
                </c:pt>
                <c:pt idx="1019">
                  <c:v>-99</c:v>
                </c:pt>
                <c:pt idx="1020">
                  <c:v>-99</c:v>
                </c:pt>
                <c:pt idx="1021">
                  <c:v>-99</c:v>
                </c:pt>
                <c:pt idx="1022">
                  <c:v>-99</c:v>
                </c:pt>
                <c:pt idx="1023">
                  <c:v>-99</c:v>
                </c:pt>
                <c:pt idx="1024">
                  <c:v>-99</c:v>
                </c:pt>
                <c:pt idx="1025">
                  <c:v>-99</c:v>
                </c:pt>
                <c:pt idx="1026">
                  <c:v>-99</c:v>
                </c:pt>
                <c:pt idx="1027">
                  <c:v>-99</c:v>
                </c:pt>
                <c:pt idx="1028">
                  <c:v>-99</c:v>
                </c:pt>
                <c:pt idx="1029">
                  <c:v>-99</c:v>
                </c:pt>
                <c:pt idx="1030">
                  <c:v>-99</c:v>
                </c:pt>
                <c:pt idx="1031">
                  <c:v>-99</c:v>
                </c:pt>
                <c:pt idx="1032">
                  <c:v>-99</c:v>
                </c:pt>
                <c:pt idx="1033">
                  <c:v>-99</c:v>
                </c:pt>
                <c:pt idx="1034">
                  <c:v>-99</c:v>
                </c:pt>
                <c:pt idx="1035">
                  <c:v>-99</c:v>
                </c:pt>
                <c:pt idx="1036">
                  <c:v>-99</c:v>
                </c:pt>
                <c:pt idx="1037">
                  <c:v>-99</c:v>
                </c:pt>
                <c:pt idx="1038">
                  <c:v>-99</c:v>
                </c:pt>
                <c:pt idx="1039">
                  <c:v>-99</c:v>
                </c:pt>
                <c:pt idx="1040">
                  <c:v>-99</c:v>
                </c:pt>
                <c:pt idx="1041">
                  <c:v>-99</c:v>
                </c:pt>
                <c:pt idx="1042">
                  <c:v>-99</c:v>
                </c:pt>
                <c:pt idx="1043">
                  <c:v>-99</c:v>
                </c:pt>
                <c:pt idx="1044">
                  <c:v>-99</c:v>
                </c:pt>
                <c:pt idx="1045">
                  <c:v>-99</c:v>
                </c:pt>
                <c:pt idx="1046">
                  <c:v>-99</c:v>
                </c:pt>
                <c:pt idx="1047">
                  <c:v>-99</c:v>
                </c:pt>
                <c:pt idx="1048">
                  <c:v>-99</c:v>
                </c:pt>
                <c:pt idx="1049">
                  <c:v>-99</c:v>
                </c:pt>
                <c:pt idx="1050">
                  <c:v>-99</c:v>
                </c:pt>
                <c:pt idx="1051">
                  <c:v>-99</c:v>
                </c:pt>
                <c:pt idx="1052">
                  <c:v>-99</c:v>
                </c:pt>
                <c:pt idx="1053">
                  <c:v>-99</c:v>
                </c:pt>
                <c:pt idx="1054">
                  <c:v>-99</c:v>
                </c:pt>
                <c:pt idx="1055">
                  <c:v>-99</c:v>
                </c:pt>
                <c:pt idx="1056">
                  <c:v>-99</c:v>
                </c:pt>
                <c:pt idx="1057">
                  <c:v>-99</c:v>
                </c:pt>
                <c:pt idx="1058">
                  <c:v>-99</c:v>
                </c:pt>
                <c:pt idx="1059">
                  <c:v>-99</c:v>
                </c:pt>
                <c:pt idx="1060">
                  <c:v>-99</c:v>
                </c:pt>
                <c:pt idx="1061">
                  <c:v>-99</c:v>
                </c:pt>
                <c:pt idx="1062">
                  <c:v>-99</c:v>
                </c:pt>
                <c:pt idx="1063">
                  <c:v>-99</c:v>
                </c:pt>
                <c:pt idx="1064">
                  <c:v>-99</c:v>
                </c:pt>
                <c:pt idx="1065">
                  <c:v>-99</c:v>
                </c:pt>
                <c:pt idx="1066">
                  <c:v>-99</c:v>
                </c:pt>
                <c:pt idx="1067">
                  <c:v>-99</c:v>
                </c:pt>
                <c:pt idx="1068">
                  <c:v>-99</c:v>
                </c:pt>
                <c:pt idx="1069">
                  <c:v>-99</c:v>
                </c:pt>
                <c:pt idx="1070">
                  <c:v>-99</c:v>
                </c:pt>
                <c:pt idx="1071">
                  <c:v>-99</c:v>
                </c:pt>
                <c:pt idx="1072">
                  <c:v>-99</c:v>
                </c:pt>
                <c:pt idx="1073">
                  <c:v>-99</c:v>
                </c:pt>
                <c:pt idx="1074">
                  <c:v>-99</c:v>
                </c:pt>
                <c:pt idx="1075">
                  <c:v>-99</c:v>
                </c:pt>
                <c:pt idx="1076">
                  <c:v>-99</c:v>
                </c:pt>
                <c:pt idx="1077">
                  <c:v>-99</c:v>
                </c:pt>
                <c:pt idx="1078">
                  <c:v>-99</c:v>
                </c:pt>
                <c:pt idx="1079">
                  <c:v>-99</c:v>
                </c:pt>
                <c:pt idx="1080">
                  <c:v>-99</c:v>
                </c:pt>
                <c:pt idx="1081">
                  <c:v>-99</c:v>
                </c:pt>
                <c:pt idx="1082">
                  <c:v>-99</c:v>
                </c:pt>
                <c:pt idx="1083">
                  <c:v>-99</c:v>
                </c:pt>
                <c:pt idx="1084">
                  <c:v>-99</c:v>
                </c:pt>
                <c:pt idx="1085">
                  <c:v>-99</c:v>
                </c:pt>
                <c:pt idx="1086">
                  <c:v>-99</c:v>
                </c:pt>
                <c:pt idx="1087">
                  <c:v>-99</c:v>
                </c:pt>
                <c:pt idx="1088">
                  <c:v>-99</c:v>
                </c:pt>
                <c:pt idx="1089">
                  <c:v>-99</c:v>
                </c:pt>
                <c:pt idx="1090">
                  <c:v>-99</c:v>
                </c:pt>
                <c:pt idx="1091">
                  <c:v>-99</c:v>
                </c:pt>
                <c:pt idx="1092">
                  <c:v>-99</c:v>
                </c:pt>
                <c:pt idx="1093">
                  <c:v>-99</c:v>
                </c:pt>
                <c:pt idx="1094">
                  <c:v>-99</c:v>
                </c:pt>
                <c:pt idx="1095">
                  <c:v>-99</c:v>
                </c:pt>
                <c:pt idx="1096">
                  <c:v>-99</c:v>
                </c:pt>
                <c:pt idx="1097">
                  <c:v>-99</c:v>
                </c:pt>
                <c:pt idx="1098">
                  <c:v>-99</c:v>
                </c:pt>
                <c:pt idx="1099">
                  <c:v>-99</c:v>
                </c:pt>
                <c:pt idx="1100">
                  <c:v>-99</c:v>
                </c:pt>
                <c:pt idx="1101">
                  <c:v>-99</c:v>
                </c:pt>
                <c:pt idx="1102">
                  <c:v>-99</c:v>
                </c:pt>
                <c:pt idx="1103">
                  <c:v>-99</c:v>
                </c:pt>
                <c:pt idx="1104">
                  <c:v>-99</c:v>
                </c:pt>
                <c:pt idx="1105">
                  <c:v>-99</c:v>
                </c:pt>
                <c:pt idx="1106">
                  <c:v>-99</c:v>
                </c:pt>
                <c:pt idx="1107">
                  <c:v>-99</c:v>
                </c:pt>
                <c:pt idx="1108">
                  <c:v>-99</c:v>
                </c:pt>
                <c:pt idx="1109">
                  <c:v>-99</c:v>
                </c:pt>
                <c:pt idx="1110">
                  <c:v>-99</c:v>
                </c:pt>
                <c:pt idx="1111">
                  <c:v>-99</c:v>
                </c:pt>
                <c:pt idx="1112">
                  <c:v>-99</c:v>
                </c:pt>
                <c:pt idx="1113">
                  <c:v>-99</c:v>
                </c:pt>
                <c:pt idx="1114">
                  <c:v>-99</c:v>
                </c:pt>
                <c:pt idx="1115">
                  <c:v>-99</c:v>
                </c:pt>
                <c:pt idx="1116">
                  <c:v>-99</c:v>
                </c:pt>
                <c:pt idx="1117">
                  <c:v>-99</c:v>
                </c:pt>
                <c:pt idx="1118">
                  <c:v>-99</c:v>
                </c:pt>
                <c:pt idx="1119">
                  <c:v>-99</c:v>
                </c:pt>
                <c:pt idx="1120">
                  <c:v>-99</c:v>
                </c:pt>
                <c:pt idx="1121">
                  <c:v>-99</c:v>
                </c:pt>
                <c:pt idx="1122">
                  <c:v>-99</c:v>
                </c:pt>
                <c:pt idx="1123">
                  <c:v>-99</c:v>
                </c:pt>
                <c:pt idx="1124">
                  <c:v>-99</c:v>
                </c:pt>
                <c:pt idx="1125">
                  <c:v>-99</c:v>
                </c:pt>
                <c:pt idx="1126">
                  <c:v>-99</c:v>
                </c:pt>
                <c:pt idx="1127">
                  <c:v>-99</c:v>
                </c:pt>
                <c:pt idx="1128">
                  <c:v>-99</c:v>
                </c:pt>
                <c:pt idx="1129">
                  <c:v>-99</c:v>
                </c:pt>
                <c:pt idx="1130">
                  <c:v>-99</c:v>
                </c:pt>
                <c:pt idx="1131">
                  <c:v>-99</c:v>
                </c:pt>
                <c:pt idx="1132">
                  <c:v>-99</c:v>
                </c:pt>
                <c:pt idx="1133">
                  <c:v>-99</c:v>
                </c:pt>
                <c:pt idx="1134">
                  <c:v>-99</c:v>
                </c:pt>
                <c:pt idx="1135">
                  <c:v>-99</c:v>
                </c:pt>
                <c:pt idx="1136">
                  <c:v>-99</c:v>
                </c:pt>
                <c:pt idx="1137">
                  <c:v>-99</c:v>
                </c:pt>
                <c:pt idx="1138">
                  <c:v>-99</c:v>
                </c:pt>
                <c:pt idx="1139">
                  <c:v>-99</c:v>
                </c:pt>
                <c:pt idx="1140">
                  <c:v>-99</c:v>
                </c:pt>
                <c:pt idx="1141">
                  <c:v>-99</c:v>
                </c:pt>
                <c:pt idx="1142">
                  <c:v>-99</c:v>
                </c:pt>
                <c:pt idx="1143">
                  <c:v>-99</c:v>
                </c:pt>
                <c:pt idx="1144">
                  <c:v>-99</c:v>
                </c:pt>
                <c:pt idx="1145">
                  <c:v>-99</c:v>
                </c:pt>
                <c:pt idx="1146">
                  <c:v>-99</c:v>
                </c:pt>
                <c:pt idx="1147">
                  <c:v>-99</c:v>
                </c:pt>
                <c:pt idx="1148">
                  <c:v>-99</c:v>
                </c:pt>
                <c:pt idx="1149">
                  <c:v>-99</c:v>
                </c:pt>
                <c:pt idx="1150">
                  <c:v>-99</c:v>
                </c:pt>
                <c:pt idx="1151">
                  <c:v>-99</c:v>
                </c:pt>
                <c:pt idx="1152">
                  <c:v>-99</c:v>
                </c:pt>
                <c:pt idx="1153">
                  <c:v>-99</c:v>
                </c:pt>
                <c:pt idx="1154">
                  <c:v>-99</c:v>
                </c:pt>
                <c:pt idx="1155">
                  <c:v>-99</c:v>
                </c:pt>
                <c:pt idx="1156">
                  <c:v>-99</c:v>
                </c:pt>
                <c:pt idx="1157">
                  <c:v>-99</c:v>
                </c:pt>
                <c:pt idx="1158">
                  <c:v>-99</c:v>
                </c:pt>
                <c:pt idx="1159">
                  <c:v>-99</c:v>
                </c:pt>
                <c:pt idx="1160">
                  <c:v>-99</c:v>
                </c:pt>
                <c:pt idx="1161">
                  <c:v>-99</c:v>
                </c:pt>
                <c:pt idx="1162">
                  <c:v>-99</c:v>
                </c:pt>
                <c:pt idx="1163">
                  <c:v>-99</c:v>
                </c:pt>
                <c:pt idx="1164">
                  <c:v>-99</c:v>
                </c:pt>
                <c:pt idx="1165">
                  <c:v>-99</c:v>
                </c:pt>
                <c:pt idx="1166">
                  <c:v>-99</c:v>
                </c:pt>
                <c:pt idx="1167">
                  <c:v>-99</c:v>
                </c:pt>
                <c:pt idx="1168">
                  <c:v>-99</c:v>
                </c:pt>
                <c:pt idx="1169">
                  <c:v>-99</c:v>
                </c:pt>
                <c:pt idx="1170">
                  <c:v>-99</c:v>
                </c:pt>
                <c:pt idx="1171">
                  <c:v>-99</c:v>
                </c:pt>
                <c:pt idx="1172">
                  <c:v>-99</c:v>
                </c:pt>
                <c:pt idx="1173">
                  <c:v>-99</c:v>
                </c:pt>
                <c:pt idx="1174">
                  <c:v>-99</c:v>
                </c:pt>
                <c:pt idx="1175">
                  <c:v>-99</c:v>
                </c:pt>
                <c:pt idx="1176">
                  <c:v>-99</c:v>
                </c:pt>
                <c:pt idx="1177">
                  <c:v>-99</c:v>
                </c:pt>
                <c:pt idx="1178">
                  <c:v>-99</c:v>
                </c:pt>
                <c:pt idx="1179">
                  <c:v>-99</c:v>
                </c:pt>
                <c:pt idx="1180">
                  <c:v>-99</c:v>
                </c:pt>
                <c:pt idx="1181">
                  <c:v>-99</c:v>
                </c:pt>
                <c:pt idx="1182">
                  <c:v>-99</c:v>
                </c:pt>
                <c:pt idx="1183">
                  <c:v>-99</c:v>
                </c:pt>
                <c:pt idx="1184">
                  <c:v>-99</c:v>
                </c:pt>
                <c:pt idx="1185">
                  <c:v>-99</c:v>
                </c:pt>
                <c:pt idx="1186">
                  <c:v>-99</c:v>
                </c:pt>
                <c:pt idx="1187">
                  <c:v>-99</c:v>
                </c:pt>
                <c:pt idx="1188">
                  <c:v>-99</c:v>
                </c:pt>
                <c:pt idx="1189">
                  <c:v>-99</c:v>
                </c:pt>
                <c:pt idx="1190">
                  <c:v>-99</c:v>
                </c:pt>
                <c:pt idx="1191">
                  <c:v>-99</c:v>
                </c:pt>
                <c:pt idx="1192">
                  <c:v>-99</c:v>
                </c:pt>
                <c:pt idx="1193">
                  <c:v>-99</c:v>
                </c:pt>
                <c:pt idx="1194">
                  <c:v>-99</c:v>
                </c:pt>
                <c:pt idx="1195">
                  <c:v>-99</c:v>
                </c:pt>
                <c:pt idx="1196">
                  <c:v>-99</c:v>
                </c:pt>
                <c:pt idx="1197">
                  <c:v>-99</c:v>
                </c:pt>
                <c:pt idx="1198">
                  <c:v>-99</c:v>
                </c:pt>
                <c:pt idx="1199">
                  <c:v>-99</c:v>
                </c:pt>
                <c:pt idx="1200">
                  <c:v>-99</c:v>
                </c:pt>
                <c:pt idx="1201">
                  <c:v>-99</c:v>
                </c:pt>
                <c:pt idx="1202">
                  <c:v>-99</c:v>
                </c:pt>
                <c:pt idx="1203">
                  <c:v>-99</c:v>
                </c:pt>
                <c:pt idx="1204">
                  <c:v>-99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A-792E-4FCA-9F57-7A1135A39A5D}"/>
            </c:ext>
          </c:extLst>
        </c:ser>
        <c:ser>
          <c:idx val="12"/>
          <c:order val="11"/>
          <c:tx>
            <c:strRef>
              <c:f>CONTROL!$BH$6</c:f>
              <c:strCache>
                <c:ptCount val="1"/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80000"/>
                  <a:lumOff val="20000"/>
                </a:schemeClr>
              </a:solidFill>
              <a:ln w="9525">
                <a:solidFill>
                  <a:schemeClr val="accent1">
                    <a:lumMod val="80000"/>
                    <a:lumOff val="20000"/>
                  </a:schemeClr>
                </a:solidFill>
              </a:ln>
              <a:effectLst/>
            </c:spPr>
          </c:marker>
          <c:xVal>
            <c:numRef>
              <c:f>CONTROL!$AU$7:$AU$1211</c:f>
              <c:numCache>
                <c:formatCode>General</c:formatCode>
                <c:ptCount val="1205"/>
                <c:pt idx="0">
                  <c:v>0.47273894115146042</c:v>
                </c:pt>
                <c:pt idx="1">
                  <c:v>0.49216547929907367</c:v>
                </c:pt>
                <c:pt idx="2">
                  <c:v>0.32353148748368132</c:v>
                </c:pt>
                <c:pt idx="3">
                  <c:v>0.31490687554789898</c:v>
                </c:pt>
                <c:pt idx="4">
                  <c:v>0.53400911565670528</c:v>
                </c:pt>
                <c:pt idx="5">
                  <c:v>0.401336894379619</c:v>
                </c:pt>
                <c:pt idx="6">
                  <c:v>0.28693474126342161</c:v>
                </c:pt>
                <c:pt idx="7">
                  <c:v>0.25826731368788908</c:v>
                </c:pt>
                <c:pt idx="8">
                  <c:v>0.14804487600967775</c:v>
                </c:pt>
                <c:pt idx="9">
                  <c:v>0.59763343889623077</c:v>
                </c:pt>
                <c:pt idx="10">
                  <c:v>0.40782593788365767</c:v>
                </c:pt>
                <c:pt idx="11">
                  <c:v>0.35207599338862322</c:v>
                </c:pt>
                <c:pt idx="12">
                  <c:v>0.25386405133134526</c:v>
                </c:pt>
                <c:pt idx="13">
                  <c:v>0.56805768339411633</c:v>
                </c:pt>
                <c:pt idx="14">
                  <c:v>0.62873220826112974</c:v>
                </c:pt>
                <c:pt idx="15">
                  <c:v>0.53593056740600087</c:v>
                </c:pt>
                <c:pt idx="16">
                  <c:v>0.50798336061344318</c:v>
                </c:pt>
                <c:pt idx="17">
                  <c:v>0.32225243969020628</c:v>
                </c:pt>
                <c:pt idx="18">
                  <c:v>0.32526704387761329</c:v>
                </c:pt>
                <c:pt idx="19">
                  <c:v>0.81383205762553079</c:v>
                </c:pt>
                <c:pt idx="20">
                  <c:v>0.48838005637638321</c:v>
                </c:pt>
                <c:pt idx="21">
                  <c:v>0.33601443485269977</c:v>
                </c:pt>
                <c:pt idx="22">
                  <c:v>0.39712264650510243</c:v>
                </c:pt>
                <c:pt idx="23">
                  <c:v>0.36571793747997366</c:v>
                </c:pt>
                <c:pt idx="24">
                  <c:v>1.9042519661955242</c:v>
                </c:pt>
                <c:pt idx="25">
                  <c:v>1.5296252024801862</c:v>
                </c:pt>
                <c:pt idx="26">
                  <c:v>1.4421959544340961</c:v>
                </c:pt>
                <c:pt idx="27">
                  <c:v>1.6319001892382621</c:v>
                </c:pt>
                <c:pt idx="28">
                  <c:v>1.6316080226808025</c:v>
                </c:pt>
                <c:pt idx="29">
                  <c:v>1.8811117723952211</c:v>
                </c:pt>
                <c:pt idx="30">
                  <c:v>1.6191943431736886</c:v>
                </c:pt>
                <c:pt idx="31">
                  <c:v>1.6843719105157422</c:v>
                </c:pt>
                <c:pt idx="32">
                  <c:v>1.3670998162423731</c:v>
                </c:pt>
                <c:pt idx="33">
                  <c:v>1.5419546233123334</c:v>
                </c:pt>
                <c:pt idx="34">
                  <c:v>1.6282264719323727</c:v>
                </c:pt>
                <c:pt idx="35">
                  <c:v>1.544269751647203</c:v>
                </c:pt>
                <c:pt idx="36">
                  <c:v>1.4787269385789046</c:v>
                </c:pt>
                <c:pt idx="37">
                  <c:v>1.4287916436686232</c:v>
                </c:pt>
                <c:pt idx="38">
                  <c:v>1.9001312022506027</c:v>
                </c:pt>
                <c:pt idx="39">
                  <c:v>1.8665283968592716</c:v>
                </c:pt>
                <c:pt idx="40">
                  <c:v>1.8624445553501203</c:v>
                </c:pt>
                <c:pt idx="41">
                  <c:v>1.4751670142230946</c:v>
                </c:pt>
                <c:pt idx="42">
                  <c:v>1.4749749772991934</c:v>
                </c:pt>
                <c:pt idx="43">
                  <c:v>2.1154990338522088</c:v>
                </c:pt>
                <c:pt idx="44">
                  <c:v>1.7395141735848998</c:v>
                </c:pt>
                <c:pt idx="45">
                  <c:v>1.5357089556439329</c:v>
                </c:pt>
                <c:pt idx="46">
                  <c:v>1.8539830570594851</c:v>
                </c:pt>
                <c:pt idx="47">
                  <c:v>1.6496264468812996</c:v>
                </c:pt>
                <c:pt idx="48">
                  <c:v>1.1594013356190236</c:v>
                </c:pt>
                <c:pt idx="49">
                  <c:v>1.0081003209001613</c:v>
                </c:pt>
                <c:pt idx="50">
                  <c:v>0.82978178351598131</c:v>
                </c:pt>
                <c:pt idx="51">
                  <c:v>0.95936228057651829</c:v>
                </c:pt>
                <c:pt idx="52">
                  <c:v>1.070164748456031</c:v>
                </c:pt>
                <c:pt idx="53">
                  <c:v>1.1052105492926105</c:v>
                </c:pt>
                <c:pt idx="54">
                  <c:v>0.89679270602456129</c:v>
                </c:pt>
                <c:pt idx="55">
                  <c:v>1.020809297994371</c:v>
                </c:pt>
                <c:pt idx="56">
                  <c:v>0.72507224697738271</c:v>
                </c:pt>
                <c:pt idx="57">
                  <c:v>1.0592715325777466</c:v>
                </c:pt>
                <c:pt idx="58">
                  <c:v>1.0109091755112578</c:v>
                </c:pt>
                <c:pt idx="59">
                  <c:v>0.88501958391585245</c:v>
                </c:pt>
                <c:pt idx="60">
                  <c:v>0.84466612302522459</c:v>
                </c:pt>
                <c:pt idx="61">
                  <c:v>0.96564674532523309</c:v>
                </c:pt>
                <c:pt idx="62">
                  <c:v>1.2770290646191773</c:v>
                </c:pt>
                <c:pt idx="63">
                  <c:v>1.2121073540355722</c:v>
                </c:pt>
                <c:pt idx="64">
                  <c:v>1.1940421919858846</c:v>
                </c:pt>
                <c:pt idx="65">
                  <c:v>0.8158680401846623</c:v>
                </c:pt>
                <c:pt idx="66">
                  <c:v>0.81593141040800043</c:v>
                </c:pt>
                <c:pt idx="67">
                  <c:v>1.4658117934446249</c:v>
                </c:pt>
                <c:pt idx="68">
                  <c:v>1.1137549365839656</c:v>
                </c:pt>
                <c:pt idx="69">
                  <c:v>0.89568271436316182</c:v>
                </c:pt>
                <c:pt idx="70">
                  <c:v>1.1009411019423472</c:v>
                </c:pt>
                <c:pt idx="71">
                  <c:v>0.98673737772188863</c:v>
                </c:pt>
                <c:pt idx="72">
                  <c:v>-99</c:v>
                </c:pt>
                <c:pt idx="73">
                  <c:v>-99</c:v>
                </c:pt>
                <c:pt idx="74">
                  <c:v>-99</c:v>
                </c:pt>
                <c:pt idx="75">
                  <c:v>-99</c:v>
                </c:pt>
                <c:pt idx="76">
                  <c:v>-99</c:v>
                </c:pt>
                <c:pt idx="77">
                  <c:v>-99</c:v>
                </c:pt>
                <c:pt idx="78">
                  <c:v>-99</c:v>
                </c:pt>
                <c:pt idx="79">
                  <c:v>-99</c:v>
                </c:pt>
                <c:pt idx="80">
                  <c:v>-99</c:v>
                </c:pt>
                <c:pt idx="81">
                  <c:v>-99</c:v>
                </c:pt>
                <c:pt idx="82">
                  <c:v>-99</c:v>
                </c:pt>
                <c:pt idx="83">
                  <c:v>-99</c:v>
                </c:pt>
                <c:pt idx="84">
                  <c:v>-99</c:v>
                </c:pt>
                <c:pt idx="85">
                  <c:v>-99</c:v>
                </c:pt>
                <c:pt idx="86">
                  <c:v>-99</c:v>
                </c:pt>
                <c:pt idx="87">
                  <c:v>-99</c:v>
                </c:pt>
                <c:pt idx="88">
                  <c:v>-99</c:v>
                </c:pt>
                <c:pt idx="89">
                  <c:v>-99</c:v>
                </c:pt>
                <c:pt idx="90">
                  <c:v>-99</c:v>
                </c:pt>
                <c:pt idx="91">
                  <c:v>-99</c:v>
                </c:pt>
                <c:pt idx="92">
                  <c:v>-99</c:v>
                </c:pt>
                <c:pt idx="93">
                  <c:v>-99</c:v>
                </c:pt>
                <c:pt idx="94">
                  <c:v>-99</c:v>
                </c:pt>
                <c:pt idx="95">
                  <c:v>-99</c:v>
                </c:pt>
                <c:pt idx="96">
                  <c:v>-99</c:v>
                </c:pt>
                <c:pt idx="97">
                  <c:v>-99</c:v>
                </c:pt>
                <c:pt idx="98">
                  <c:v>-99</c:v>
                </c:pt>
                <c:pt idx="99">
                  <c:v>-99</c:v>
                </c:pt>
                <c:pt idx="100">
                  <c:v>-99</c:v>
                </c:pt>
                <c:pt idx="101">
                  <c:v>-99</c:v>
                </c:pt>
                <c:pt idx="102">
                  <c:v>-99</c:v>
                </c:pt>
                <c:pt idx="103">
                  <c:v>-99</c:v>
                </c:pt>
                <c:pt idx="104">
                  <c:v>-99</c:v>
                </c:pt>
                <c:pt idx="105">
                  <c:v>-99</c:v>
                </c:pt>
                <c:pt idx="106">
                  <c:v>-99</c:v>
                </c:pt>
                <c:pt idx="107">
                  <c:v>-99</c:v>
                </c:pt>
                <c:pt idx="108">
                  <c:v>-99</c:v>
                </c:pt>
                <c:pt idx="109">
                  <c:v>-99</c:v>
                </c:pt>
                <c:pt idx="110">
                  <c:v>-99</c:v>
                </c:pt>
                <c:pt idx="111">
                  <c:v>-99</c:v>
                </c:pt>
                <c:pt idx="112">
                  <c:v>-99</c:v>
                </c:pt>
                <c:pt idx="113">
                  <c:v>-99</c:v>
                </c:pt>
                <c:pt idx="114">
                  <c:v>-99</c:v>
                </c:pt>
                <c:pt idx="115">
                  <c:v>-99</c:v>
                </c:pt>
                <c:pt idx="116">
                  <c:v>-99</c:v>
                </c:pt>
                <c:pt idx="117">
                  <c:v>-99</c:v>
                </c:pt>
                <c:pt idx="118">
                  <c:v>-99</c:v>
                </c:pt>
                <c:pt idx="119">
                  <c:v>-99</c:v>
                </c:pt>
                <c:pt idx="120">
                  <c:v>-99</c:v>
                </c:pt>
                <c:pt idx="121">
                  <c:v>-99</c:v>
                </c:pt>
                <c:pt idx="122">
                  <c:v>-99</c:v>
                </c:pt>
                <c:pt idx="123">
                  <c:v>-99</c:v>
                </c:pt>
                <c:pt idx="124">
                  <c:v>-99</c:v>
                </c:pt>
                <c:pt idx="125">
                  <c:v>-99</c:v>
                </c:pt>
                <c:pt idx="126">
                  <c:v>-99</c:v>
                </c:pt>
                <c:pt idx="127">
                  <c:v>-99</c:v>
                </c:pt>
                <c:pt idx="128">
                  <c:v>-99</c:v>
                </c:pt>
                <c:pt idx="129">
                  <c:v>-99</c:v>
                </c:pt>
                <c:pt idx="130">
                  <c:v>-99</c:v>
                </c:pt>
                <c:pt idx="131">
                  <c:v>-99</c:v>
                </c:pt>
                <c:pt idx="132">
                  <c:v>-99</c:v>
                </c:pt>
                <c:pt idx="133">
                  <c:v>-99</c:v>
                </c:pt>
                <c:pt idx="134">
                  <c:v>-99</c:v>
                </c:pt>
                <c:pt idx="135">
                  <c:v>-99</c:v>
                </c:pt>
                <c:pt idx="136">
                  <c:v>-99</c:v>
                </c:pt>
                <c:pt idx="137">
                  <c:v>-99</c:v>
                </c:pt>
                <c:pt idx="138">
                  <c:v>-99</c:v>
                </c:pt>
                <c:pt idx="139">
                  <c:v>-99</c:v>
                </c:pt>
                <c:pt idx="140">
                  <c:v>-99</c:v>
                </c:pt>
                <c:pt idx="141">
                  <c:v>-99</c:v>
                </c:pt>
                <c:pt idx="142">
                  <c:v>-99</c:v>
                </c:pt>
                <c:pt idx="143">
                  <c:v>-99</c:v>
                </c:pt>
                <c:pt idx="144">
                  <c:v>-99</c:v>
                </c:pt>
                <c:pt idx="145">
                  <c:v>-99</c:v>
                </c:pt>
                <c:pt idx="146">
                  <c:v>-99</c:v>
                </c:pt>
                <c:pt idx="147">
                  <c:v>-99</c:v>
                </c:pt>
                <c:pt idx="148">
                  <c:v>-99</c:v>
                </c:pt>
                <c:pt idx="149">
                  <c:v>-99</c:v>
                </c:pt>
                <c:pt idx="150">
                  <c:v>-99</c:v>
                </c:pt>
                <c:pt idx="151">
                  <c:v>-99</c:v>
                </c:pt>
                <c:pt idx="152">
                  <c:v>-99</c:v>
                </c:pt>
                <c:pt idx="153">
                  <c:v>-99</c:v>
                </c:pt>
                <c:pt idx="154">
                  <c:v>-99</c:v>
                </c:pt>
                <c:pt idx="155">
                  <c:v>-99</c:v>
                </c:pt>
                <c:pt idx="156">
                  <c:v>-99</c:v>
                </c:pt>
                <c:pt idx="157">
                  <c:v>-99</c:v>
                </c:pt>
                <c:pt idx="158">
                  <c:v>-99</c:v>
                </c:pt>
                <c:pt idx="159">
                  <c:v>-99</c:v>
                </c:pt>
                <c:pt idx="160">
                  <c:v>-99</c:v>
                </c:pt>
                <c:pt idx="161">
                  <c:v>-99</c:v>
                </c:pt>
                <c:pt idx="162">
                  <c:v>-99</c:v>
                </c:pt>
                <c:pt idx="163">
                  <c:v>-99</c:v>
                </c:pt>
                <c:pt idx="164">
                  <c:v>-99</c:v>
                </c:pt>
                <c:pt idx="165">
                  <c:v>-99</c:v>
                </c:pt>
                <c:pt idx="166">
                  <c:v>-99</c:v>
                </c:pt>
                <c:pt idx="167">
                  <c:v>-99</c:v>
                </c:pt>
                <c:pt idx="168">
                  <c:v>-99</c:v>
                </c:pt>
                <c:pt idx="169">
                  <c:v>-99</c:v>
                </c:pt>
                <c:pt idx="170">
                  <c:v>-99</c:v>
                </c:pt>
                <c:pt idx="171">
                  <c:v>-99</c:v>
                </c:pt>
                <c:pt idx="172">
                  <c:v>-99</c:v>
                </c:pt>
                <c:pt idx="173">
                  <c:v>-99</c:v>
                </c:pt>
                <c:pt idx="174">
                  <c:v>-99</c:v>
                </c:pt>
                <c:pt idx="175">
                  <c:v>-99</c:v>
                </c:pt>
                <c:pt idx="176">
                  <c:v>-99</c:v>
                </c:pt>
                <c:pt idx="177">
                  <c:v>-99</c:v>
                </c:pt>
                <c:pt idx="178">
                  <c:v>-99</c:v>
                </c:pt>
                <c:pt idx="179">
                  <c:v>-99</c:v>
                </c:pt>
                <c:pt idx="180">
                  <c:v>-99</c:v>
                </c:pt>
                <c:pt idx="181">
                  <c:v>-99</c:v>
                </c:pt>
                <c:pt idx="182">
                  <c:v>-99</c:v>
                </c:pt>
                <c:pt idx="183">
                  <c:v>-99</c:v>
                </c:pt>
                <c:pt idx="184">
                  <c:v>-99</c:v>
                </c:pt>
                <c:pt idx="185">
                  <c:v>-99</c:v>
                </c:pt>
                <c:pt idx="186">
                  <c:v>-99</c:v>
                </c:pt>
                <c:pt idx="187">
                  <c:v>-99</c:v>
                </c:pt>
                <c:pt idx="188">
                  <c:v>-99</c:v>
                </c:pt>
                <c:pt idx="189">
                  <c:v>-99</c:v>
                </c:pt>
                <c:pt idx="190">
                  <c:v>-99</c:v>
                </c:pt>
                <c:pt idx="191">
                  <c:v>-99</c:v>
                </c:pt>
                <c:pt idx="192">
                  <c:v>-99</c:v>
                </c:pt>
                <c:pt idx="193">
                  <c:v>-99</c:v>
                </c:pt>
                <c:pt idx="194">
                  <c:v>-99</c:v>
                </c:pt>
                <c:pt idx="195">
                  <c:v>-99</c:v>
                </c:pt>
                <c:pt idx="196">
                  <c:v>-99</c:v>
                </c:pt>
                <c:pt idx="197">
                  <c:v>-99</c:v>
                </c:pt>
                <c:pt idx="198">
                  <c:v>-99</c:v>
                </c:pt>
                <c:pt idx="199">
                  <c:v>-99</c:v>
                </c:pt>
                <c:pt idx="200">
                  <c:v>-99</c:v>
                </c:pt>
                <c:pt idx="201">
                  <c:v>-99</c:v>
                </c:pt>
                <c:pt idx="202">
                  <c:v>-99</c:v>
                </c:pt>
                <c:pt idx="203">
                  <c:v>-99</c:v>
                </c:pt>
                <c:pt idx="204">
                  <c:v>-99</c:v>
                </c:pt>
                <c:pt idx="205">
                  <c:v>-99</c:v>
                </c:pt>
                <c:pt idx="206">
                  <c:v>-99</c:v>
                </c:pt>
                <c:pt idx="207">
                  <c:v>-99</c:v>
                </c:pt>
                <c:pt idx="208">
                  <c:v>-99</c:v>
                </c:pt>
                <c:pt idx="209">
                  <c:v>-99</c:v>
                </c:pt>
                <c:pt idx="210">
                  <c:v>-99</c:v>
                </c:pt>
                <c:pt idx="211">
                  <c:v>-99</c:v>
                </c:pt>
                <c:pt idx="212">
                  <c:v>-99</c:v>
                </c:pt>
                <c:pt idx="213">
                  <c:v>-99</c:v>
                </c:pt>
                <c:pt idx="214">
                  <c:v>-99</c:v>
                </c:pt>
                <c:pt idx="215">
                  <c:v>-99</c:v>
                </c:pt>
                <c:pt idx="216">
                  <c:v>-99</c:v>
                </c:pt>
                <c:pt idx="217">
                  <c:v>-99</c:v>
                </c:pt>
                <c:pt idx="218">
                  <c:v>-99</c:v>
                </c:pt>
                <c:pt idx="219">
                  <c:v>-99</c:v>
                </c:pt>
                <c:pt idx="220">
                  <c:v>-99</c:v>
                </c:pt>
                <c:pt idx="221">
                  <c:v>-99</c:v>
                </c:pt>
                <c:pt idx="222">
                  <c:v>-99</c:v>
                </c:pt>
                <c:pt idx="223">
                  <c:v>-99</c:v>
                </c:pt>
                <c:pt idx="224">
                  <c:v>-99</c:v>
                </c:pt>
                <c:pt idx="225">
                  <c:v>-99</c:v>
                </c:pt>
                <c:pt idx="226">
                  <c:v>-99</c:v>
                </c:pt>
                <c:pt idx="227">
                  <c:v>-99</c:v>
                </c:pt>
                <c:pt idx="228">
                  <c:v>-99</c:v>
                </c:pt>
                <c:pt idx="229">
                  <c:v>-99</c:v>
                </c:pt>
                <c:pt idx="230">
                  <c:v>-99</c:v>
                </c:pt>
                <c:pt idx="231">
                  <c:v>-99</c:v>
                </c:pt>
                <c:pt idx="232">
                  <c:v>-99</c:v>
                </c:pt>
                <c:pt idx="233">
                  <c:v>-99</c:v>
                </c:pt>
                <c:pt idx="234">
                  <c:v>-99</c:v>
                </c:pt>
                <c:pt idx="235">
                  <c:v>-99</c:v>
                </c:pt>
                <c:pt idx="236">
                  <c:v>-99</c:v>
                </c:pt>
                <c:pt idx="237">
                  <c:v>-99</c:v>
                </c:pt>
                <c:pt idx="238">
                  <c:v>-99</c:v>
                </c:pt>
                <c:pt idx="239">
                  <c:v>-99</c:v>
                </c:pt>
                <c:pt idx="240">
                  <c:v>-99</c:v>
                </c:pt>
                <c:pt idx="241">
                  <c:v>-99</c:v>
                </c:pt>
                <c:pt idx="242">
                  <c:v>-99</c:v>
                </c:pt>
                <c:pt idx="243">
                  <c:v>-99</c:v>
                </c:pt>
                <c:pt idx="244">
                  <c:v>-99</c:v>
                </c:pt>
                <c:pt idx="245">
                  <c:v>-99</c:v>
                </c:pt>
                <c:pt idx="246">
                  <c:v>-99</c:v>
                </c:pt>
                <c:pt idx="247">
                  <c:v>-99</c:v>
                </c:pt>
                <c:pt idx="248">
                  <c:v>-99</c:v>
                </c:pt>
                <c:pt idx="249">
                  <c:v>-99</c:v>
                </c:pt>
                <c:pt idx="250">
                  <c:v>-99</c:v>
                </c:pt>
                <c:pt idx="251">
                  <c:v>-99</c:v>
                </c:pt>
                <c:pt idx="252">
                  <c:v>-99</c:v>
                </c:pt>
                <c:pt idx="253">
                  <c:v>-99</c:v>
                </c:pt>
                <c:pt idx="254">
                  <c:v>-99</c:v>
                </c:pt>
                <c:pt idx="255">
                  <c:v>-99</c:v>
                </c:pt>
                <c:pt idx="256">
                  <c:v>-99</c:v>
                </c:pt>
                <c:pt idx="257">
                  <c:v>-99</c:v>
                </c:pt>
                <c:pt idx="258">
                  <c:v>-99</c:v>
                </c:pt>
                <c:pt idx="259">
                  <c:v>-99</c:v>
                </c:pt>
                <c:pt idx="260">
                  <c:v>-99</c:v>
                </c:pt>
                <c:pt idx="261">
                  <c:v>-99</c:v>
                </c:pt>
                <c:pt idx="262">
                  <c:v>-99</c:v>
                </c:pt>
                <c:pt idx="263">
                  <c:v>-99</c:v>
                </c:pt>
                <c:pt idx="264">
                  <c:v>-99</c:v>
                </c:pt>
                <c:pt idx="265">
                  <c:v>-99</c:v>
                </c:pt>
                <c:pt idx="266">
                  <c:v>-99</c:v>
                </c:pt>
                <c:pt idx="267">
                  <c:v>-99</c:v>
                </c:pt>
                <c:pt idx="268">
                  <c:v>-99</c:v>
                </c:pt>
                <c:pt idx="269">
                  <c:v>-99</c:v>
                </c:pt>
                <c:pt idx="270">
                  <c:v>-99</c:v>
                </c:pt>
                <c:pt idx="271">
                  <c:v>-99</c:v>
                </c:pt>
                <c:pt idx="272">
                  <c:v>-99</c:v>
                </c:pt>
                <c:pt idx="273">
                  <c:v>-99</c:v>
                </c:pt>
                <c:pt idx="274">
                  <c:v>-99</c:v>
                </c:pt>
                <c:pt idx="275">
                  <c:v>-99</c:v>
                </c:pt>
                <c:pt idx="276">
                  <c:v>-99</c:v>
                </c:pt>
                <c:pt idx="277">
                  <c:v>-99</c:v>
                </c:pt>
                <c:pt idx="278">
                  <c:v>-99</c:v>
                </c:pt>
                <c:pt idx="279">
                  <c:v>-99</c:v>
                </c:pt>
                <c:pt idx="280">
                  <c:v>-99</c:v>
                </c:pt>
                <c:pt idx="281">
                  <c:v>-99</c:v>
                </c:pt>
                <c:pt idx="282">
                  <c:v>-99</c:v>
                </c:pt>
                <c:pt idx="283">
                  <c:v>-99</c:v>
                </c:pt>
                <c:pt idx="284">
                  <c:v>-99</c:v>
                </c:pt>
                <c:pt idx="285">
                  <c:v>-99</c:v>
                </c:pt>
                <c:pt idx="286">
                  <c:v>-99</c:v>
                </c:pt>
                <c:pt idx="287">
                  <c:v>-99</c:v>
                </c:pt>
                <c:pt idx="288">
                  <c:v>-99</c:v>
                </c:pt>
                <c:pt idx="289">
                  <c:v>-99</c:v>
                </c:pt>
                <c:pt idx="290">
                  <c:v>-99</c:v>
                </c:pt>
                <c:pt idx="291">
                  <c:v>-99</c:v>
                </c:pt>
                <c:pt idx="292">
                  <c:v>-99</c:v>
                </c:pt>
                <c:pt idx="293">
                  <c:v>-99</c:v>
                </c:pt>
                <c:pt idx="294">
                  <c:v>-99</c:v>
                </c:pt>
                <c:pt idx="295">
                  <c:v>-99</c:v>
                </c:pt>
                <c:pt idx="296">
                  <c:v>-99</c:v>
                </c:pt>
                <c:pt idx="297">
                  <c:v>-99</c:v>
                </c:pt>
                <c:pt idx="298">
                  <c:v>-99</c:v>
                </c:pt>
                <c:pt idx="299">
                  <c:v>-99</c:v>
                </c:pt>
                <c:pt idx="300">
                  <c:v>-99</c:v>
                </c:pt>
                <c:pt idx="301">
                  <c:v>-99</c:v>
                </c:pt>
                <c:pt idx="302">
                  <c:v>-99</c:v>
                </c:pt>
                <c:pt idx="303">
                  <c:v>-99</c:v>
                </c:pt>
                <c:pt idx="304">
                  <c:v>-99</c:v>
                </c:pt>
                <c:pt idx="305">
                  <c:v>-99</c:v>
                </c:pt>
                <c:pt idx="306">
                  <c:v>-99</c:v>
                </c:pt>
                <c:pt idx="307">
                  <c:v>-99</c:v>
                </c:pt>
                <c:pt idx="308">
                  <c:v>-99</c:v>
                </c:pt>
                <c:pt idx="309">
                  <c:v>-99</c:v>
                </c:pt>
                <c:pt idx="310">
                  <c:v>-99</c:v>
                </c:pt>
                <c:pt idx="311">
                  <c:v>-99</c:v>
                </c:pt>
                <c:pt idx="312">
                  <c:v>-99</c:v>
                </c:pt>
                <c:pt idx="313">
                  <c:v>-99</c:v>
                </c:pt>
                <c:pt idx="314">
                  <c:v>-99</c:v>
                </c:pt>
                <c:pt idx="315">
                  <c:v>-99</c:v>
                </c:pt>
                <c:pt idx="316">
                  <c:v>-99</c:v>
                </c:pt>
                <c:pt idx="317">
                  <c:v>-99</c:v>
                </c:pt>
                <c:pt idx="318">
                  <c:v>-99</c:v>
                </c:pt>
                <c:pt idx="319">
                  <c:v>-99</c:v>
                </c:pt>
                <c:pt idx="320">
                  <c:v>-99</c:v>
                </c:pt>
                <c:pt idx="321">
                  <c:v>-99</c:v>
                </c:pt>
                <c:pt idx="322">
                  <c:v>-99</c:v>
                </c:pt>
                <c:pt idx="323">
                  <c:v>-99</c:v>
                </c:pt>
                <c:pt idx="324">
                  <c:v>-99</c:v>
                </c:pt>
                <c:pt idx="325">
                  <c:v>-99</c:v>
                </c:pt>
                <c:pt idx="326">
                  <c:v>-99</c:v>
                </c:pt>
                <c:pt idx="327">
                  <c:v>-99</c:v>
                </c:pt>
                <c:pt idx="328">
                  <c:v>-99</c:v>
                </c:pt>
                <c:pt idx="329">
                  <c:v>-99</c:v>
                </c:pt>
                <c:pt idx="330">
                  <c:v>-99</c:v>
                </c:pt>
                <c:pt idx="331">
                  <c:v>-99</c:v>
                </c:pt>
                <c:pt idx="332">
                  <c:v>-99</c:v>
                </c:pt>
                <c:pt idx="333">
                  <c:v>-99</c:v>
                </c:pt>
                <c:pt idx="334">
                  <c:v>-99</c:v>
                </c:pt>
                <c:pt idx="335">
                  <c:v>-99</c:v>
                </c:pt>
                <c:pt idx="336">
                  <c:v>-99</c:v>
                </c:pt>
                <c:pt idx="337">
                  <c:v>-99</c:v>
                </c:pt>
                <c:pt idx="338">
                  <c:v>-99</c:v>
                </c:pt>
                <c:pt idx="339">
                  <c:v>-99</c:v>
                </c:pt>
                <c:pt idx="340">
                  <c:v>-99</c:v>
                </c:pt>
                <c:pt idx="341">
                  <c:v>-99</c:v>
                </c:pt>
                <c:pt idx="342">
                  <c:v>-99</c:v>
                </c:pt>
                <c:pt idx="343">
                  <c:v>-99</c:v>
                </c:pt>
                <c:pt idx="344">
                  <c:v>-99</c:v>
                </c:pt>
                <c:pt idx="345">
                  <c:v>-99</c:v>
                </c:pt>
                <c:pt idx="346">
                  <c:v>-99</c:v>
                </c:pt>
                <c:pt idx="347">
                  <c:v>-99</c:v>
                </c:pt>
                <c:pt idx="348">
                  <c:v>-99</c:v>
                </c:pt>
                <c:pt idx="349">
                  <c:v>-99</c:v>
                </c:pt>
                <c:pt idx="350">
                  <c:v>-99</c:v>
                </c:pt>
                <c:pt idx="351">
                  <c:v>-99</c:v>
                </c:pt>
                <c:pt idx="352">
                  <c:v>-99</c:v>
                </c:pt>
                <c:pt idx="353">
                  <c:v>-99</c:v>
                </c:pt>
                <c:pt idx="354">
                  <c:v>-99</c:v>
                </c:pt>
                <c:pt idx="355">
                  <c:v>-99</c:v>
                </c:pt>
                <c:pt idx="356">
                  <c:v>-99</c:v>
                </c:pt>
                <c:pt idx="357">
                  <c:v>-99</c:v>
                </c:pt>
                <c:pt idx="358">
                  <c:v>-99</c:v>
                </c:pt>
                <c:pt idx="359">
                  <c:v>-99</c:v>
                </c:pt>
                <c:pt idx="360">
                  <c:v>-99</c:v>
                </c:pt>
                <c:pt idx="361">
                  <c:v>-99</c:v>
                </c:pt>
                <c:pt idx="362">
                  <c:v>-99</c:v>
                </c:pt>
                <c:pt idx="363">
                  <c:v>-99</c:v>
                </c:pt>
                <c:pt idx="364">
                  <c:v>-99</c:v>
                </c:pt>
                <c:pt idx="365">
                  <c:v>-99</c:v>
                </c:pt>
                <c:pt idx="366">
                  <c:v>-99</c:v>
                </c:pt>
                <c:pt idx="367">
                  <c:v>-99</c:v>
                </c:pt>
                <c:pt idx="368">
                  <c:v>-99</c:v>
                </c:pt>
                <c:pt idx="369">
                  <c:v>-99</c:v>
                </c:pt>
                <c:pt idx="370">
                  <c:v>-99</c:v>
                </c:pt>
                <c:pt idx="371">
                  <c:v>-99</c:v>
                </c:pt>
                <c:pt idx="372">
                  <c:v>-99</c:v>
                </c:pt>
                <c:pt idx="373">
                  <c:v>-99</c:v>
                </c:pt>
                <c:pt idx="374">
                  <c:v>-99</c:v>
                </c:pt>
                <c:pt idx="375">
                  <c:v>-99</c:v>
                </c:pt>
                <c:pt idx="376">
                  <c:v>-99</c:v>
                </c:pt>
                <c:pt idx="377">
                  <c:v>-99</c:v>
                </c:pt>
                <c:pt idx="378">
                  <c:v>-99</c:v>
                </c:pt>
                <c:pt idx="379">
                  <c:v>-99</c:v>
                </c:pt>
                <c:pt idx="380">
                  <c:v>-99</c:v>
                </c:pt>
                <c:pt idx="381">
                  <c:v>-99</c:v>
                </c:pt>
                <c:pt idx="382">
                  <c:v>-99</c:v>
                </c:pt>
                <c:pt idx="383">
                  <c:v>-99</c:v>
                </c:pt>
                <c:pt idx="384">
                  <c:v>-99</c:v>
                </c:pt>
                <c:pt idx="385">
                  <c:v>-99</c:v>
                </c:pt>
                <c:pt idx="386">
                  <c:v>-99</c:v>
                </c:pt>
                <c:pt idx="387">
                  <c:v>-99</c:v>
                </c:pt>
                <c:pt idx="388">
                  <c:v>-99</c:v>
                </c:pt>
                <c:pt idx="389">
                  <c:v>-99</c:v>
                </c:pt>
                <c:pt idx="390">
                  <c:v>-99</c:v>
                </c:pt>
                <c:pt idx="391">
                  <c:v>-99</c:v>
                </c:pt>
                <c:pt idx="392">
                  <c:v>-99</c:v>
                </c:pt>
                <c:pt idx="393">
                  <c:v>-99</c:v>
                </c:pt>
                <c:pt idx="394">
                  <c:v>-99</c:v>
                </c:pt>
                <c:pt idx="395">
                  <c:v>-99</c:v>
                </c:pt>
                <c:pt idx="396">
                  <c:v>-99</c:v>
                </c:pt>
                <c:pt idx="397">
                  <c:v>-99</c:v>
                </c:pt>
                <c:pt idx="398">
                  <c:v>-99</c:v>
                </c:pt>
                <c:pt idx="399">
                  <c:v>-99</c:v>
                </c:pt>
                <c:pt idx="400">
                  <c:v>-99</c:v>
                </c:pt>
                <c:pt idx="401">
                  <c:v>-99</c:v>
                </c:pt>
                <c:pt idx="402">
                  <c:v>-99</c:v>
                </c:pt>
                <c:pt idx="403">
                  <c:v>-99</c:v>
                </c:pt>
                <c:pt idx="404">
                  <c:v>-99</c:v>
                </c:pt>
                <c:pt idx="405">
                  <c:v>-99</c:v>
                </c:pt>
                <c:pt idx="406">
                  <c:v>-99</c:v>
                </c:pt>
                <c:pt idx="407">
                  <c:v>-99</c:v>
                </c:pt>
                <c:pt idx="408">
                  <c:v>-99</c:v>
                </c:pt>
                <c:pt idx="409">
                  <c:v>-99</c:v>
                </c:pt>
                <c:pt idx="410">
                  <c:v>-99</c:v>
                </c:pt>
                <c:pt idx="411">
                  <c:v>-99</c:v>
                </c:pt>
                <c:pt idx="412">
                  <c:v>-99</c:v>
                </c:pt>
                <c:pt idx="413">
                  <c:v>-99</c:v>
                </c:pt>
                <c:pt idx="414">
                  <c:v>-99</c:v>
                </c:pt>
                <c:pt idx="415">
                  <c:v>-99</c:v>
                </c:pt>
                <c:pt idx="416">
                  <c:v>-99</c:v>
                </c:pt>
                <c:pt idx="417">
                  <c:v>-99</c:v>
                </c:pt>
                <c:pt idx="418">
                  <c:v>-99</c:v>
                </c:pt>
                <c:pt idx="419">
                  <c:v>-99</c:v>
                </c:pt>
                <c:pt idx="420">
                  <c:v>-99</c:v>
                </c:pt>
                <c:pt idx="421">
                  <c:v>-99</c:v>
                </c:pt>
                <c:pt idx="422">
                  <c:v>-99</c:v>
                </c:pt>
                <c:pt idx="423">
                  <c:v>-99</c:v>
                </c:pt>
                <c:pt idx="424">
                  <c:v>-99</c:v>
                </c:pt>
                <c:pt idx="425">
                  <c:v>-99</c:v>
                </c:pt>
                <c:pt idx="426">
                  <c:v>-99</c:v>
                </c:pt>
                <c:pt idx="427">
                  <c:v>-99</c:v>
                </c:pt>
                <c:pt idx="428">
                  <c:v>-99</c:v>
                </c:pt>
                <c:pt idx="429">
                  <c:v>-99</c:v>
                </c:pt>
                <c:pt idx="430">
                  <c:v>-99</c:v>
                </c:pt>
                <c:pt idx="431">
                  <c:v>-99</c:v>
                </c:pt>
                <c:pt idx="432">
                  <c:v>-99</c:v>
                </c:pt>
                <c:pt idx="433">
                  <c:v>-99</c:v>
                </c:pt>
                <c:pt idx="434">
                  <c:v>-99</c:v>
                </c:pt>
                <c:pt idx="435">
                  <c:v>-99</c:v>
                </c:pt>
                <c:pt idx="436">
                  <c:v>-99</c:v>
                </c:pt>
                <c:pt idx="437">
                  <c:v>-99</c:v>
                </c:pt>
                <c:pt idx="438">
                  <c:v>-99</c:v>
                </c:pt>
                <c:pt idx="439">
                  <c:v>-99</c:v>
                </c:pt>
                <c:pt idx="440">
                  <c:v>-99</c:v>
                </c:pt>
                <c:pt idx="441">
                  <c:v>-99</c:v>
                </c:pt>
                <c:pt idx="442">
                  <c:v>-99</c:v>
                </c:pt>
                <c:pt idx="443">
                  <c:v>-99</c:v>
                </c:pt>
                <c:pt idx="444">
                  <c:v>-99</c:v>
                </c:pt>
                <c:pt idx="445">
                  <c:v>-99</c:v>
                </c:pt>
                <c:pt idx="446">
                  <c:v>-99</c:v>
                </c:pt>
                <c:pt idx="447">
                  <c:v>-99</c:v>
                </c:pt>
                <c:pt idx="448">
                  <c:v>-99</c:v>
                </c:pt>
                <c:pt idx="449">
                  <c:v>-99</c:v>
                </c:pt>
                <c:pt idx="450">
                  <c:v>-99</c:v>
                </c:pt>
                <c:pt idx="451">
                  <c:v>-99</c:v>
                </c:pt>
                <c:pt idx="452">
                  <c:v>-99</c:v>
                </c:pt>
                <c:pt idx="453">
                  <c:v>-99</c:v>
                </c:pt>
                <c:pt idx="454">
                  <c:v>-99</c:v>
                </c:pt>
                <c:pt idx="455">
                  <c:v>-99</c:v>
                </c:pt>
                <c:pt idx="456">
                  <c:v>-99</c:v>
                </c:pt>
                <c:pt idx="457">
                  <c:v>-99</c:v>
                </c:pt>
                <c:pt idx="458">
                  <c:v>-99</c:v>
                </c:pt>
                <c:pt idx="459">
                  <c:v>-99</c:v>
                </c:pt>
                <c:pt idx="460">
                  <c:v>-99</c:v>
                </c:pt>
                <c:pt idx="461">
                  <c:v>-99</c:v>
                </c:pt>
                <c:pt idx="462">
                  <c:v>-99</c:v>
                </c:pt>
                <c:pt idx="463">
                  <c:v>-99</c:v>
                </c:pt>
                <c:pt idx="464">
                  <c:v>-99</c:v>
                </c:pt>
                <c:pt idx="465">
                  <c:v>-99</c:v>
                </c:pt>
                <c:pt idx="466">
                  <c:v>-99</c:v>
                </c:pt>
                <c:pt idx="467">
                  <c:v>-99</c:v>
                </c:pt>
                <c:pt idx="468">
                  <c:v>-99</c:v>
                </c:pt>
                <c:pt idx="469">
                  <c:v>-99</c:v>
                </c:pt>
                <c:pt idx="470">
                  <c:v>-99</c:v>
                </c:pt>
                <c:pt idx="471">
                  <c:v>-99</c:v>
                </c:pt>
                <c:pt idx="472">
                  <c:v>-99</c:v>
                </c:pt>
                <c:pt idx="473">
                  <c:v>-99</c:v>
                </c:pt>
                <c:pt idx="474">
                  <c:v>-99</c:v>
                </c:pt>
                <c:pt idx="475">
                  <c:v>-99</c:v>
                </c:pt>
                <c:pt idx="476">
                  <c:v>-99</c:v>
                </c:pt>
                <c:pt idx="477">
                  <c:v>-99</c:v>
                </c:pt>
                <c:pt idx="478">
                  <c:v>-99</c:v>
                </c:pt>
                <c:pt idx="479">
                  <c:v>-99</c:v>
                </c:pt>
                <c:pt idx="480">
                  <c:v>-99</c:v>
                </c:pt>
                <c:pt idx="481">
                  <c:v>-99</c:v>
                </c:pt>
                <c:pt idx="482">
                  <c:v>-99</c:v>
                </c:pt>
                <c:pt idx="483">
                  <c:v>-99</c:v>
                </c:pt>
                <c:pt idx="484">
                  <c:v>-99</c:v>
                </c:pt>
                <c:pt idx="485">
                  <c:v>-99</c:v>
                </c:pt>
                <c:pt idx="486">
                  <c:v>-99</c:v>
                </c:pt>
                <c:pt idx="487">
                  <c:v>-99</c:v>
                </c:pt>
                <c:pt idx="488">
                  <c:v>-99</c:v>
                </c:pt>
                <c:pt idx="489">
                  <c:v>-99</c:v>
                </c:pt>
                <c:pt idx="490">
                  <c:v>-99</c:v>
                </c:pt>
                <c:pt idx="491">
                  <c:v>-99</c:v>
                </c:pt>
                <c:pt idx="492">
                  <c:v>-99</c:v>
                </c:pt>
                <c:pt idx="493">
                  <c:v>-99</c:v>
                </c:pt>
                <c:pt idx="494">
                  <c:v>-99</c:v>
                </c:pt>
                <c:pt idx="495">
                  <c:v>-99</c:v>
                </c:pt>
                <c:pt idx="496">
                  <c:v>-99</c:v>
                </c:pt>
                <c:pt idx="497">
                  <c:v>-99</c:v>
                </c:pt>
                <c:pt idx="498">
                  <c:v>-99</c:v>
                </c:pt>
                <c:pt idx="499">
                  <c:v>-99</c:v>
                </c:pt>
                <c:pt idx="500">
                  <c:v>-99</c:v>
                </c:pt>
                <c:pt idx="501">
                  <c:v>-99</c:v>
                </c:pt>
                <c:pt idx="502">
                  <c:v>-99</c:v>
                </c:pt>
                <c:pt idx="503">
                  <c:v>-99</c:v>
                </c:pt>
                <c:pt idx="504">
                  <c:v>-99</c:v>
                </c:pt>
                <c:pt idx="505">
                  <c:v>-99</c:v>
                </c:pt>
                <c:pt idx="506">
                  <c:v>-99</c:v>
                </c:pt>
                <c:pt idx="507">
                  <c:v>-99</c:v>
                </c:pt>
                <c:pt idx="508">
                  <c:v>-99</c:v>
                </c:pt>
                <c:pt idx="509">
                  <c:v>-99</c:v>
                </c:pt>
                <c:pt idx="510">
                  <c:v>-99</c:v>
                </c:pt>
                <c:pt idx="511">
                  <c:v>-99</c:v>
                </c:pt>
                <c:pt idx="512">
                  <c:v>-99</c:v>
                </c:pt>
                <c:pt idx="513">
                  <c:v>-99</c:v>
                </c:pt>
                <c:pt idx="514">
                  <c:v>-99</c:v>
                </c:pt>
                <c:pt idx="515">
                  <c:v>-99</c:v>
                </c:pt>
                <c:pt idx="516">
                  <c:v>-99</c:v>
                </c:pt>
                <c:pt idx="517">
                  <c:v>-99</c:v>
                </c:pt>
                <c:pt idx="518">
                  <c:v>-99</c:v>
                </c:pt>
                <c:pt idx="519">
                  <c:v>-99</c:v>
                </c:pt>
                <c:pt idx="520">
                  <c:v>-99</c:v>
                </c:pt>
                <c:pt idx="521">
                  <c:v>-99</c:v>
                </c:pt>
                <c:pt idx="522">
                  <c:v>-99</c:v>
                </c:pt>
                <c:pt idx="523">
                  <c:v>-99</c:v>
                </c:pt>
                <c:pt idx="524">
                  <c:v>-99</c:v>
                </c:pt>
                <c:pt idx="525">
                  <c:v>-99</c:v>
                </c:pt>
                <c:pt idx="526">
                  <c:v>-99</c:v>
                </c:pt>
                <c:pt idx="527">
                  <c:v>-99</c:v>
                </c:pt>
                <c:pt idx="528">
                  <c:v>-99</c:v>
                </c:pt>
                <c:pt idx="529">
                  <c:v>-99</c:v>
                </c:pt>
                <c:pt idx="530">
                  <c:v>-99</c:v>
                </c:pt>
                <c:pt idx="531">
                  <c:v>-99</c:v>
                </c:pt>
                <c:pt idx="532">
                  <c:v>-99</c:v>
                </c:pt>
                <c:pt idx="533">
                  <c:v>-99</c:v>
                </c:pt>
                <c:pt idx="534">
                  <c:v>-99</c:v>
                </c:pt>
                <c:pt idx="535">
                  <c:v>-99</c:v>
                </c:pt>
                <c:pt idx="536">
                  <c:v>-99</c:v>
                </c:pt>
                <c:pt idx="537">
                  <c:v>-99</c:v>
                </c:pt>
                <c:pt idx="538">
                  <c:v>-99</c:v>
                </c:pt>
                <c:pt idx="539">
                  <c:v>-99</c:v>
                </c:pt>
                <c:pt idx="540">
                  <c:v>-99</c:v>
                </c:pt>
                <c:pt idx="541">
                  <c:v>-99</c:v>
                </c:pt>
                <c:pt idx="542">
                  <c:v>-99</c:v>
                </c:pt>
                <c:pt idx="543">
                  <c:v>-99</c:v>
                </c:pt>
                <c:pt idx="544">
                  <c:v>-99</c:v>
                </c:pt>
                <c:pt idx="545">
                  <c:v>-99</c:v>
                </c:pt>
                <c:pt idx="546">
                  <c:v>-99</c:v>
                </c:pt>
                <c:pt idx="547">
                  <c:v>-99</c:v>
                </c:pt>
                <c:pt idx="548">
                  <c:v>-99</c:v>
                </c:pt>
                <c:pt idx="549">
                  <c:v>-99</c:v>
                </c:pt>
                <c:pt idx="550">
                  <c:v>-99</c:v>
                </c:pt>
                <c:pt idx="551">
                  <c:v>-99</c:v>
                </c:pt>
                <c:pt idx="552">
                  <c:v>-99</c:v>
                </c:pt>
                <c:pt idx="553">
                  <c:v>-99</c:v>
                </c:pt>
                <c:pt idx="554">
                  <c:v>-99</c:v>
                </c:pt>
                <c:pt idx="555">
                  <c:v>-99</c:v>
                </c:pt>
                <c:pt idx="556">
                  <c:v>-99</c:v>
                </c:pt>
                <c:pt idx="557">
                  <c:v>-99</c:v>
                </c:pt>
                <c:pt idx="558">
                  <c:v>-99</c:v>
                </c:pt>
                <c:pt idx="559">
                  <c:v>-99</c:v>
                </c:pt>
                <c:pt idx="560">
                  <c:v>-99</c:v>
                </c:pt>
                <c:pt idx="561">
                  <c:v>-99</c:v>
                </c:pt>
                <c:pt idx="562">
                  <c:v>-99</c:v>
                </c:pt>
                <c:pt idx="563">
                  <c:v>-99</c:v>
                </c:pt>
                <c:pt idx="564">
                  <c:v>-99</c:v>
                </c:pt>
                <c:pt idx="565">
                  <c:v>-99</c:v>
                </c:pt>
                <c:pt idx="566">
                  <c:v>-99</c:v>
                </c:pt>
                <c:pt idx="567">
                  <c:v>-99</c:v>
                </c:pt>
                <c:pt idx="568">
                  <c:v>-99</c:v>
                </c:pt>
                <c:pt idx="569">
                  <c:v>-99</c:v>
                </c:pt>
                <c:pt idx="570">
                  <c:v>-99</c:v>
                </c:pt>
                <c:pt idx="571">
                  <c:v>-99</c:v>
                </c:pt>
                <c:pt idx="572">
                  <c:v>-99</c:v>
                </c:pt>
                <c:pt idx="573">
                  <c:v>-99</c:v>
                </c:pt>
                <c:pt idx="574">
                  <c:v>-99</c:v>
                </c:pt>
                <c:pt idx="575">
                  <c:v>-99</c:v>
                </c:pt>
                <c:pt idx="576">
                  <c:v>-99</c:v>
                </c:pt>
                <c:pt idx="577">
                  <c:v>-99</c:v>
                </c:pt>
                <c:pt idx="578">
                  <c:v>-99</c:v>
                </c:pt>
                <c:pt idx="579">
                  <c:v>-99</c:v>
                </c:pt>
                <c:pt idx="580">
                  <c:v>-99</c:v>
                </c:pt>
                <c:pt idx="581">
                  <c:v>-99</c:v>
                </c:pt>
                <c:pt idx="582">
                  <c:v>-99</c:v>
                </c:pt>
                <c:pt idx="583">
                  <c:v>-99</c:v>
                </c:pt>
                <c:pt idx="584">
                  <c:v>-99</c:v>
                </c:pt>
                <c:pt idx="585">
                  <c:v>-99</c:v>
                </c:pt>
                <c:pt idx="586">
                  <c:v>-99</c:v>
                </c:pt>
                <c:pt idx="587">
                  <c:v>-99</c:v>
                </c:pt>
                <c:pt idx="588">
                  <c:v>-99</c:v>
                </c:pt>
                <c:pt idx="589">
                  <c:v>-99</c:v>
                </c:pt>
                <c:pt idx="590">
                  <c:v>-99</c:v>
                </c:pt>
                <c:pt idx="591">
                  <c:v>-99</c:v>
                </c:pt>
                <c:pt idx="592">
                  <c:v>-99</c:v>
                </c:pt>
                <c:pt idx="593">
                  <c:v>-99</c:v>
                </c:pt>
                <c:pt idx="594">
                  <c:v>-99</c:v>
                </c:pt>
                <c:pt idx="595">
                  <c:v>-99</c:v>
                </c:pt>
                <c:pt idx="596">
                  <c:v>-99</c:v>
                </c:pt>
                <c:pt idx="597">
                  <c:v>-99</c:v>
                </c:pt>
                <c:pt idx="598">
                  <c:v>-99</c:v>
                </c:pt>
                <c:pt idx="599">
                  <c:v>-99</c:v>
                </c:pt>
                <c:pt idx="600">
                  <c:v>-99</c:v>
                </c:pt>
                <c:pt idx="601">
                  <c:v>-99</c:v>
                </c:pt>
                <c:pt idx="602">
                  <c:v>-99</c:v>
                </c:pt>
                <c:pt idx="603">
                  <c:v>-99</c:v>
                </c:pt>
                <c:pt idx="604">
                  <c:v>-99</c:v>
                </c:pt>
                <c:pt idx="605">
                  <c:v>-99</c:v>
                </c:pt>
                <c:pt idx="606">
                  <c:v>-99</c:v>
                </c:pt>
                <c:pt idx="607">
                  <c:v>-99</c:v>
                </c:pt>
                <c:pt idx="608">
                  <c:v>-99</c:v>
                </c:pt>
                <c:pt idx="609">
                  <c:v>-99</c:v>
                </c:pt>
                <c:pt idx="610">
                  <c:v>-99</c:v>
                </c:pt>
                <c:pt idx="611">
                  <c:v>-99</c:v>
                </c:pt>
                <c:pt idx="612">
                  <c:v>-99</c:v>
                </c:pt>
                <c:pt idx="613">
                  <c:v>-99</c:v>
                </c:pt>
                <c:pt idx="614">
                  <c:v>-99</c:v>
                </c:pt>
                <c:pt idx="615">
                  <c:v>-99</c:v>
                </c:pt>
                <c:pt idx="616">
                  <c:v>-99</c:v>
                </c:pt>
                <c:pt idx="617">
                  <c:v>-99</c:v>
                </c:pt>
                <c:pt idx="618">
                  <c:v>-99</c:v>
                </c:pt>
                <c:pt idx="619">
                  <c:v>-99</c:v>
                </c:pt>
                <c:pt idx="620">
                  <c:v>-99</c:v>
                </c:pt>
                <c:pt idx="621">
                  <c:v>-99</c:v>
                </c:pt>
                <c:pt idx="622">
                  <c:v>-99</c:v>
                </c:pt>
                <c:pt idx="623">
                  <c:v>-99</c:v>
                </c:pt>
                <c:pt idx="624">
                  <c:v>-99</c:v>
                </c:pt>
                <c:pt idx="625">
                  <c:v>-99</c:v>
                </c:pt>
                <c:pt idx="626">
                  <c:v>-99</c:v>
                </c:pt>
                <c:pt idx="627">
                  <c:v>-99</c:v>
                </c:pt>
                <c:pt idx="628">
                  <c:v>-99</c:v>
                </c:pt>
                <c:pt idx="629">
                  <c:v>-99</c:v>
                </c:pt>
                <c:pt idx="630">
                  <c:v>-99</c:v>
                </c:pt>
                <c:pt idx="631">
                  <c:v>-99</c:v>
                </c:pt>
                <c:pt idx="632">
                  <c:v>-99</c:v>
                </c:pt>
                <c:pt idx="633">
                  <c:v>-99</c:v>
                </c:pt>
                <c:pt idx="634">
                  <c:v>-99</c:v>
                </c:pt>
                <c:pt idx="635">
                  <c:v>-99</c:v>
                </c:pt>
                <c:pt idx="636">
                  <c:v>-99</c:v>
                </c:pt>
                <c:pt idx="637">
                  <c:v>-99</c:v>
                </c:pt>
                <c:pt idx="638">
                  <c:v>-99</c:v>
                </c:pt>
                <c:pt idx="639">
                  <c:v>-99</c:v>
                </c:pt>
                <c:pt idx="640">
                  <c:v>-99</c:v>
                </c:pt>
                <c:pt idx="641">
                  <c:v>-99</c:v>
                </c:pt>
                <c:pt idx="642">
                  <c:v>-99</c:v>
                </c:pt>
                <c:pt idx="643">
                  <c:v>-99</c:v>
                </c:pt>
                <c:pt idx="644">
                  <c:v>-99</c:v>
                </c:pt>
                <c:pt idx="645">
                  <c:v>-99</c:v>
                </c:pt>
                <c:pt idx="646">
                  <c:v>-99</c:v>
                </c:pt>
                <c:pt idx="647">
                  <c:v>-99</c:v>
                </c:pt>
                <c:pt idx="648">
                  <c:v>-99</c:v>
                </c:pt>
                <c:pt idx="649">
                  <c:v>-99</c:v>
                </c:pt>
                <c:pt idx="650">
                  <c:v>-99</c:v>
                </c:pt>
                <c:pt idx="651">
                  <c:v>-99</c:v>
                </c:pt>
                <c:pt idx="652">
                  <c:v>-99</c:v>
                </c:pt>
                <c:pt idx="653">
                  <c:v>-99</c:v>
                </c:pt>
                <c:pt idx="654">
                  <c:v>-99</c:v>
                </c:pt>
                <c:pt idx="655">
                  <c:v>-99</c:v>
                </c:pt>
                <c:pt idx="656">
                  <c:v>-99</c:v>
                </c:pt>
                <c:pt idx="657">
                  <c:v>-99</c:v>
                </c:pt>
                <c:pt idx="658">
                  <c:v>-99</c:v>
                </c:pt>
                <c:pt idx="659">
                  <c:v>-99</c:v>
                </c:pt>
                <c:pt idx="660">
                  <c:v>-99</c:v>
                </c:pt>
                <c:pt idx="661">
                  <c:v>-99</c:v>
                </c:pt>
                <c:pt idx="662">
                  <c:v>-99</c:v>
                </c:pt>
                <c:pt idx="663">
                  <c:v>-99</c:v>
                </c:pt>
                <c:pt idx="664">
                  <c:v>-99</c:v>
                </c:pt>
                <c:pt idx="665">
                  <c:v>-99</c:v>
                </c:pt>
                <c:pt idx="666">
                  <c:v>-99</c:v>
                </c:pt>
                <c:pt idx="667">
                  <c:v>-99</c:v>
                </c:pt>
                <c:pt idx="668">
                  <c:v>-99</c:v>
                </c:pt>
                <c:pt idx="669">
                  <c:v>-99</c:v>
                </c:pt>
                <c:pt idx="670">
                  <c:v>-99</c:v>
                </c:pt>
                <c:pt idx="671">
                  <c:v>-99</c:v>
                </c:pt>
                <c:pt idx="672">
                  <c:v>-99</c:v>
                </c:pt>
                <c:pt idx="673">
                  <c:v>-99</c:v>
                </c:pt>
                <c:pt idx="674">
                  <c:v>-99</c:v>
                </c:pt>
                <c:pt idx="675">
                  <c:v>-99</c:v>
                </c:pt>
                <c:pt idx="676">
                  <c:v>-99</c:v>
                </c:pt>
                <c:pt idx="677">
                  <c:v>-99</c:v>
                </c:pt>
                <c:pt idx="678">
                  <c:v>-99</c:v>
                </c:pt>
                <c:pt idx="679">
                  <c:v>-99</c:v>
                </c:pt>
                <c:pt idx="680">
                  <c:v>-99</c:v>
                </c:pt>
                <c:pt idx="681">
                  <c:v>-99</c:v>
                </c:pt>
                <c:pt idx="682">
                  <c:v>-99</c:v>
                </c:pt>
                <c:pt idx="683">
                  <c:v>-99</c:v>
                </c:pt>
                <c:pt idx="684">
                  <c:v>-99</c:v>
                </c:pt>
                <c:pt idx="685">
                  <c:v>-99</c:v>
                </c:pt>
                <c:pt idx="686">
                  <c:v>-99</c:v>
                </c:pt>
                <c:pt idx="687">
                  <c:v>-99</c:v>
                </c:pt>
                <c:pt idx="688">
                  <c:v>-99</c:v>
                </c:pt>
                <c:pt idx="689">
                  <c:v>-99</c:v>
                </c:pt>
                <c:pt idx="690">
                  <c:v>-99</c:v>
                </c:pt>
                <c:pt idx="691">
                  <c:v>-99</c:v>
                </c:pt>
                <c:pt idx="692">
                  <c:v>-99</c:v>
                </c:pt>
                <c:pt idx="693">
                  <c:v>-99</c:v>
                </c:pt>
                <c:pt idx="694">
                  <c:v>-99</c:v>
                </c:pt>
                <c:pt idx="695">
                  <c:v>-99</c:v>
                </c:pt>
                <c:pt idx="696">
                  <c:v>-99</c:v>
                </c:pt>
                <c:pt idx="697">
                  <c:v>-99</c:v>
                </c:pt>
                <c:pt idx="698">
                  <c:v>-99</c:v>
                </c:pt>
                <c:pt idx="699">
                  <c:v>-99</c:v>
                </c:pt>
                <c:pt idx="700">
                  <c:v>-99</c:v>
                </c:pt>
                <c:pt idx="701">
                  <c:v>-99</c:v>
                </c:pt>
                <c:pt idx="702">
                  <c:v>-99</c:v>
                </c:pt>
                <c:pt idx="703">
                  <c:v>-99</c:v>
                </c:pt>
                <c:pt idx="704">
                  <c:v>-99</c:v>
                </c:pt>
                <c:pt idx="705">
                  <c:v>-99</c:v>
                </c:pt>
                <c:pt idx="706">
                  <c:v>-99</c:v>
                </c:pt>
                <c:pt idx="707">
                  <c:v>-99</c:v>
                </c:pt>
                <c:pt idx="708">
                  <c:v>-99</c:v>
                </c:pt>
                <c:pt idx="709">
                  <c:v>-99</c:v>
                </c:pt>
                <c:pt idx="710">
                  <c:v>-99</c:v>
                </c:pt>
                <c:pt idx="711">
                  <c:v>-99</c:v>
                </c:pt>
                <c:pt idx="712">
                  <c:v>-99</c:v>
                </c:pt>
                <c:pt idx="713">
                  <c:v>-99</c:v>
                </c:pt>
                <c:pt idx="714">
                  <c:v>-99</c:v>
                </c:pt>
                <c:pt idx="715">
                  <c:v>-99</c:v>
                </c:pt>
                <c:pt idx="716">
                  <c:v>-99</c:v>
                </c:pt>
                <c:pt idx="717">
                  <c:v>-99</c:v>
                </c:pt>
                <c:pt idx="718">
                  <c:v>-99</c:v>
                </c:pt>
                <c:pt idx="719">
                  <c:v>-99</c:v>
                </c:pt>
                <c:pt idx="720">
                  <c:v>-99</c:v>
                </c:pt>
                <c:pt idx="721">
                  <c:v>-99</c:v>
                </c:pt>
                <c:pt idx="722">
                  <c:v>-99</c:v>
                </c:pt>
                <c:pt idx="723">
                  <c:v>-99</c:v>
                </c:pt>
                <c:pt idx="724">
                  <c:v>-99</c:v>
                </c:pt>
                <c:pt idx="725">
                  <c:v>-99</c:v>
                </c:pt>
                <c:pt idx="726">
                  <c:v>-99</c:v>
                </c:pt>
                <c:pt idx="727">
                  <c:v>-99</c:v>
                </c:pt>
                <c:pt idx="728">
                  <c:v>-99</c:v>
                </c:pt>
                <c:pt idx="729">
                  <c:v>-99</c:v>
                </c:pt>
                <c:pt idx="730">
                  <c:v>-99</c:v>
                </c:pt>
                <c:pt idx="731">
                  <c:v>-99</c:v>
                </c:pt>
                <c:pt idx="732">
                  <c:v>-99</c:v>
                </c:pt>
                <c:pt idx="733">
                  <c:v>-99</c:v>
                </c:pt>
                <c:pt idx="734">
                  <c:v>-99</c:v>
                </c:pt>
                <c:pt idx="735">
                  <c:v>-99</c:v>
                </c:pt>
                <c:pt idx="736">
                  <c:v>-99</c:v>
                </c:pt>
                <c:pt idx="737">
                  <c:v>-99</c:v>
                </c:pt>
                <c:pt idx="738">
                  <c:v>-99</c:v>
                </c:pt>
                <c:pt idx="739">
                  <c:v>-99</c:v>
                </c:pt>
                <c:pt idx="740">
                  <c:v>-99</c:v>
                </c:pt>
                <c:pt idx="741">
                  <c:v>-99</c:v>
                </c:pt>
                <c:pt idx="742">
                  <c:v>-99</c:v>
                </c:pt>
                <c:pt idx="743">
                  <c:v>-99</c:v>
                </c:pt>
                <c:pt idx="744">
                  <c:v>-99</c:v>
                </c:pt>
                <c:pt idx="745">
                  <c:v>-99</c:v>
                </c:pt>
                <c:pt idx="746">
                  <c:v>-99</c:v>
                </c:pt>
                <c:pt idx="747">
                  <c:v>-99</c:v>
                </c:pt>
                <c:pt idx="748">
                  <c:v>-99</c:v>
                </c:pt>
                <c:pt idx="749">
                  <c:v>-99</c:v>
                </c:pt>
                <c:pt idx="750">
                  <c:v>-99</c:v>
                </c:pt>
                <c:pt idx="751">
                  <c:v>-99</c:v>
                </c:pt>
                <c:pt idx="752">
                  <c:v>-99</c:v>
                </c:pt>
                <c:pt idx="753">
                  <c:v>-99</c:v>
                </c:pt>
                <c:pt idx="754">
                  <c:v>-99</c:v>
                </c:pt>
                <c:pt idx="755">
                  <c:v>-99</c:v>
                </c:pt>
                <c:pt idx="756">
                  <c:v>-99</c:v>
                </c:pt>
                <c:pt idx="757">
                  <c:v>-99</c:v>
                </c:pt>
                <c:pt idx="758">
                  <c:v>-99</c:v>
                </c:pt>
                <c:pt idx="759">
                  <c:v>-99</c:v>
                </c:pt>
                <c:pt idx="760">
                  <c:v>-99</c:v>
                </c:pt>
                <c:pt idx="761">
                  <c:v>-99</c:v>
                </c:pt>
                <c:pt idx="762">
                  <c:v>-99</c:v>
                </c:pt>
                <c:pt idx="763">
                  <c:v>-99</c:v>
                </c:pt>
                <c:pt idx="764">
                  <c:v>-99</c:v>
                </c:pt>
                <c:pt idx="765">
                  <c:v>-99</c:v>
                </c:pt>
                <c:pt idx="766">
                  <c:v>-99</c:v>
                </c:pt>
                <c:pt idx="767">
                  <c:v>-99</c:v>
                </c:pt>
                <c:pt idx="768">
                  <c:v>-99</c:v>
                </c:pt>
                <c:pt idx="769">
                  <c:v>-99</c:v>
                </c:pt>
                <c:pt idx="770">
                  <c:v>-99</c:v>
                </c:pt>
                <c:pt idx="771">
                  <c:v>-99</c:v>
                </c:pt>
                <c:pt idx="772">
                  <c:v>-99</c:v>
                </c:pt>
                <c:pt idx="773">
                  <c:v>-99</c:v>
                </c:pt>
                <c:pt idx="774">
                  <c:v>-99</c:v>
                </c:pt>
                <c:pt idx="775">
                  <c:v>-99</c:v>
                </c:pt>
                <c:pt idx="776">
                  <c:v>-99</c:v>
                </c:pt>
                <c:pt idx="777">
                  <c:v>-99</c:v>
                </c:pt>
                <c:pt idx="778">
                  <c:v>-99</c:v>
                </c:pt>
                <c:pt idx="779">
                  <c:v>-99</c:v>
                </c:pt>
                <c:pt idx="780">
                  <c:v>-99</c:v>
                </c:pt>
                <c:pt idx="781">
                  <c:v>-99</c:v>
                </c:pt>
                <c:pt idx="782">
                  <c:v>-99</c:v>
                </c:pt>
                <c:pt idx="783">
                  <c:v>-99</c:v>
                </c:pt>
                <c:pt idx="784">
                  <c:v>-99</c:v>
                </c:pt>
                <c:pt idx="785">
                  <c:v>-99</c:v>
                </c:pt>
                <c:pt idx="786">
                  <c:v>-99</c:v>
                </c:pt>
                <c:pt idx="787">
                  <c:v>-99</c:v>
                </c:pt>
                <c:pt idx="788">
                  <c:v>-99</c:v>
                </c:pt>
                <c:pt idx="789">
                  <c:v>-99</c:v>
                </c:pt>
                <c:pt idx="790">
                  <c:v>-99</c:v>
                </c:pt>
                <c:pt idx="791">
                  <c:v>-99</c:v>
                </c:pt>
                <c:pt idx="792">
                  <c:v>-99</c:v>
                </c:pt>
                <c:pt idx="793">
                  <c:v>-99</c:v>
                </c:pt>
                <c:pt idx="794">
                  <c:v>-99</c:v>
                </c:pt>
                <c:pt idx="795">
                  <c:v>-99</c:v>
                </c:pt>
                <c:pt idx="796">
                  <c:v>-99</c:v>
                </c:pt>
                <c:pt idx="797">
                  <c:v>-99</c:v>
                </c:pt>
                <c:pt idx="798">
                  <c:v>-99</c:v>
                </c:pt>
                <c:pt idx="799">
                  <c:v>-99</c:v>
                </c:pt>
                <c:pt idx="800">
                  <c:v>-99</c:v>
                </c:pt>
                <c:pt idx="801">
                  <c:v>-99</c:v>
                </c:pt>
                <c:pt idx="802">
                  <c:v>-99</c:v>
                </c:pt>
                <c:pt idx="803">
                  <c:v>-99</c:v>
                </c:pt>
                <c:pt idx="804">
                  <c:v>-99</c:v>
                </c:pt>
                <c:pt idx="805">
                  <c:v>-99</c:v>
                </c:pt>
                <c:pt idx="806">
                  <c:v>-99</c:v>
                </c:pt>
                <c:pt idx="807">
                  <c:v>-99</c:v>
                </c:pt>
                <c:pt idx="808">
                  <c:v>-99</c:v>
                </c:pt>
                <c:pt idx="809">
                  <c:v>-99</c:v>
                </c:pt>
                <c:pt idx="810">
                  <c:v>-99</c:v>
                </c:pt>
                <c:pt idx="811">
                  <c:v>-99</c:v>
                </c:pt>
                <c:pt idx="812">
                  <c:v>-99</c:v>
                </c:pt>
                <c:pt idx="813">
                  <c:v>-99</c:v>
                </c:pt>
                <c:pt idx="814">
                  <c:v>-99</c:v>
                </c:pt>
                <c:pt idx="815">
                  <c:v>-99</c:v>
                </c:pt>
                <c:pt idx="816">
                  <c:v>-99</c:v>
                </c:pt>
                <c:pt idx="817">
                  <c:v>-99</c:v>
                </c:pt>
                <c:pt idx="818">
                  <c:v>-99</c:v>
                </c:pt>
                <c:pt idx="819">
                  <c:v>-99</c:v>
                </c:pt>
                <c:pt idx="820">
                  <c:v>-99</c:v>
                </c:pt>
                <c:pt idx="821">
                  <c:v>-99</c:v>
                </c:pt>
                <c:pt idx="822">
                  <c:v>-99</c:v>
                </c:pt>
                <c:pt idx="823">
                  <c:v>-99</c:v>
                </c:pt>
                <c:pt idx="824">
                  <c:v>-99</c:v>
                </c:pt>
                <c:pt idx="825">
                  <c:v>-99</c:v>
                </c:pt>
                <c:pt idx="826">
                  <c:v>-99</c:v>
                </c:pt>
                <c:pt idx="827">
                  <c:v>-99</c:v>
                </c:pt>
                <c:pt idx="828">
                  <c:v>-99</c:v>
                </c:pt>
                <c:pt idx="829">
                  <c:v>-99</c:v>
                </c:pt>
                <c:pt idx="830">
                  <c:v>-99</c:v>
                </c:pt>
                <c:pt idx="831">
                  <c:v>-99</c:v>
                </c:pt>
                <c:pt idx="832">
                  <c:v>-99</c:v>
                </c:pt>
                <c:pt idx="833">
                  <c:v>-99</c:v>
                </c:pt>
                <c:pt idx="834">
                  <c:v>-99</c:v>
                </c:pt>
                <c:pt idx="835">
                  <c:v>-99</c:v>
                </c:pt>
                <c:pt idx="836">
                  <c:v>-99</c:v>
                </c:pt>
                <c:pt idx="837">
                  <c:v>-99</c:v>
                </c:pt>
                <c:pt idx="838">
                  <c:v>-99</c:v>
                </c:pt>
                <c:pt idx="839">
                  <c:v>-99</c:v>
                </c:pt>
                <c:pt idx="840">
                  <c:v>-99</c:v>
                </c:pt>
                <c:pt idx="841">
                  <c:v>-99</c:v>
                </c:pt>
                <c:pt idx="842">
                  <c:v>-99</c:v>
                </c:pt>
                <c:pt idx="843">
                  <c:v>-99</c:v>
                </c:pt>
                <c:pt idx="844">
                  <c:v>-99</c:v>
                </c:pt>
                <c:pt idx="845">
                  <c:v>-99</c:v>
                </c:pt>
                <c:pt idx="846">
                  <c:v>-99</c:v>
                </c:pt>
                <c:pt idx="847">
                  <c:v>-99</c:v>
                </c:pt>
                <c:pt idx="848">
                  <c:v>-99</c:v>
                </c:pt>
                <c:pt idx="849">
                  <c:v>-99</c:v>
                </c:pt>
                <c:pt idx="850">
                  <c:v>-99</c:v>
                </c:pt>
                <c:pt idx="851">
                  <c:v>-99</c:v>
                </c:pt>
                <c:pt idx="852">
                  <c:v>-99</c:v>
                </c:pt>
                <c:pt idx="853">
                  <c:v>-99</c:v>
                </c:pt>
                <c:pt idx="854">
                  <c:v>-99</c:v>
                </c:pt>
                <c:pt idx="855">
                  <c:v>-99</c:v>
                </c:pt>
                <c:pt idx="856">
                  <c:v>-99</c:v>
                </c:pt>
                <c:pt idx="857">
                  <c:v>-99</c:v>
                </c:pt>
                <c:pt idx="858">
                  <c:v>-99</c:v>
                </c:pt>
                <c:pt idx="859">
                  <c:v>-99</c:v>
                </c:pt>
                <c:pt idx="860">
                  <c:v>-99</c:v>
                </c:pt>
                <c:pt idx="861">
                  <c:v>-99</c:v>
                </c:pt>
                <c:pt idx="862">
                  <c:v>-99</c:v>
                </c:pt>
                <c:pt idx="863">
                  <c:v>-99</c:v>
                </c:pt>
                <c:pt idx="864">
                  <c:v>-99</c:v>
                </c:pt>
                <c:pt idx="865">
                  <c:v>-99</c:v>
                </c:pt>
                <c:pt idx="866">
                  <c:v>-99</c:v>
                </c:pt>
                <c:pt idx="867">
                  <c:v>-99</c:v>
                </c:pt>
                <c:pt idx="868">
                  <c:v>-99</c:v>
                </c:pt>
                <c:pt idx="869">
                  <c:v>-99</c:v>
                </c:pt>
                <c:pt idx="870">
                  <c:v>-99</c:v>
                </c:pt>
                <c:pt idx="871">
                  <c:v>-99</c:v>
                </c:pt>
                <c:pt idx="872">
                  <c:v>-99</c:v>
                </c:pt>
                <c:pt idx="873">
                  <c:v>-99</c:v>
                </c:pt>
                <c:pt idx="874">
                  <c:v>-99</c:v>
                </c:pt>
                <c:pt idx="875">
                  <c:v>-99</c:v>
                </c:pt>
                <c:pt idx="876">
                  <c:v>-99</c:v>
                </c:pt>
                <c:pt idx="877">
                  <c:v>-99</c:v>
                </c:pt>
                <c:pt idx="878">
                  <c:v>-99</c:v>
                </c:pt>
                <c:pt idx="879">
                  <c:v>-99</c:v>
                </c:pt>
                <c:pt idx="880">
                  <c:v>-99</c:v>
                </c:pt>
                <c:pt idx="881">
                  <c:v>-99</c:v>
                </c:pt>
                <c:pt idx="882">
                  <c:v>-99</c:v>
                </c:pt>
                <c:pt idx="883">
                  <c:v>-99</c:v>
                </c:pt>
                <c:pt idx="884">
                  <c:v>-99</c:v>
                </c:pt>
                <c:pt idx="885">
                  <c:v>-99</c:v>
                </c:pt>
                <c:pt idx="886">
                  <c:v>-99</c:v>
                </c:pt>
                <c:pt idx="887">
                  <c:v>-99</c:v>
                </c:pt>
                <c:pt idx="888">
                  <c:v>-99</c:v>
                </c:pt>
                <c:pt idx="889">
                  <c:v>-99</c:v>
                </c:pt>
                <c:pt idx="890">
                  <c:v>-99</c:v>
                </c:pt>
                <c:pt idx="891">
                  <c:v>-99</c:v>
                </c:pt>
                <c:pt idx="892">
                  <c:v>-99</c:v>
                </c:pt>
                <c:pt idx="893">
                  <c:v>-99</c:v>
                </c:pt>
                <c:pt idx="894">
                  <c:v>-99</c:v>
                </c:pt>
                <c:pt idx="895">
                  <c:v>-99</c:v>
                </c:pt>
                <c:pt idx="896">
                  <c:v>-99</c:v>
                </c:pt>
                <c:pt idx="897">
                  <c:v>-99</c:v>
                </c:pt>
                <c:pt idx="898">
                  <c:v>-99</c:v>
                </c:pt>
                <c:pt idx="899">
                  <c:v>-99</c:v>
                </c:pt>
                <c:pt idx="900">
                  <c:v>-99</c:v>
                </c:pt>
                <c:pt idx="901">
                  <c:v>-99</c:v>
                </c:pt>
                <c:pt idx="902">
                  <c:v>-99</c:v>
                </c:pt>
                <c:pt idx="903">
                  <c:v>-99</c:v>
                </c:pt>
                <c:pt idx="904">
                  <c:v>-99</c:v>
                </c:pt>
                <c:pt idx="905">
                  <c:v>-99</c:v>
                </c:pt>
                <c:pt idx="906">
                  <c:v>-99</c:v>
                </c:pt>
                <c:pt idx="907">
                  <c:v>-99</c:v>
                </c:pt>
                <c:pt idx="908">
                  <c:v>-99</c:v>
                </c:pt>
                <c:pt idx="909">
                  <c:v>-99</c:v>
                </c:pt>
                <c:pt idx="910">
                  <c:v>-99</c:v>
                </c:pt>
                <c:pt idx="911">
                  <c:v>-99</c:v>
                </c:pt>
                <c:pt idx="912">
                  <c:v>-99</c:v>
                </c:pt>
                <c:pt idx="913">
                  <c:v>-99</c:v>
                </c:pt>
                <c:pt idx="914">
                  <c:v>-99</c:v>
                </c:pt>
                <c:pt idx="915">
                  <c:v>-99</c:v>
                </c:pt>
                <c:pt idx="916">
                  <c:v>-99</c:v>
                </c:pt>
                <c:pt idx="917">
                  <c:v>-99</c:v>
                </c:pt>
                <c:pt idx="918">
                  <c:v>-99</c:v>
                </c:pt>
                <c:pt idx="919">
                  <c:v>-99</c:v>
                </c:pt>
                <c:pt idx="920">
                  <c:v>-99</c:v>
                </c:pt>
                <c:pt idx="921">
                  <c:v>-99</c:v>
                </c:pt>
                <c:pt idx="922">
                  <c:v>-99</c:v>
                </c:pt>
                <c:pt idx="923">
                  <c:v>-99</c:v>
                </c:pt>
                <c:pt idx="924">
                  <c:v>-99</c:v>
                </c:pt>
                <c:pt idx="925">
                  <c:v>-99</c:v>
                </c:pt>
                <c:pt idx="926">
                  <c:v>-99</c:v>
                </c:pt>
                <c:pt idx="927">
                  <c:v>-99</c:v>
                </c:pt>
                <c:pt idx="928">
                  <c:v>-99</c:v>
                </c:pt>
                <c:pt idx="929">
                  <c:v>-99</c:v>
                </c:pt>
                <c:pt idx="930">
                  <c:v>-99</c:v>
                </c:pt>
                <c:pt idx="931">
                  <c:v>-99</c:v>
                </c:pt>
                <c:pt idx="932">
                  <c:v>-99</c:v>
                </c:pt>
                <c:pt idx="933">
                  <c:v>-99</c:v>
                </c:pt>
                <c:pt idx="934">
                  <c:v>-99</c:v>
                </c:pt>
                <c:pt idx="935">
                  <c:v>-99</c:v>
                </c:pt>
                <c:pt idx="936">
                  <c:v>-99</c:v>
                </c:pt>
                <c:pt idx="937">
                  <c:v>-99</c:v>
                </c:pt>
                <c:pt idx="938">
                  <c:v>-99</c:v>
                </c:pt>
                <c:pt idx="939">
                  <c:v>-99</c:v>
                </c:pt>
                <c:pt idx="940">
                  <c:v>-99</c:v>
                </c:pt>
                <c:pt idx="941">
                  <c:v>-99</c:v>
                </c:pt>
                <c:pt idx="942">
                  <c:v>-99</c:v>
                </c:pt>
                <c:pt idx="943">
                  <c:v>-99</c:v>
                </c:pt>
                <c:pt idx="944">
                  <c:v>-99</c:v>
                </c:pt>
                <c:pt idx="945">
                  <c:v>-99</c:v>
                </c:pt>
                <c:pt idx="946">
                  <c:v>-99</c:v>
                </c:pt>
                <c:pt idx="947">
                  <c:v>-99</c:v>
                </c:pt>
                <c:pt idx="948">
                  <c:v>-99</c:v>
                </c:pt>
                <c:pt idx="949">
                  <c:v>-99</c:v>
                </c:pt>
                <c:pt idx="950">
                  <c:v>-99</c:v>
                </c:pt>
                <c:pt idx="951">
                  <c:v>-99</c:v>
                </c:pt>
                <c:pt idx="952">
                  <c:v>-99</c:v>
                </c:pt>
                <c:pt idx="953">
                  <c:v>-99</c:v>
                </c:pt>
                <c:pt idx="954">
                  <c:v>-99</c:v>
                </c:pt>
                <c:pt idx="955">
                  <c:v>-99</c:v>
                </c:pt>
                <c:pt idx="956">
                  <c:v>-99</c:v>
                </c:pt>
                <c:pt idx="957">
                  <c:v>-99</c:v>
                </c:pt>
                <c:pt idx="958">
                  <c:v>-99</c:v>
                </c:pt>
                <c:pt idx="959">
                  <c:v>-99</c:v>
                </c:pt>
                <c:pt idx="960">
                  <c:v>-99</c:v>
                </c:pt>
                <c:pt idx="961">
                  <c:v>-99</c:v>
                </c:pt>
                <c:pt idx="962">
                  <c:v>-99</c:v>
                </c:pt>
                <c:pt idx="963">
                  <c:v>-99</c:v>
                </c:pt>
                <c:pt idx="964">
                  <c:v>-99</c:v>
                </c:pt>
                <c:pt idx="965">
                  <c:v>-99</c:v>
                </c:pt>
                <c:pt idx="966">
                  <c:v>-99</c:v>
                </c:pt>
                <c:pt idx="967">
                  <c:v>-99</c:v>
                </c:pt>
                <c:pt idx="968">
                  <c:v>-99</c:v>
                </c:pt>
                <c:pt idx="969">
                  <c:v>-99</c:v>
                </c:pt>
                <c:pt idx="970">
                  <c:v>-99</c:v>
                </c:pt>
                <c:pt idx="971">
                  <c:v>-99</c:v>
                </c:pt>
                <c:pt idx="972">
                  <c:v>-99</c:v>
                </c:pt>
                <c:pt idx="973">
                  <c:v>-99</c:v>
                </c:pt>
                <c:pt idx="974">
                  <c:v>-99</c:v>
                </c:pt>
                <c:pt idx="975">
                  <c:v>-99</c:v>
                </c:pt>
                <c:pt idx="976">
                  <c:v>-99</c:v>
                </c:pt>
                <c:pt idx="977">
                  <c:v>-99</c:v>
                </c:pt>
                <c:pt idx="978">
                  <c:v>-99</c:v>
                </c:pt>
                <c:pt idx="979">
                  <c:v>-99</c:v>
                </c:pt>
                <c:pt idx="980">
                  <c:v>-99</c:v>
                </c:pt>
                <c:pt idx="981">
                  <c:v>-99</c:v>
                </c:pt>
                <c:pt idx="982">
                  <c:v>-99</c:v>
                </c:pt>
                <c:pt idx="983">
                  <c:v>-99</c:v>
                </c:pt>
                <c:pt idx="984">
                  <c:v>-99</c:v>
                </c:pt>
                <c:pt idx="985">
                  <c:v>-99</c:v>
                </c:pt>
                <c:pt idx="986">
                  <c:v>-99</c:v>
                </c:pt>
                <c:pt idx="987">
                  <c:v>-99</c:v>
                </c:pt>
                <c:pt idx="988">
                  <c:v>-99</c:v>
                </c:pt>
                <c:pt idx="989">
                  <c:v>-99</c:v>
                </c:pt>
                <c:pt idx="990">
                  <c:v>-99</c:v>
                </c:pt>
                <c:pt idx="991">
                  <c:v>-99</c:v>
                </c:pt>
                <c:pt idx="992">
                  <c:v>-99</c:v>
                </c:pt>
                <c:pt idx="993">
                  <c:v>-99</c:v>
                </c:pt>
                <c:pt idx="994">
                  <c:v>-99</c:v>
                </c:pt>
                <c:pt idx="995">
                  <c:v>-99</c:v>
                </c:pt>
                <c:pt idx="996">
                  <c:v>-99</c:v>
                </c:pt>
                <c:pt idx="997">
                  <c:v>-99</c:v>
                </c:pt>
                <c:pt idx="998">
                  <c:v>-99</c:v>
                </c:pt>
                <c:pt idx="999">
                  <c:v>-99</c:v>
                </c:pt>
                <c:pt idx="1000">
                  <c:v>-99</c:v>
                </c:pt>
                <c:pt idx="1001">
                  <c:v>-99</c:v>
                </c:pt>
                <c:pt idx="1002">
                  <c:v>-99</c:v>
                </c:pt>
                <c:pt idx="1003">
                  <c:v>-99</c:v>
                </c:pt>
                <c:pt idx="1004">
                  <c:v>-99</c:v>
                </c:pt>
                <c:pt idx="1005">
                  <c:v>-99</c:v>
                </c:pt>
                <c:pt idx="1006">
                  <c:v>-99</c:v>
                </c:pt>
                <c:pt idx="1007">
                  <c:v>-99</c:v>
                </c:pt>
                <c:pt idx="1008">
                  <c:v>-99</c:v>
                </c:pt>
                <c:pt idx="1009">
                  <c:v>-99</c:v>
                </c:pt>
                <c:pt idx="1010">
                  <c:v>-99</c:v>
                </c:pt>
                <c:pt idx="1011">
                  <c:v>-99</c:v>
                </c:pt>
                <c:pt idx="1012">
                  <c:v>-99</c:v>
                </c:pt>
                <c:pt idx="1013">
                  <c:v>-99</c:v>
                </c:pt>
                <c:pt idx="1014">
                  <c:v>-99</c:v>
                </c:pt>
                <c:pt idx="1015">
                  <c:v>-99</c:v>
                </c:pt>
                <c:pt idx="1016">
                  <c:v>-99</c:v>
                </c:pt>
                <c:pt idx="1017">
                  <c:v>-99</c:v>
                </c:pt>
                <c:pt idx="1018">
                  <c:v>-99</c:v>
                </c:pt>
                <c:pt idx="1019">
                  <c:v>-99</c:v>
                </c:pt>
                <c:pt idx="1020">
                  <c:v>-99</c:v>
                </c:pt>
                <c:pt idx="1021">
                  <c:v>-99</c:v>
                </c:pt>
                <c:pt idx="1022">
                  <c:v>-99</c:v>
                </c:pt>
                <c:pt idx="1023">
                  <c:v>-99</c:v>
                </c:pt>
                <c:pt idx="1024">
                  <c:v>-99</c:v>
                </c:pt>
                <c:pt idx="1025">
                  <c:v>-99</c:v>
                </c:pt>
                <c:pt idx="1026">
                  <c:v>-99</c:v>
                </c:pt>
                <c:pt idx="1027">
                  <c:v>-99</c:v>
                </c:pt>
                <c:pt idx="1028">
                  <c:v>-99</c:v>
                </c:pt>
                <c:pt idx="1029">
                  <c:v>-99</c:v>
                </c:pt>
                <c:pt idx="1030">
                  <c:v>-99</c:v>
                </c:pt>
                <c:pt idx="1031">
                  <c:v>-99</c:v>
                </c:pt>
                <c:pt idx="1032">
                  <c:v>-99</c:v>
                </c:pt>
                <c:pt idx="1033">
                  <c:v>-99</c:v>
                </c:pt>
                <c:pt idx="1034">
                  <c:v>-99</c:v>
                </c:pt>
                <c:pt idx="1035">
                  <c:v>-99</c:v>
                </c:pt>
                <c:pt idx="1036">
                  <c:v>-99</c:v>
                </c:pt>
                <c:pt idx="1037">
                  <c:v>-99</c:v>
                </c:pt>
                <c:pt idx="1038">
                  <c:v>-99</c:v>
                </c:pt>
                <c:pt idx="1039">
                  <c:v>-99</c:v>
                </c:pt>
                <c:pt idx="1040">
                  <c:v>-99</c:v>
                </c:pt>
                <c:pt idx="1041">
                  <c:v>-99</c:v>
                </c:pt>
                <c:pt idx="1042">
                  <c:v>-99</c:v>
                </c:pt>
                <c:pt idx="1043">
                  <c:v>-99</c:v>
                </c:pt>
                <c:pt idx="1044">
                  <c:v>-99</c:v>
                </c:pt>
                <c:pt idx="1045">
                  <c:v>-99</c:v>
                </c:pt>
                <c:pt idx="1046">
                  <c:v>-99</c:v>
                </c:pt>
                <c:pt idx="1047">
                  <c:v>-99</c:v>
                </c:pt>
                <c:pt idx="1048">
                  <c:v>-99</c:v>
                </c:pt>
                <c:pt idx="1049">
                  <c:v>-99</c:v>
                </c:pt>
                <c:pt idx="1050">
                  <c:v>-99</c:v>
                </c:pt>
                <c:pt idx="1051">
                  <c:v>-99</c:v>
                </c:pt>
                <c:pt idx="1052">
                  <c:v>-99</c:v>
                </c:pt>
                <c:pt idx="1053">
                  <c:v>-99</c:v>
                </c:pt>
                <c:pt idx="1054">
                  <c:v>-99</c:v>
                </c:pt>
                <c:pt idx="1055">
                  <c:v>-99</c:v>
                </c:pt>
                <c:pt idx="1056">
                  <c:v>-99</c:v>
                </c:pt>
                <c:pt idx="1057">
                  <c:v>-99</c:v>
                </c:pt>
                <c:pt idx="1058">
                  <c:v>-99</c:v>
                </c:pt>
                <c:pt idx="1059">
                  <c:v>-99</c:v>
                </c:pt>
                <c:pt idx="1060">
                  <c:v>-99</c:v>
                </c:pt>
                <c:pt idx="1061">
                  <c:v>-99</c:v>
                </c:pt>
                <c:pt idx="1062">
                  <c:v>-99</c:v>
                </c:pt>
                <c:pt idx="1063">
                  <c:v>-99</c:v>
                </c:pt>
                <c:pt idx="1064">
                  <c:v>-99</c:v>
                </c:pt>
                <c:pt idx="1065">
                  <c:v>-99</c:v>
                </c:pt>
                <c:pt idx="1066">
                  <c:v>-99</c:v>
                </c:pt>
                <c:pt idx="1067">
                  <c:v>-99</c:v>
                </c:pt>
                <c:pt idx="1068">
                  <c:v>-99</c:v>
                </c:pt>
                <c:pt idx="1069">
                  <c:v>-99</c:v>
                </c:pt>
                <c:pt idx="1070">
                  <c:v>-99</c:v>
                </c:pt>
                <c:pt idx="1071">
                  <c:v>-99</c:v>
                </c:pt>
                <c:pt idx="1072">
                  <c:v>-99</c:v>
                </c:pt>
                <c:pt idx="1073">
                  <c:v>-99</c:v>
                </c:pt>
                <c:pt idx="1074">
                  <c:v>-99</c:v>
                </c:pt>
                <c:pt idx="1075">
                  <c:v>-99</c:v>
                </c:pt>
                <c:pt idx="1076">
                  <c:v>-99</c:v>
                </c:pt>
                <c:pt idx="1077">
                  <c:v>-99</c:v>
                </c:pt>
                <c:pt idx="1078">
                  <c:v>-99</c:v>
                </c:pt>
                <c:pt idx="1079">
                  <c:v>-99</c:v>
                </c:pt>
                <c:pt idx="1080">
                  <c:v>-99</c:v>
                </c:pt>
                <c:pt idx="1081">
                  <c:v>-99</c:v>
                </c:pt>
                <c:pt idx="1082">
                  <c:v>-99</c:v>
                </c:pt>
                <c:pt idx="1083">
                  <c:v>-99</c:v>
                </c:pt>
                <c:pt idx="1084">
                  <c:v>-99</c:v>
                </c:pt>
                <c:pt idx="1085">
                  <c:v>-99</c:v>
                </c:pt>
                <c:pt idx="1086">
                  <c:v>-99</c:v>
                </c:pt>
                <c:pt idx="1087">
                  <c:v>-99</c:v>
                </c:pt>
                <c:pt idx="1088">
                  <c:v>-99</c:v>
                </c:pt>
                <c:pt idx="1089">
                  <c:v>-99</c:v>
                </c:pt>
                <c:pt idx="1090">
                  <c:v>-99</c:v>
                </c:pt>
                <c:pt idx="1091">
                  <c:v>-99</c:v>
                </c:pt>
                <c:pt idx="1092">
                  <c:v>-99</c:v>
                </c:pt>
                <c:pt idx="1093">
                  <c:v>-99</c:v>
                </c:pt>
                <c:pt idx="1094">
                  <c:v>-99</c:v>
                </c:pt>
                <c:pt idx="1095">
                  <c:v>-99</c:v>
                </c:pt>
                <c:pt idx="1096">
                  <c:v>-99</c:v>
                </c:pt>
                <c:pt idx="1097">
                  <c:v>-99</c:v>
                </c:pt>
                <c:pt idx="1098">
                  <c:v>-99</c:v>
                </c:pt>
                <c:pt idx="1099">
                  <c:v>-99</c:v>
                </c:pt>
                <c:pt idx="1100">
                  <c:v>-99</c:v>
                </c:pt>
                <c:pt idx="1101">
                  <c:v>-99</c:v>
                </c:pt>
                <c:pt idx="1102">
                  <c:v>-99</c:v>
                </c:pt>
                <c:pt idx="1103">
                  <c:v>-99</c:v>
                </c:pt>
                <c:pt idx="1104">
                  <c:v>-99</c:v>
                </c:pt>
                <c:pt idx="1105">
                  <c:v>-99</c:v>
                </c:pt>
                <c:pt idx="1106">
                  <c:v>-99</c:v>
                </c:pt>
                <c:pt idx="1107">
                  <c:v>-99</c:v>
                </c:pt>
                <c:pt idx="1108">
                  <c:v>-99</c:v>
                </c:pt>
                <c:pt idx="1109">
                  <c:v>-99</c:v>
                </c:pt>
                <c:pt idx="1110">
                  <c:v>-99</c:v>
                </c:pt>
                <c:pt idx="1111">
                  <c:v>-99</c:v>
                </c:pt>
                <c:pt idx="1112">
                  <c:v>-99</c:v>
                </c:pt>
                <c:pt idx="1113">
                  <c:v>-99</c:v>
                </c:pt>
                <c:pt idx="1114">
                  <c:v>-99</c:v>
                </c:pt>
                <c:pt idx="1115">
                  <c:v>-99</c:v>
                </c:pt>
                <c:pt idx="1116">
                  <c:v>-99</c:v>
                </c:pt>
                <c:pt idx="1117">
                  <c:v>-99</c:v>
                </c:pt>
                <c:pt idx="1118">
                  <c:v>-99</c:v>
                </c:pt>
                <c:pt idx="1119">
                  <c:v>-99</c:v>
                </c:pt>
                <c:pt idx="1120">
                  <c:v>-99</c:v>
                </c:pt>
                <c:pt idx="1121">
                  <c:v>-99</c:v>
                </c:pt>
                <c:pt idx="1122">
                  <c:v>-99</c:v>
                </c:pt>
                <c:pt idx="1123">
                  <c:v>-99</c:v>
                </c:pt>
                <c:pt idx="1124">
                  <c:v>-99</c:v>
                </c:pt>
                <c:pt idx="1125">
                  <c:v>-99</c:v>
                </c:pt>
                <c:pt idx="1126">
                  <c:v>-99</c:v>
                </c:pt>
                <c:pt idx="1127">
                  <c:v>-99</c:v>
                </c:pt>
                <c:pt idx="1128">
                  <c:v>-99</c:v>
                </c:pt>
                <c:pt idx="1129">
                  <c:v>-99</c:v>
                </c:pt>
                <c:pt idx="1130">
                  <c:v>-99</c:v>
                </c:pt>
                <c:pt idx="1131">
                  <c:v>-99</c:v>
                </c:pt>
                <c:pt idx="1132">
                  <c:v>-99</c:v>
                </c:pt>
                <c:pt idx="1133">
                  <c:v>-99</c:v>
                </c:pt>
                <c:pt idx="1134">
                  <c:v>-99</c:v>
                </c:pt>
                <c:pt idx="1135">
                  <c:v>-99</c:v>
                </c:pt>
                <c:pt idx="1136">
                  <c:v>-99</c:v>
                </c:pt>
                <c:pt idx="1137">
                  <c:v>-99</c:v>
                </c:pt>
                <c:pt idx="1138">
                  <c:v>-99</c:v>
                </c:pt>
                <c:pt idx="1139">
                  <c:v>-99</c:v>
                </c:pt>
                <c:pt idx="1140">
                  <c:v>-99</c:v>
                </c:pt>
                <c:pt idx="1141">
                  <c:v>-99</c:v>
                </c:pt>
                <c:pt idx="1142">
                  <c:v>-99</c:v>
                </c:pt>
                <c:pt idx="1143">
                  <c:v>-99</c:v>
                </c:pt>
                <c:pt idx="1144">
                  <c:v>-99</c:v>
                </c:pt>
                <c:pt idx="1145">
                  <c:v>-99</c:v>
                </c:pt>
                <c:pt idx="1146">
                  <c:v>-99</c:v>
                </c:pt>
                <c:pt idx="1147">
                  <c:v>-99</c:v>
                </c:pt>
                <c:pt idx="1148">
                  <c:v>-99</c:v>
                </c:pt>
                <c:pt idx="1149">
                  <c:v>-99</c:v>
                </c:pt>
                <c:pt idx="1150">
                  <c:v>-99</c:v>
                </c:pt>
                <c:pt idx="1151">
                  <c:v>-99</c:v>
                </c:pt>
                <c:pt idx="1152">
                  <c:v>-99</c:v>
                </c:pt>
                <c:pt idx="1153">
                  <c:v>-99</c:v>
                </c:pt>
                <c:pt idx="1154">
                  <c:v>-99</c:v>
                </c:pt>
                <c:pt idx="1155">
                  <c:v>-99</c:v>
                </c:pt>
                <c:pt idx="1156">
                  <c:v>-99</c:v>
                </c:pt>
                <c:pt idx="1157">
                  <c:v>-99</c:v>
                </c:pt>
                <c:pt idx="1158">
                  <c:v>-99</c:v>
                </c:pt>
                <c:pt idx="1159">
                  <c:v>-99</c:v>
                </c:pt>
                <c:pt idx="1160">
                  <c:v>-99</c:v>
                </c:pt>
                <c:pt idx="1161">
                  <c:v>-99</c:v>
                </c:pt>
                <c:pt idx="1162">
                  <c:v>-99</c:v>
                </c:pt>
                <c:pt idx="1163">
                  <c:v>-99</c:v>
                </c:pt>
                <c:pt idx="1164">
                  <c:v>-99</c:v>
                </c:pt>
                <c:pt idx="1165">
                  <c:v>-99</c:v>
                </c:pt>
                <c:pt idx="1166">
                  <c:v>-99</c:v>
                </c:pt>
                <c:pt idx="1167">
                  <c:v>-99</c:v>
                </c:pt>
                <c:pt idx="1168">
                  <c:v>-99</c:v>
                </c:pt>
                <c:pt idx="1169">
                  <c:v>-99</c:v>
                </c:pt>
                <c:pt idx="1170">
                  <c:v>-99</c:v>
                </c:pt>
                <c:pt idx="1171">
                  <c:v>-99</c:v>
                </c:pt>
                <c:pt idx="1172">
                  <c:v>-99</c:v>
                </c:pt>
                <c:pt idx="1173">
                  <c:v>-99</c:v>
                </c:pt>
                <c:pt idx="1174">
                  <c:v>-99</c:v>
                </c:pt>
                <c:pt idx="1175">
                  <c:v>-99</c:v>
                </c:pt>
                <c:pt idx="1176">
                  <c:v>-99</c:v>
                </c:pt>
                <c:pt idx="1177">
                  <c:v>-99</c:v>
                </c:pt>
                <c:pt idx="1178">
                  <c:v>-99</c:v>
                </c:pt>
                <c:pt idx="1179">
                  <c:v>-99</c:v>
                </c:pt>
                <c:pt idx="1180">
                  <c:v>-99</c:v>
                </c:pt>
                <c:pt idx="1181">
                  <c:v>-99</c:v>
                </c:pt>
                <c:pt idx="1182">
                  <c:v>-99</c:v>
                </c:pt>
                <c:pt idx="1183">
                  <c:v>-99</c:v>
                </c:pt>
                <c:pt idx="1184">
                  <c:v>-99</c:v>
                </c:pt>
                <c:pt idx="1185">
                  <c:v>-99</c:v>
                </c:pt>
                <c:pt idx="1186">
                  <c:v>-99</c:v>
                </c:pt>
                <c:pt idx="1187">
                  <c:v>-99</c:v>
                </c:pt>
                <c:pt idx="1188">
                  <c:v>-99</c:v>
                </c:pt>
                <c:pt idx="1189">
                  <c:v>-99</c:v>
                </c:pt>
                <c:pt idx="1190">
                  <c:v>-99</c:v>
                </c:pt>
                <c:pt idx="1191">
                  <c:v>-99</c:v>
                </c:pt>
                <c:pt idx="1192">
                  <c:v>-99</c:v>
                </c:pt>
                <c:pt idx="1193">
                  <c:v>-99</c:v>
                </c:pt>
                <c:pt idx="1194">
                  <c:v>-99</c:v>
                </c:pt>
                <c:pt idx="1195">
                  <c:v>-99</c:v>
                </c:pt>
                <c:pt idx="1196">
                  <c:v>-99</c:v>
                </c:pt>
                <c:pt idx="1197">
                  <c:v>-99</c:v>
                </c:pt>
                <c:pt idx="1198">
                  <c:v>-99</c:v>
                </c:pt>
                <c:pt idx="1199">
                  <c:v>-99</c:v>
                </c:pt>
                <c:pt idx="1200">
                  <c:v>-99</c:v>
                </c:pt>
                <c:pt idx="1201">
                  <c:v>-99</c:v>
                </c:pt>
                <c:pt idx="1202">
                  <c:v>-99</c:v>
                </c:pt>
                <c:pt idx="1203">
                  <c:v>-99</c:v>
                </c:pt>
                <c:pt idx="1204">
                  <c:v>-99</c:v>
                </c:pt>
              </c:numCache>
            </c:numRef>
          </c:xVal>
          <c:yVal>
            <c:numRef>
              <c:f>CONTROL!$BH$7:$BH$1211</c:f>
              <c:numCache>
                <c:formatCode>General</c:formatCode>
                <c:ptCount val="1205"/>
                <c:pt idx="0">
                  <c:v>-99</c:v>
                </c:pt>
                <c:pt idx="1">
                  <c:v>-99</c:v>
                </c:pt>
                <c:pt idx="2">
                  <c:v>-99</c:v>
                </c:pt>
                <c:pt idx="3">
                  <c:v>-99</c:v>
                </c:pt>
                <c:pt idx="4">
                  <c:v>-99</c:v>
                </c:pt>
                <c:pt idx="5">
                  <c:v>-99</c:v>
                </c:pt>
                <c:pt idx="6">
                  <c:v>-99</c:v>
                </c:pt>
                <c:pt idx="7">
                  <c:v>-99</c:v>
                </c:pt>
                <c:pt idx="8">
                  <c:v>-99</c:v>
                </c:pt>
                <c:pt idx="9">
                  <c:v>-99</c:v>
                </c:pt>
                <c:pt idx="10">
                  <c:v>-99</c:v>
                </c:pt>
                <c:pt idx="11">
                  <c:v>-99</c:v>
                </c:pt>
                <c:pt idx="12">
                  <c:v>-99</c:v>
                </c:pt>
                <c:pt idx="13">
                  <c:v>-99</c:v>
                </c:pt>
                <c:pt idx="14">
                  <c:v>-99</c:v>
                </c:pt>
                <c:pt idx="15">
                  <c:v>-99</c:v>
                </c:pt>
                <c:pt idx="16">
                  <c:v>-99</c:v>
                </c:pt>
                <c:pt idx="17">
                  <c:v>-99</c:v>
                </c:pt>
                <c:pt idx="18">
                  <c:v>-99</c:v>
                </c:pt>
                <c:pt idx="19">
                  <c:v>-99</c:v>
                </c:pt>
                <c:pt idx="20">
                  <c:v>-99</c:v>
                </c:pt>
                <c:pt idx="21">
                  <c:v>-99</c:v>
                </c:pt>
                <c:pt idx="22">
                  <c:v>-99</c:v>
                </c:pt>
                <c:pt idx="23">
                  <c:v>-99</c:v>
                </c:pt>
                <c:pt idx="24">
                  <c:v>-99</c:v>
                </c:pt>
                <c:pt idx="25">
                  <c:v>-99</c:v>
                </c:pt>
                <c:pt idx="26">
                  <c:v>-99</c:v>
                </c:pt>
                <c:pt idx="27">
                  <c:v>-99</c:v>
                </c:pt>
                <c:pt idx="28">
                  <c:v>-99</c:v>
                </c:pt>
                <c:pt idx="29">
                  <c:v>-99</c:v>
                </c:pt>
                <c:pt idx="30">
                  <c:v>-99</c:v>
                </c:pt>
                <c:pt idx="31">
                  <c:v>-99</c:v>
                </c:pt>
                <c:pt idx="32">
                  <c:v>-99</c:v>
                </c:pt>
                <c:pt idx="33">
                  <c:v>-99</c:v>
                </c:pt>
                <c:pt idx="34">
                  <c:v>-99</c:v>
                </c:pt>
                <c:pt idx="35">
                  <c:v>-99</c:v>
                </c:pt>
                <c:pt idx="36">
                  <c:v>-99</c:v>
                </c:pt>
                <c:pt idx="37">
                  <c:v>-99</c:v>
                </c:pt>
                <c:pt idx="38">
                  <c:v>-99</c:v>
                </c:pt>
                <c:pt idx="39">
                  <c:v>-99</c:v>
                </c:pt>
                <c:pt idx="40">
                  <c:v>-99</c:v>
                </c:pt>
                <c:pt idx="41">
                  <c:v>-99</c:v>
                </c:pt>
                <c:pt idx="42">
                  <c:v>-99</c:v>
                </c:pt>
                <c:pt idx="43">
                  <c:v>-99</c:v>
                </c:pt>
                <c:pt idx="44">
                  <c:v>-99</c:v>
                </c:pt>
                <c:pt idx="45">
                  <c:v>-99</c:v>
                </c:pt>
                <c:pt idx="46">
                  <c:v>-99</c:v>
                </c:pt>
                <c:pt idx="47">
                  <c:v>-99</c:v>
                </c:pt>
                <c:pt idx="48">
                  <c:v>-99</c:v>
                </c:pt>
                <c:pt idx="49">
                  <c:v>-99</c:v>
                </c:pt>
                <c:pt idx="50">
                  <c:v>-99</c:v>
                </c:pt>
                <c:pt idx="51">
                  <c:v>-99</c:v>
                </c:pt>
                <c:pt idx="52">
                  <c:v>-99</c:v>
                </c:pt>
                <c:pt idx="53">
                  <c:v>-99</c:v>
                </c:pt>
                <c:pt idx="54">
                  <c:v>-99</c:v>
                </c:pt>
                <c:pt idx="55">
                  <c:v>-99</c:v>
                </c:pt>
                <c:pt idx="56">
                  <c:v>-99</c:v>
                </c:pt>
                <c:pt idx="57">
                  <c:v>-99</c:v>
                </c:pt>
                <c:pt idx="58">
                  <c:v>-99</c:v>
                </c:pt>
                <c:pt idx="59">
                  <c:v>-99</c:v>
                </c:pt>
                <c:pt idx="60">
                  <c:v>-99</c:v>
                </c:pt>
                <c:pt idx="61">
                  <c:v>-99</c:v>
                </c:pt>
                <c:pt idx="62">
                  <c:v>-99</c:v>
                </c:pt>
                <c:pt idx="63">
                  <c:v>-99</c:v>
                </c:pt>
                <c:pt idx="64">
                  <c:v>-99</c:v>
                </c:pt>
                <c:pt idx="65">
                  <c:v>-99</c:v>
                </c:pt>
                <c:pt idx="66">
                  <c:v>-99</c:v>
                </c:pt>
                <c:pt idx="67">
                  <c:v>-99</c:v>
                </c:pt>
                <c:pt idx="68">
                  <c:v>-99</c:v>
                </c:pt>
                <c:pt idx="69">
                  <c:v>-99</c:v>
                </c:pt>
                <c:pt idx="70">
                  <c:v>-99</c:v>
                </c:pt>
                <c:pt idx="71">
                  <c:v>-99</c:v>
                </c:pt>
                <c:pt idx="72">
                  <c:v>-99</c:v>
                </c:pt>
                <c:pt idx="73">
                  <c:v>-99</c:v>
                </c:pt>
                <c:pt idx="74">
                  <c:v>-99</c:v>
                </c:pt>
                <c:pt idx="75">
                  <c:v>-99</c:v>
                </c:pt>
                <c:pt idx="76">
                  <c:v>-99</c:v>
                </c:pt>
                <c:pt idx="77">
                  <c:v>-99</c:v>
                </c:pt>
                <c:pt idx="78">
                  <c:v>-99</c:v>
                </c:pt>
                <c:pt idx="79">
                  <c:v>-99</c:v>
                </c:pt>
                <c:pt idx="80">
                  <c:v>-99</c:v>
                </c:pt>
                <c:pt idx="81">
                  <c:v>-99</c:v>
                </c:pt>
                <c:pt idx="82">
                  <c:v>-99</c:v>
                </c:pt>
                <c:pt idx="83">
                  <c:v>-99</c:v>
                </c:pt>
                <c:pt idx="84">
                  <c:v>-99</c:v>
                </c:pt>
                <c:pt idx="85">
                  <c:v>-99</c:v>
                </c:pt>
                <c:pt idx="86">
                  <c:v>-99</c:v>
                </c:pt>
                <c:pt idx="87">
                  <c:v>-99</c:v>
                </c:pt>
                <c:pt idx="88">
                  <c:v>-99</c:v>
                </c:pt>
                <c:pt idx="89">
                  <c:v>-99</c:v>
                </c:pt>
                <c:pt idx="90">
                  <c:v>-99</c:v>
                </c:pt>
                <c:pt idx="91">
                  <c:v>-99</c:v>
                </c:pt>
                <c:pt idx="92">
                  <c:v>-99</c:v>
                </c:pt>
                <c:pt idx="93">
                  <c:v>-99</c:v>
                </c:pt>
                <c:pt idx="94">
                  <c:v>-99</c:v>
                </c:pt>
                <c:pt idx="95">
                  <c:v>-99</c:v>
                </c:pt>
                <c:pt idx="96">
                  <c:v>-99</c:v>
                </c:pt>
                <c:pt idx="97">
                  <c:v>-99</c:v>
                </c:pt>
                <c:pt idx="98">
                  <c:v>-99</c:v>
                </c:pt>
                <c:pt idx="99">
                  <c:v>-99</c:v>
                </c:pt>
                <c:pt idx="100">
                  <c:v>-99</c:v>
                </c:pt>
                <c:pt idx="101">
                  <c:v>-99</c:v>
                </c:pt>
                <c:pt idx="102">
                  <c:v>-99</c:v>
                </c:pt>
                <c:pt idx="103">
                  <c:v>-99</c:v>
                </c:pt>
                <c:pt idx="104">
                  <c:v>-99</c:v>
                </c:pt>
                <c:pt idx="105">
                  <c:v>-99</c:v>
                </c:pt>
                <c:pt idx="106">
                  <c:v>-99</c:v>
                </c:pt>
                <c:pt idx="107">
                  <c:v>-99</c:v>
                </c:pt>
                <c:pt idx="108">
                  <c:v>-99</c:v>
                </c:pt>
                <c:pt idx="109">
                  <c:v>-99</c:v>
                </c:pt>
                <c:pt idx="110">
                  <c:v>-99</c:v>
                </c:pt>
                <c:pt idx="111">
                  <c:v>-99</c:v>
                </c:pt>
                <c:pt idx="112">
                  <c:v>-99</c:v>
                </c:pt>
                <c:pt idx="113">
                  <c:v>-99</c:v>
                </c:pt>
                <c:pt idx="114">
                  <c:v>-99</c:v>
                </c:pt>
                <c:pt idx="115">
                  <c:v>-99</c:v>
                </c:pt>
                <c:pt idx="116">
                  <c:v>-99</c:v>
                </c:pt>
                <c:pt idx="117">
                  <c:v>-99</c:v>
                </c:pt>
                <c:pt idx="118">
                  <c:v>-99</c:v>
                </c:pt>
                <c:pt idx="119">
                  <c:v>-99</c:v>
                </c:pt>
                <c:pt idx="120">
                  <c:v>-99</c:v>
                </c:pt>
                <c:pt idx="121">
                  <c:v>-99</c:v>
                </c:pt>
                <c:pt idx="122">
                  <c:v>-99</c:v>
                </c:pt>
                <c:pt idx="123">
                  <c:v>-99</c:v>
                </c:pt>
                <c:pt idx="124">
                  <c:v>-99</c:v>
                </c:pt>
                <c:pt idx="125">
                  <c:v>-99</c:v>
                </c:pt>
                <c:pt idx="126">
                  <c:v>-99</c:v>
                </c:pt>
                <c:pt idx="127">
                  <c:v>-99</c:v>
                </c:pt>
                <c:pt idx="128">
                  <c:v>-99</c:v>
                </c:pt>
                <c:pt idx="129">
                  <c:v>-99</c:v>
                </c:pt>
                <c:pt idx="130">
                  <c:v>-99</c:v>
                </c:pt>
                <c:pt idx="131">
                  <c:v>-99</c:v>
                </c:pt>
                <c:pt idx="132">
                  <c:v>-99</c:v>
                </c:pt>
                <c:pt idx="133">
                  <c:v>-99</c:v>
                </c:pt>
                <c:pt idx="134">
                  <c:v>-99</c:v>
                </c:pt>
                <c:pt idx="135">
                  <c:v>-99</c:v>
                </c:pt>
                <c:pt idx="136">
                  <c:v>-99</c:v>
                </c:pt>
                <c:pt idx="137">
                  <c:v>-99</c:v>
                </c:pt>
                <c:pt idx="138">
                  <c:v>-99</c:v>
                </c:pt>
                <c:pt idx="139">
                  <c:v>-99</c:v>
                </c:pt>
                <c:pt idx="140">
                  <c:v>-99</c:v>
                </c:pt>
                <c:pt idx="141">
                  <c:v>-99</c:v>
                </c:pt>
                <c:pt idx="142">
                  <c:v>-99</c:v>
                </c:pt>
                <c:pt idx="143">
                  <c:v>-99</c:v>
                </c:pt>
                <c:pt idx="144">
                  <c:v>-99</c:v>
                </c:pt>
                <c:pt idx="145">
                  <c:v>-99</c:v>
                </c:pt>
                <c:pt idx="146">
                  <c:v>-99</c:v>
                </c:pt>
                <c:pt idx="147">
                  <c:v>-99</c:v>
                </c:pt>
                <c:pt idx="148">
                  <c:v>-99</c:v>
                </c:pt>
                <c:pt idx="149">
                  <c:v>-99</c:v>
                </c:pt>
                <c:pt idx="150">
                  <c:v>-99</c:v>
                </c:pt>
                <c:pt idx="151">
                  <c:v>-99</c:v>
                </c:pt>
                <c:pt idx="152">
                  <c:v>-99</c:v>
                </c:pt>
                <c:pt idx="153">
                  <c:v>-99</c:v>
                </c:pt>
                <c:pt idx="154">
                  <c:v>-99</c:v>
                </c:pt>
                <c:pt idx="155">
                  <c:v>-99</c:v>
                </c:pt>
                <c:pt idx="156">
                  <c:v>-99</c:v>
                </c:pt>
                <c:pt idx="157">
                  <c:v>-99</c:v>
                </c:pt>
                <c:pt idx="158">
                  <c:v>-99</c:v>
                </c:pt>
                <c:pt idx="159">
                  <c:v>-99</c:v>
                </c:pt>
                <c:pt idx="160">
                  <c:v>-99</c:v>
                </c:pt>
                <c:pt idx="161">
                  <c:v>-99</c:v>
                </c:pt>
                <c:pt idx="162">
                  <c:v>-99</c:v>
                </c:pt>
                <c:pt idx="163">
                  <c:v>-99</c:v>
                </c:pt>
                <c:pt idx="164">
                  <c:v>-99</c:v>
                </c:pt>
                <c:pt idx="165">
                  <c:v>-99</c:v>
                </c:pt>
                <c:pt idx="166">
                  <c:v>-99</c:v>
                </c:pt>
                <c:pt idx="167">
                  <c:v>-99</c:v>
                </c:pt>
                <c:pt idx="168">
                  <c:v>-99</c:v>
                </c:pt>
                <c:pt idx="169">
                  <c:v>-99</c:v>
                </c:pt>
                <c:pt idx="170">
                  <c:v>-99</c:v>
                </c:pt>
                <c:pt idx="171">
                  <c:v>-99</c:v>
                </c:pt>
                <c:pt idx="172">
                  <c:v>-99</c:v>
                </c:pt>
                <c:pt idx="173">
                  <c:v>-99</c:v>
                </c:pt>
                <c:pt idx="174">
                  <c:v>-99</c:v>
                </c:pt>
                <c:pt idx="175">
                  <c:v>-99</c:v>
                </c:pt>
                <c:pt idx="176">
                  <c:v>-99</c:v>
                </c:pt>
                <c:pt idx="177">
                  <c:v>-99</c:v>
                </c:pt>
                <c:pt idx="178">
                  <c:v>-99</c:v>
                </c:pt>
                <c:pt idx="179">
                  <c:v>-99</c:v>
                </c:pt>
                <c:pt idx="180">
                  <c:v>-99</c:v>
                </c:pt>
                <c:pt idx="181">
                  <c:v>-99</c:v>
                </c:pt>
                <c:pt idx="182">
                  <c:v>-99</c:v>
                </c:pt>
                <c:pt idx="183">
                  <c:v>-99</c:v>
                </c:pt>
                <c:pt idx="184">
                  <c:v>-99</c:v>
                </c:pt>
                <c:pt idx="185">
                  <c:v>-99</c:v>
                </c:pt>
                <c:pt idx="186">
                  <c:v>-99</c:v>
                </c:pt>
                <c:pt idx="187">
                  <c:v>-99</c:v>
                </c:pt>
                <c:pt idx="188">
                  <c:v>-99</c:v>
                </c:pt>
                <c:pt idx="189">
                  <c:v>-99</c:v>
                </c:pt>
                <c:pt idx="190">
                  <c:v>-99</c:v>
                </c:pt>
                <c:pt idx="191">
                  <c:v>-99</c:v>
                </c:pt>
                <c:pt idx="192">
                  <c:v>-99</c:v>
                </c:pt>
                <c:pt idx="193">
                  <c:v>-99</c:v>
                </c:pt>
                <c:pt idx="194">
                  <c:v>-99</c:v>
                </c:pt>
                <c:pt idx="195">
                  <c:v>-99</c:v>
                </c:pt>
                <c:pt idx="196">
                  <c:v>-99</c:v>
                </c:pt>
                <c:pt idx="197">
                  <c:v>-99</c:v>
                </c:pt>
                <c:pt idx="198">
                  <c:v>-99</c:v>
                </c:pt>
                <c:pt idx="199">
                  <c:v>-99</c:v>
                </c:pt>
                <c:pt idx="200">
                  <c:v>-99</c:v>
                </c:pt>
                <c:pt idx="201">
                  <c:v>-99</c:v>
                </c:pt>
                <c:pt idx="202">
                  <c:v>-99</c:v>
                </c:pt>
                <c:pt idx="203">
                  <c:v>-99</c:v>
                </c:pt>
                <c:pt idx="204">
                  <c:v>-99</c:v>
                </c:pt>
                <c:pt idx="205">
                  <c:v>-99</c:v>
                </c:pt>
                <c:pt idx="206">
                  <c:v>-99</c:v>
                </c:pt>
                <c:pt idx="207">
                  <c:v>-99</c:v>
                </c:pt>
                <c:pt idx="208">
                  <c:v>-99</c:v>
                </c:pt>
                <c:pt idx="209">
                  <c:v>-99</c:v>
                </c:pt>
                <c:pt idx="210">
                  <c:v>-99</c:v>
                </c:pt>
                <c:pt idx="211">
                  <c:v>-99</c:v>
                </c:pt>
                <c:pt idx="212">
                  <c:v>-99</c:v>
                </c:pt>
                <c:pt idx="213">
                  <c:v>-99</c:v>
                </c:pt>
                <c:pt idx="214">
                  <c:v>-99</c:v>
                </c:pt>
                <c:pt idx="215">
                  <c:v>-99</c:v>
                </c:pt>
                <c:pt idx="216">
                  <c:v>-99</c:v>
                </c:pt>
                <c:pt idx="217">
                  <c:v>-99</c:v>
                </c:pt>
                <c:pt idx="218">
                  <c:v>-99</c:v>
                </c:pt>
                <c:pt idx="219">
                  <c:v>-99</c:v>
                </c:pt>
                <c:pt idx="220">
                  <c:v>-99</c:v>
                </c:pt>
                <c:pt idx="221">
                  <c:v>-99</c:v>
                </c:pt>
                <c:pt idx="222">
                  <c:v>-99</c:v>
                </c:pt>
                <c:pt idx="223">
                  <c:v>-99</c:v>
                </c:pt>
                <c:pt idx="224">
                  <c:v>-99</c:v>
                </c:pt>
                <c:pt idx="225">
                  <c:v>-99</c:v>
                </c:pt>
                <c:pt idx="226">
                  <c:v>-99</c:v>
                </c:pt>
                <c:pt idx="227">
                  <c:v>-99</c:v>
                </c:pt>
                <c:pt idx="228">
                  <c:v>-99</c:v>
                </c:pt>
                <c:pt idx="229">
                  <c:v>-99</c:v>
                </c:pt>
                <c:pt idx="230">
                  <c:v>-99</c:v>
                </c:pt>
                <c:pt idx="231">
                  <c:v>-99</c:v>
                </c:pt>
                <c:pt idx="232">
                  <c:v>-99</c:v>
                </c:pt>
                <c:pt idx="233">
                  <c:v>-99</c:v>
                </c:pt>
                <c:pt idx="234">
                  <c:v>-99</c:v>
                </c:pt>
                <c:pt idx="235">
                  <c:v>-99</c:v>
                </c:pt>
                <c:pt idx="236">
                  <c:v>-99</c:v>
                </c:pt>
                <c:pt idx="237">
                  <c:v>-99</c:v>
                </c:pt>
                <c:pt idx="238">
                  <c:v>-99</c:v>
                </c:pt>
                <c:pt idx="239">
                  <c:v>-99</c:v>
                </c:pt>
                <c:pt idx="240">
                  <c:v>-99</c:v>
                </c:pt>
                <c:pt idx="241">
                  <c:v>-99</c:v>
                </c:pt>
                <c:pt idx="242">
                  <c:v>-99</c:v>
                </c:pt>
                <c:pt idx="243">
                  <c:v>-99</c:v>
                </c:pt>
                <c:pt idx="244">
                  <c:v>-99</c:v>
                </c:pt>
                <c:pt idx="245">
                  <c:v>-99</c:v>
                </c:pt>
                <c:pt idx="246">
                  <c:v>-99</c:v>
                </c:pt>
                <c:pt idx="247">
                  <c:v>-99</c:v>
                </c:pt>
                <c:pt idx="248">
                  <c:v>-99</c:v>
                </c:pt>
                <c:pt idx="249">
                  <c:v>-99</c:v>
                </c:pt>
                <c:pt idx="250">
                  <c:v>-99</c:v>
                </c:pt>
                <c:pt idx="251">
                  <c:v>-99</c:v>
                </c:pt>
                <c:pt idx="252">
                  <c:v>-99</c:v>
                </c:pt>
                <c:pt idx="253">
                  <c:v>-99</c:v>
                </c:pt>
                <c:pt idx="254">
                  <c:v>-99</c:v>
                </c:pt>
                <c:pt idx="255">
                  <c:v>-99</c:v>
                </c:pt>
                <c:pt idx="256">
                  <c:v>-99</c:v>
                </c:pt>
                <c:pt idx="257">
                  <c:v>-99</c:v>
                </c:pt>
                <c:pt idx="258">
                  <c:v>-99</c:v>
                </c:pt>
                <c:pt idx="259">
                  <c:v>-99</c:v>
                </c:pt>
                <c:pt idx="260">
                  <c:v>-99</c:v>
                </c:pt>
                <c:pt idx="261">
                  <c:v>-99</c:v>
                </c:pt>
                <c:pt idx="262">
                  <c:v>-99</c:v>
                </c:pt>
                <c:pt idx="263">
                  <c:v>-99</c:v>
                </c:pt>
                <c:pt idx="264">
                  <c:v>-99</c:v>
                </c:pt>
                <c:pt idx="265">
                  <c:v>-99</c:v>
                </c:pt>
                <c:pt idx="266">
                  <c:v>-99</c:v>
                </c:pt>
                <c:pt idx="267">
                  <c:v>-99</c:v>
                </c:pt>
                <c:pt idx="268">
                  <c:v>-99</c:v>
                </c:pt>
                <c:pt idx="269">
                  <c:v>-99</c:v>
                </c:pt>
                <c:pt idx="270">
                  <c:v>-99</c:v>
                </c:pt>
                <c:pt idx="271">
                  <c:v>-99</c:v>
                </c:pt>
                <c:pt idx="272">
                  <c:v>-99</c:v>
                </c:pt>
                <c:pt idx="273">
                  <c:v>-99</c:v>
                </c:pt>
                <c:pt idx="274">
                  <c:v>-99</c:v>
                </c:pt>
                <c:pt idx="275">
                  <c:v>-99</c:v>
                </c:pt>
                <c:pt idx="276">
                  <c:v>-99</c:v>
                </c:pt>
                <c:pt idx="277">
                  <c:v>-99</c:v>
                </c:pt>
                <c:pt idx="278">
                  <c:v>-99</c:v>
                </c:pt>
                <c:pt idx="279">
                  <c:v>-99</c:v>
                </c:pt>
                <c:pt idx="280">
                  <c:v>-99</c:v>
                </c:pt>
                <c:pt idx="281">
                  <c:v>-99</c:v>
                </c:pt>
                <c:pt idx="282">
                  <c:v>-99</c:v>
                </c:pt>
                <c:pt idx="283">
                  <c:v>-99</c:v>
                </c:pt>
                <c:pt idx="284">
                  <c:v>-99</c:v>
                </c:pt>
                <c:pt idx="285">
                  <c:v>-99</c:v>
                </c:pt>
                <c:pt idx="286">
                  <c:v>-99</c:v>
                </c:pt>
                <c:pt idx="287">
                  <c:v>-99</c:v>
                </c:pt>
                <c:pt idx="288">
                  <c:v>-99</c:v>
                </c:pt>
                <c:pt idx="289">
                  <c:v>-99</c:v>
                </c:pt>
                <c:pt idx="290">
                  <c:v>-99</c:v>
                </c:pt>
                <c:pt idx="291">
                  <c:v>-99</c:v>
                </c:pt>
                <c:pt idx="292">
                  <c:v>-99</c:v>
                </c:pt>
                <c:pt idx="293">
                  <c:v>-99</c:v>
                </c:pt>
                <c:pt idx="294">
                  <c:v>-99</c:v>
                </c:pt>
                <c:pt idx="295">
                  <c:v>-99</c:v>
                </c:pt>
                <c:pt idx="296">
                  <c:v>-99</c:v>
                </c:pt>
                <c:pt idx="297">
                  <c:v>-99</c:v>
                </c:pt>
                <c:pt idx="298">
                  <c:v>-99</c:v>
                </c:pt>
                <c:pt idx="299">
                  <c:v>-99</c:v>
                </c:pt>
                <c:pt idx="300">
                  <c:v>-99</c:v>
                </c:pt>
                <c:pt idx="301">
                  <c:v>-99</c:v>
                </c:pt>
                <c:pt idx="302">
                  <c:v>-99</c:v>
                </c:pt>
                <c:pt idx="303">
                  <c:v>-99</c:v>
                </c:pt>
                <c:pt idx="304">
                  <c:v>-99</c:v>
                </c:pt>
                <c:pt idx="305">
                  <c:v>-99</c:v>
                </c:pt>
                <c:pt idx="306">
                  <c:v>-99</c:v>
                </c:pt>
                <c:pt idx="307">
                  <c:v>-99</c:v>
                </c:pt>
                <c:pt idx="308">
                  <c:v>-99</c:v>
                </c:pt>
                <c:pt idx="309">
                  <c:v>-99</c:v>
                </c:pt>
                <c:pt idx="310">
                  <c:v>-99</c:v>
                </c:pt>
                <c:pt idx="311">
                  <c:v>-99</c:v>
                </c:pt>
                <c:pt idx="312">
                  <c:v>-99</c:v>
                </c:pt>
                <c:pt idx="313">
                  <c:v>-99</c:v>
                </c:pt>
                <c:pt idx="314">
                  <c:v>-99</c:v>
                </c:pt>
                <c:pt idx="315">
                  <c:v>-99</c:v>
                </c:pt>
                <c:pt idx="316">
                  <c:v>-99</c:v>
                </c:pt>
                <c:pt idx="317">
                  <c:v>-99</c:v>
                </c:pt>
                <c:pt idx="318">
                  <c:v>-99</c:v>
                </c:pt>
                <c:pt idx="319">
                  <c:v>-99</c:v>
                </c:pt>
                <c:pt idx="320">
                  <c:v>-99</c:v>
                </c:pt>
                <c:pt idx="321">
                  <c:v>-99</c:v>
                </c:pt>
                <c:pt idx="322">
                  <c:v>-99</c:v>
                </c:pt>
                <c:pt idx="323">
                  <c:v>-99</c:v>
                </c:pt>
                <c:pt idx="324">
                  <c:v>-99</c:v>
                </c:pt>
                <c:pt idx="325">
                  <c:v>-99</c:v>
                </c:pt>
                <c:pt idx="326">
                  <c:v>-99</c:v>
                </c:pt>
                <c:pt idx="327">
                  <c:v>-99</c:v>
                </c:pt>
                <c:pt idx="328">
                  <c:v>-99</c:v>
                </c:pt>
                <c:pt idx="329">
                  <c:v>-99</c:v>
                </c:pt>
                <c:pt idx="330">
                  <c:v>-99</c:v>
                </c:pt>
                <c:pt idx="331">
                  <c:v>-99</c:v>
                </c:pt>
                <c:pt idx="332">
                  <c:v>-99</c:v>
                </c:pt>
                <c:pt idx="333">
                  <c:v>-99</c:v>
                </c:pt>
                <c:pt idx="334">
                  <c:v>-99</c:v>
                </c:pt>
                <c:pt idx="335">
                  <c:v>-99</c:v>
                </c:pt>
                <c:pt idx="336">
                  <c:v>-99</c:v>
                </c:pt>
                <c:pt idx="337">
                  <c:v>-99</c:v>
                </c:pt>
                <c:pt idx="338">
                  <c:v>-99</c:v>
                </c:pt>
                <c:pt idx="339">
                  <c:v>-99</c:v>
                </c:pt>
                <c:pt idx="340">
                  <c:v>-99</c:v>
                </c:pt>
                <c:pt idx="341">
                  <c:v>-99</c:v>
                </c:pt>
                <c:pt idx="342">
                  <c:v>-99</c:v>
                </c:pt>
                <c:pt idx="343">
                  <c:v>-99</c:v>
                </c:pt>
                <c:pt idx="344">
                  <c:v>-99</c:v>
                </c:pt>
                <c:pt idx="345">
                  <c:v>-99</c:v>
                </c:pt>
                <c:pt idx="346">
                  <c:v>-99</c:v>
                </c:pt>
                <c:pt idx="347">
                  <c:v>-99</c:v>
                </c:pt>
                <c:pt idx="348">
                  <c:v>-99</c:v>
                </c:pt>
                <c:pt idx="349">
                  <c:v>-99</c:v>
                </c:pt>
                <c:pt idx="350">
                  <c:v>-99</c:v>
                </c:pt>
                <c:pt idx="351">
                  <c:v>-99</c:v>
                </c:pt>
                <c:pt idx="352">
                  <c:v>-99</c:v>
                </c:pt>
                <c:pt idx="353">
                  <c:v>-99</c:v>
                </c:pt>
                <c:pt idx="354">
                  <c:v>-99</c:v>
                </c:pt>
                <c:pt idx="355">
                  <c:v>-99</c:v>
                </c:pt>
                <c:pt idx="356">
                  <c:v>-99</c:v>
                </c:pt>
                <c:pt idx="357">
                  <c:v>-99</c:v>
                </c:pt>
                <c:pt idx="358">
                  <c:v>-99</c:v>
                </c:pt>
                <c:pt idx="359">
                  <c:v>-99</c:v>
                </c:pt>
                <c:pt idx="360">
                  <c:v>-99</c:v>
                </c:pt>
                <c:pt idx="361">
                  <c:v>-99</c:v>
                </c:pt>
                <c:pt idx="362">
                  <c:v>-99</c:v>
                </c:pt>
                <c:pt idx="363">
                  <c:v>-99</c:v>
                </c:pt>
                <c:pt idx="364">
                  <c:v>-99</c:v>
                </c:pt>
                <c:pt idx="365">
                  <c:v>-99</c:v>
                </c:pt>
                <c:pt idx="366">
                  <c:v>-99</c:v>
                </c:pt>
                <c:pt idx="367">
                  <c:v>-99</c:v>
                </c:pt>
                <c:pt idx="368">
                  <c:v>-99</c:v>
                </c:pt>
                <c:pt idx="369">
                  <c:v>-99</c:v>
                </c:pt>
                <c:pt idx="370">
                  <c:v>-99</c:v>
                </c:pt>
                <c:pt idx="371">
                  <c:v>-99</c:v>
                </c:pt>
                <c:pt idx="372">
                  <c:v>-99</c:v>
                </c:pt>
                <c:pt idx="373">
                  <c:v>-99</c:v>
                </c:pt>
                <c:pt idx="374">
                  <c:v>-99</c:v>
                </c:pt>
                <c:pt idx="375">
                  <c:v>-99</c:v>
                </c:pt>
                <c:pt idx="376">
                  <c:v>-99</c:v>
                </c:pt>
                <c:pt idx="377">
                  <c:v>-99</c:v>
                </c:pt>
                <c:pt idx="378">
                  <c:v>-99</c:v>
                </c:pt>
                <c:pt idx="379">
                  <c:v>-99</c:v>
                </c:pt>
                <c:pt idx="380">
                  <c:v>-99</c:v>
                </c:pt>
                <c:pt idx="381">
                  <c:v>-99</c:v>
                </c:pt>
                <c:pt idx="382">
                  <c:v>-99</c:v>
                </c:pt>
                <c:pt idx="383">
                  <c:v>-99</c:v>
                </c:pt>
                <c:pt idx="384">
                  <c:v>-99</c:v>
                </c:pt>
                <c:pt idx="385">
                  <c:v>-99</c:v>
                </c:pt>
                <c:pt idx="386">
                  <c:v>-99</c:v>
                </c:pt>
                <c:pt idx="387">
                  <c:v>-99</c:v>
                </c:pt>
                <c:pt idx="388">
                  <c:v>-99</c:v>
                </c:pt>
                <c:pt idx="389">
                  <c:v>-99</c:v>
                </c:pt>
                <c:pt idx="390">
                  <c:v>-99</c:v>
                </c:pt>
                <c:pt idx="391">
                  <c:v>-99</c:v>
                </c:pt>
                <c:pt idx="392">
                  <c:v>-99</c:v>
                </c:pt>
                <c:pt idx="393">
                  <c:v>-99</c:v>
                </c:pt>
                <c:pt idx="394">
                  <c:v>-99</c:v>
                </c:pt>
                <c:pt idx="395">
                  <c:v>-99</c:v>
                </c:pt>
                <c:pt idx="396">
                  <c:v>-99</c:v>
                </c:pt>
                <c:pt idx="397">
                  <c:v>-99</c:v>
                </c:pt>
                <c:pt idx="398">
                  <c:v>-99</c:v>
                </c:pt>
                <c:pt idx="399">
                  <c:v>-99</c:v>
                </c:pt>
                <c:pt idx="400">
                  <c:v>-99</c:v>
                </c:pt>
                <c:pt idx="401">
                  <c:v>-99</c:v>
                </c:pt>
                <c:pt idx="402">
                  <c:v>-99</c:v>
                </c:pt>
                <c:pt idx="403">
                  <c:v>-99</c:v>
                </c:pt>
                <c:pt idx="404">
                  <c:v>-99</c:v>
                </c:pt>
                <c:pt idx="405">
                  <c:v>-99</c:v>
                </c:pt>
                <c:pt idx="406">
                  <c:v>-99</c:v>
                </c:pt>
                <c:pt idx="407">
                  <c:v>-99</c:v>
                </c:pt>
                <c:pt idx="408">
                  <c:v>-99</c:v>
                </c:pt>
                <c:pt idx="409">
                  <c:v>-99</c:v>
                </c:pt>
                <c:pt idx="410">
                  <c:v>-99</c:v>
                </c:pt>
                <c:pt idx="411">
                  <c:v>-99</c:v>
                </c:pt>
                <c:pt idx="412">
                  <c:v>-99</c:v>
                </c:pt>
                <c:pt idx="413">
                  <c:v>-99</c:v>
                </c:pt>
                <c:pt idx="414">
                  <c:v>-99</c:v>
                </c:pt>
                <c:pt idx="415">
                  <c:v>-99</c:v>
                </c:pt>
                <c:pt idx="416">
                  <c:v>-99</c:v>
                </c:pt>
                <c:pt idx="417">
                  <c:v>-99</c:v>
                </c:pt>
                <c:pt idx="418">
                  <c:v>-99</c:v>
                </c:pt>
                <c:pt idx="419">
                  <c:v>-99</c:v>
                </c:pt>
                <c:pt idx="420">
                  <c:v>-99</c:v>
                </c:pt>
                <c:pt idx="421">
                  <c:v>-99</c:v>
                </c:pt>
                <c:pt idx="422">
                  <c:v>-99</c:v>
                </c:pt>
                <c:pt idx="423">
                  <c:v>-99</c:v>
                </c:pt>
                <c:pt idx="424">
                  <c:v>-99</c:v>
                </c:pt>
                <c:pt idx="425">
                  <c:v>-99</c:v>
                </c:pt>
                <c:pt idx="426">
                  <c:v>-99</c:v>
                </c:pt>
                <c:pt idx="427">
                  <c:v>-99</c:v>
                </c:pt>
                <c:pt idx="428">
                  <c:v>-99</c:v>
                </c:pt>
                <c:pt idx="429">
                  <c:v>-99</c:v>
                </c:pt>
                <c:pt idx="430">
                  <c:v>-99</c:v>
                </c:pt>
                <c:pt idx="431">
                  <c:v>-99</c:v>
                </c:pt>
                <c:pt idx="432">
                  <c:v>-99</c:v>
                </c:pt>
                <c:pt idx="433">
                  <c:v>-99</c:v>
                </c:pt>
                <c:pt idx="434">
                  <c:v>-99</c:v>
                </c:pt>
                <c:pt idx="435">
                  <c:v>-99</c:v>
                </c:pt>
                <c:pt idx="436">
                  <c:v>-99</c:v>
                </c:pt>
                <c:pt idx="437">
                  <c:v>-99</c:v>
                </c:pt>
                <c:pt idx="438">
                  <c:v>-99</c:v>
                </c:pt>
                <c:pt idx="439">
                  <c:v>-99</c:v>
                </c:pt>
                <c:pt idx="440">
                  <c:v>-99</c:v>
                </c:pt>
                <c:pt idx="441">
                  <c:v>-99</c:v>
                </c:pt>
                <c:pt idx="442">
                  <c:v>-99</c:v>
                </c:pt>
                <c:pt idx="443">
                  <c:v>-99</c:v>
                </c:pt>
                <c:pt idx="444">
                  <c:v>-99</c:v>
                </c:pt>
                <c:pt idx="445">
                  <c:v>-99</c:v>
                </c:pt>
                <c:pt idx="446">
                  <c:v>-99</c:v>
                </c:pt>
                <c:pt idx="447">
                  <c:v>-99</c:v>
                </c:pt>
                <c:pt idx="448">
                  <c:v>-99</c:v>
                </c:pt>
                <c:pt idx="449">
                  <c:v>-99</c:v>
                </c:pt>
                <c:pt idx="450">
                  <c:v>-99</c:v>
                </c:pt>
                <c:pt idx="451">
                  <c:v>-99</c:v>
                </c:pt>
                <c:pt idx="452">
                  <c:v>-99</c:v>
                </c:pt>
                <c:pt idx="453">
                  <c:v>-99</c:v>
                </c:pt>
                <c:pt idx="454">
                  <c:v>-99</c:v>
                </c:pt>
                <c:pt idx="455">
                  <c:v>-99</c:v>
                </c:pt>
                <c:pt idx="456">
                  <c:v>-99</c:v>
                </c:pt>
                <c:pt idx="457">
                  <c:v>-99</c:v>
                </c:pt>
                <c:pt idx="458">
                  <c:v>-99</c:v>
                </c:pt>
                <c:pt idx="459">
                  <c:v>-99</c:v>
                </c:pt>
                <c:pt idx="460">
                  <c:v>-99</c:v>
                </c:pt>
                <c:pt idx="461">
                  <c:v>-99</c:v>
                </c:pt>
                <c:pt idx="462">
                  <c:v>-99</c:v>
                </c:pt>
                <c:pt idx="463">
                  <c:v>-99</c:v>
                </c:pt>
                <c:pt idx="464">
                  <c:v>-99</c:v>
                </c:pt>
                <c:pt idx="465">
                  <c:v>-99</c:v>
                </c:pt>
                <c:pt idx="466">
                  <c:v>-99</c:v>
                </c:pt>
                <c:pt idx="467">
                  <c:v>-99</c:v>
                </c:pt>
                <c:pt idx="468">
                  <c:v>-99</c:v>
                </c:pt>
                <c:pt idx="469">
                  <c:v>-99</c:v>
                </c:pt>
                <c:pt idx="470">
                  <c:v>-99</c:v>
                </c:pt>
                <c:pt idx="471">
                  <c:v>-99</c:v>
                </c:pt>
                <c:pt idx="472">
                  <c:v>-99</c:v>
                </c:pt>
                <c:pt idx="473">
                  <c:v>-99</c:v>
                </c:pt>
                <c:pt idx="474">
                  <c:v>-99</c:v>
                </c:pt>
                <c:pt idx="475">
                  <c:v>-99</c:v>
                </c:pt>
                <c:pt idx="476">
                  <c:v>-99</c:v>
                </c:pt>
                <c:pt idx="477">
                  <c:v>-99</c:v>
                </c:pt>
                <c:pt idx="478">
                  <c:v>-99</c:v>
                </c:pt>
                <c:pt idx="479">
                  <c:v>-99</c:v>
                </c:pt>
                <c:pt idx="480">
                  <c:v>-99</c:v>
                </c:pt>
                <c:pt idx="481">
                  <c:v>-99</c:v>
                </c:pt>
                <c:pt idx="482">
                  <c:v>-99</c:v>
                </c:pt>
                <c:pt idx="483">
                  <c:v>-99</c:v>
                </c:pt>
                <c:pt idx="484">
                  <c:v>-99</c:v>
                </c:pt>
                <c:pt idx="485">
                  <c:v>-99</c:v>
                </c:pt>
                <c:pt idx="486">
                  <c:v>-99</c:v>
                </c:pt>
                <c:pt idx="487">
                  <c:v>-99</c:v>
                </c:pt>
                <c:pt idx="488">
                  <c:v>-99</c:v>
                </c:pt>
                <c:pt idx="489">
                  <c:v>-99</c:v>
                </c:pt>
                <c:pt idx="490">
                  <c:v>-99</c:v>
                </c:pt>
                <c:pt idx="491">
                  <c:v>-99</c:v>
                </c:pt>
                <c:pt idx="492">
                  <c:v>-99</c:v>
                </c:pt>
                <c:pt idx="493">
                  <c:v>-99</c:v>
                </c:pt>
                <c:pt idx="494">
                  <c:v>-99</c:v>
                </c:pt>
                <c:pt idx="495">
                  <c:v>-99</c:v>
                </c:pt>
                <c:pt idx="496">
                  <c:v>-99</c:v>
                </c:pt>
                <c:pt idx="497">
                  <c:v>-99</c:v>
                </c:pt>
                <c:pt idx="498">
                  <c:v>-99</c:v>
                </c:pt>
                <c:pt idx="499">
                  <c:v>-99</c:v>
                </c:pt>
                <c:pt idx="500">
                  <c:v>-99</c:v>
                </c:pt>
                <c:pt idx="501">
                  <c:v>-99</c:v>
                </c:pt>
                <c:pt idx="502">
                  <c:v>-99</c:v>
                </c:pt>
                <c:pt idx="503">
                  <c:v>-99</c:v>
                </c:pt>
                <c:pt idx="504">
                  <c:v>-99</c:v>
                </c:pt>
                <c:pt idx="505">
                  <c:v>-99</c:v>
                </c:pt>
                <c:pt idx="506">
                  <c:v>-99</c:v>
                </c:pt>
                <c:pt idx="507">
                  <c:v>-99</c:v>
                </c:pt>
                <c:pt idx="508">
                  <c:v>-99</c:v>
                </c:pt>
                <c:pt idx="509">
                  <c:v>-99</c:v>
                </c:pt>
                <c:pt idx="510">
                  <c:v>-99</c:v>
                </c:pt>
                <c:pt idx="511">
                  <c:v>-99</c:v>
                </c:pt>
                <c:pt idx="512">
                  <c:v>-99</c:v>
                </c:pt>
                <c:pt idx="513">
                  <c:v>-99</c:v>
                </c:pt>
                <c:pt idx="514">
                  <c:v>-99</c:v>
                </c:pt>
                <c:pt idx="515">
                  <c:v>-99</c:v>
                </c:pt>
                <c:pt idx="516">
                  <c:v>-99</c:v>
                </c:pt>
                <c:pt idx="517">
                  <c:v>-99</c:v>
                </c:pt>
                <c:pt idx="518">
                  <c:v>-99</c:v>
                </c:pt>
                <c:pt idx="519">
                  <c:v>-99</c:v>
                </c:pt>
                <c:pt idx="520">
                  <c:v>-99</c:v>
                </c:pt>
                <c:pt idx="521">
                  <c:v>-99</c:v>
                </c:pt>
                <c:pt idx="522">
                  <c:v>-99</c:v>
                </c:pt>
                <c:pt idx="523">
                  <c:v>-99</c:v>
                </c:pt>
                <c:pt idx="524">
                  <c:v>-99</c:v>
                </c:pt>
                <c:pt idx="525">
                  <c:v>-99</c:v>
                </c:pt>
                <c:pt idx="526">
                  <c:v>-99</c:v>
                </c:pt>
                <c:pt idx="527">
                  <c:v>-99</c:v>
                </c:pt>
                <c:pt idx="528">
                  <c:v>-99</c:v>
                </c:pt>
                <c:pt idx="529">
                  <c:v>-99</c:v>
                </c:pt>
                <c:pt idx="530">
                  <c:v>-99</c:v>
                </c:pt>
                <c:pt idx="531">
                  <c:v>-99</c:v>
                </c:pt>
                <c:pt idx="532">
                  <c:v>-99</c:v>
                </c:pt>
                <c:pt idx="533">
                  <c:v>-99</c:v>
                </c:pt>
                <c:pt idx="534">
                  <c:v>-99</c:v>
                </c:pt>
                <c:pt idx="535">
                  <c:v>-99</c:v>
                </c:pt>
                <c:pt idx="536">
                  <c:v>-99</c:v>
                </c:pt>
                <c:pt idx="537">
                  <c:v>-99</c:v>
                </c:pt>
                <c:pt idx="538">
                  <c:v>-99</c:v>
                </c:pt>
                <c:pt idx="539">
                  <c:v>-99</c:v>
                </c:pt>
                <c:pt idx="540">
                  <c:v>-99</c:v>
                </c:pt>
                <c:pt idx="541">
                  <c:v>-99</c:v>
                </c:pt>
                <c:pt idx="542">
                  <c:v>-99</c:v>
                </c:pt>
                <c:pt idx="543">
                  <c:v>-99</c:v>
                </c:pt>
                <c:pt idx="544">
                  <c:v>-99</c:v>
                </c:pt>
                <c:pt idx="545">
                  <c:v>-99</c:v>
                </c:pt>
                <c:pt idx="546">
                  <c:v>-99</c:v>
                </c:pt>
                <c:pt idx="547">
                  <c:v>-99</c:v>
                </c:pt>
                <c:pt idx="548">
                  <c:v>-99</c:v>
                </c:pt>
                <c:pt idx="549">
                  <c:v>-99</c:v>
                </c:pt>
                <c:pt idx="550">
                  <c:v>-99</c:v>
                </c:pt>
                <c:pt idx="551">
                  <c:v>-99</c:v>
                </c:pt>
                <c:pt idx="552">
                  <c:v>-99</c:v>
                </c:pt>
                <c:pt idx="553">
                  <c:v>-99</c:v>
                </c:pt>
                <c:pt idx="554">
                  <c:v>-99</c:v>
                </c:pt>
                <c:pt idx="555">
                  <c:v>-99</c:v>
                </c:pt>
                <c:pt idx="556">
                  <c:v>-99</c:v>
                </c:pt>
                <c:pt idx="557">
                  <c:v>-99</c:v>
                </c:pt>
                <c:pt idx="558">
                  <c:v>-99</c:v>
                </c:pt>
                <c:pt idx="559">
                  <c:v>-99</c:v>
                </c:pt>
                <c:pt idx="560">
                  <c:v>-99</c:v>
                </c:pt>
                <c:pt idx="561">
                  <c:v>-99</c:v>
                </c:pt>
                <c:pt idx="562">
                  <c:v>-99</c:v>
                </c:pt>
                <c:pt idx="563">
                  <c:v>-99</c:v>
                </c:pt>
                <c:pt idx="564">
                  <c:v>-99</c:v>
                </c:pt>
                <c:pt idx="565">
                  <c:v>-99</c:v>
                </c:pt>
                <c:pt idx="566">
                  <c:v>-99</c:v>
                </c:pt>
                <c:pt idx="567">
                  <c:v>-99</c:v>
                </c:pt>
                <c:pt idx="568">
                  <c:v>-99</c:v>
                </c:pt>
                <c:pt idx="569">
                  <c:v>-99</c:v>
                </c:pt>
                <c:pt idx="570">
                  <c:v>-99</c:v>
                </c:pt>
                <c:pt idx="571">
                  <c:v>-99</c:v>
                </c:pt>
                <c:pt idx="572">
                  <c:v>-99</c:v>
                </c:pt>
                <c:pt idx="573">
                  <c:v>-99</c:v>
                </c:pt>
                <c:pt idx="574">
                  <c:v>-99</c:v>
                </c:pt>
                <c:pt idx="575">
                  <c:v>-99</c:v>
                </c:pt>
                <c:pt idx="576">
                  <c:v>-99</c:v>
                </c:pt>
                <c:pt idx="577">
                  <c:v>-99</c:v>
                </c:pt>
                <c:pt idx="578">
                  <c:v>-99</c:v>
                </c:pt>
                <c:pt idx="579">
                  <c:v>-99</c:v>
                </c:pt>
                <c:pt idx="580">
                  <c:v>-99</c:v>
                </c:pt>
                <c:pt idx="581">
                  <c:v>-99</c:v>
                </c:pt>
                <c:pt idx="582">
                  <c:v>-99</c:v>
                </c:pt>
                <c:pt idx="583">
                  <c:v>-99</c:v>
                </c:pt>
                <c:pt idx="584">
                  <c:v>-99</c:v>
                </c:pt>
                <c:pt idx="585">
                  <c:v>-99</c:v>
                </c:pt>
                <c:pt idx="586">
                  <c:v>-99</c:v>
                </c:pt>
                <c:pt idx="587">
                  <c:v>-99</c:v>
                </c:pt>
                <c:pt idx="588">
                  <c:v>-99</c:v>
                </c:pt>
                <c:pt idx="589">
                  <c:v>-99</c:v>
                </c:pt>
                <c:pt idx="590">
                  <c:v>-99</c:v>
                </c:pt>
                <c:pt idx="591">
                  <c:v>-99</c:v>
                </c:pt>
                <c:pt idx="592">
                  <c:v>-99</c:v>
                </c:pt>
                <c:pt idx="593">
                  <c:v>-99</c:v>
                </c:pt>
                <c:pt idx="594">
                  <c:v>-99</c:v>
                </c:pt>
                <c:pt idx="595">
                  <c:v>-99</c:v>
                </c:pt>
                <c:pt idx="596">
                  <c:v>-99</c:v>
                </c:pt>
                <c:pt idx="597">
                  <c:v>-99</c:v>
                </c:pt>
                <c:pt idx="598">
                  <c:v>-99</c:v>
                </c:pt>
                <c:pt idx="599">
                  <c:v>-99</c:v>
                </c:pt>
                <c:pt idx="600">
                  <c:v>-99</c:v>
                </c:pt>
                <c:pt idx="601">
                  <c:v>-99</c:v>
                </c:pt>
                <c:pt idx="602">
                  <c:v>-99</c:v>
                </c:pt>
                <c:pt idx="603">
                  <c:v>-99</c:v>
                </c:pt>
                <c:pt idx="604">
                  <c:v>-99</c:v>
                </c:pt>
                <c:pt idx="605">
                  <c:v>-99</c:v>
                </c:pt>
                <c:pt idx="606">
                  <c:v>-99</c:v>
                </c:pt>
                <c:pt idx="607">
                  <c:v>-99</c:v>
                </c:pt>
                <c:pt idx="608">
                  <c:v>-99</c:v>
                </c:pt>
                <c:pt idx="609">
                  <c:v>-99</c:v>
                </c:pt>
                <c:pt idx="610">
                  <c:v>-99</c:v>
                </c:pt>
                <c:pt idx="611">
                  <c:v>-99</c:v>
                </c:pt>
                <c:pt idx="612">
                  <c:v>-99</c:v>
                </c:pt>
                <c:pt idx="613">
                  <c:v>-99</c:v>
                </c:pt>
                <c:pt idx="614">
                  <c:v>-99</c:v>
                </c:pt>
                <c:pt idx="615">
                  <c:v>-99</c:v>
                </c:pt>
                <c:pt idx="616">
                  <c:v>-99</c:v>
                </c:pt>
                <c:pt idx="617">
                  <c:v>-99</c:v>
                </c:pt>
                <c:pt idx="618">
                  <c:v>-99</c:v>
                </c:pt>
                <c:pt idx="619">
                  <c:v>-99</c:v>
                </c:pt>
                <c:pt idx="620">
                  <c:v>-99</c:v>
                </c:pt>
                <c:pt idx="621">
                  <c:v>-99</c:v>
                </c:pt>
                <c:pt idx="622">
                  <c:v>-99</c:v>
                </c:pt>
                <c:pt idx="623">
                  <c:v>-99</c:v>
                </c:pt>
                <c:pt idx="624">
                  <c:v>-99</c:v>
                </c:pt>
                <c:pt idx="625">
                  <c:v>-99</c:v>
                </c:pt>
                <c:pt idx="626">
                  <c:v>-99</c:v>
                </c:pt>
                <c:pt idx="627">
                  <c:v>-99</c:v>
                </c:pt>
                <c:pt idx="628">
                  <c:v>-99</c:v>
                </c:pt>
                <c:pt idx="629">
                  <c:v>-99</c:v>
                </c:pt>
                <c:pt idx="630">
                  <c:v>-99</c:v>
                </c:pt>
                <c:pt idx="631">
                  <c:v>-99</c:v>
                </c:pt>
                <c:pt idx="632">
                  <c:v>-99</c:v>
                </c:pt>
                <c:pt idx="633">
                  <c:v>-99</c:v>
                </c:pt>
                <c:pt idx="634">
                  <c:v>-99</c:v>
                </c:pt>
                <c:pt idx="635">
                  <c:v>-99</c:v>
                </c:pt>
                <c:pt idx="636">
                  <c:v>-99</c:v>
                </c:pt>
                <c:pt idx="637">
                  <c:v>-99</c:v>
                </c:pt>
                <c:pt idx="638">
                  <c:v>-99</c:v>
                </c:pt>
                <c:pt idx="639">
                  <c:v>-99</c:v>
                </c:pt>
                <c:pt idx="640">
                  <c:v>-99</c:v>
                </c:pt>
                <c:pt idx="641">
                  <c:v>-99</c:v>
                </c:pt>
                <c:pt idx="642">
                  <c:v>-99</c:v>
                </c:pt>
                <c:pt idx="643">
                  <c:v>-99</c:v>
                </c:pt>
                <c:pt idx="644">
                  <c:v>-99</c:v>
                </c:pt>
                <c:pt idx="645">
                  <c:v>-99</c:v>
                </c:pt>
                <c:pt idx="646">
                  <c:v>-99</c:v>
                </c:pt>
                <c:pt idx="647">
                  <c:v>-99</c:v>
                </c:pt>
                <c:pt idx="648">
                  <c:v>-99</c:v>
                </c:pt>
                <c:pt idx="649">
                  <c:v>-99</c:v>
                </c:pt>
                <c:pt idx="650">
                  <c:v>-99</c:v>
                </c:pt>
                <c:pt idx="651">
                  <c:v>-99</c:v>
                </c:pt>
                <c:pt idx="652">
                  <c:v>-99</c:v>
                </c:pt>
                <c:pt idx="653">
                  <c:v>-99</c:v>
                </c:pt>
                <c:pt idx="654">
                  <c:v>-99</c:v>
                </c:pt>
                <c:pt idx="655">
                  <c:v>-99</c:v>
                </c:pt>
                <c:pt idx="656">
                  <c:v>-99</c:v>
                </c:pt>
                <c:pt idx="657">
                  <c:v>-99</c:v>
                </c:pt>
                <c:pt idx="658">
                  <c:v>-99</c:v>
                </c:pt>
                <c:pt idx="659">
                  <c:v>-99</c:v>
                </c:pt>
                <c:pt idx="660">
                  <c:v>-99</c:v>
                </c:pt>
                <c:pt idx="661">
                  <c:v>-99</c:v>
                </c:pt>
                <c:pt idx="662">
                  <c:v>-99</c:v>
                </c:pt>
                <c:pt idx="663">
                  <c:v>-99</c:v>
                </c:pt>
                <c:pt idx="664">
                  <c:v>-99</c:v>
                </c:pt>
                <c:pt idx="665">
                  <c:v>-99</c:v>
                </c:pt>
                <c:pt idx="666">
                  <c:v>-99</c:v>
                </c:pt>
                <c:pt idx="667">
                  <c:v>-99</c:v>
                </c:pt>
                <c:pt idx="668">
                  <c:v>-99</c:v>
                </c:pt>
                <c:pt idx="669">
                  <c:v>-99</c:v>
                </c:pt>
                <c:pt idx="670">
                  <c:v>-99</c:v>
                </c:pt>
                <c:pt idx="671">
                  <c:v>-99</c:v>
                </c:pt>
                <c:pt idx="672">
                  <c:v>-99</c:v>
                </c:pt>
                <c:pt idx="673">
                  <c:v>-99</c:v>
                </c:pt>
                <c:pt idx="674">
                  <c:v>-99</c:v>
                </c:pt>
                <c:pt idx="675">
                  <c:v>-99</c:v>
                </c:pt>
                <c:pt idx="676">
                  <c:v>-99</c:v>
                </c:pt>
                <c:pt idx="677">
                  <c:v>-99</c:v>
                </c:pt>
                <c:pt idx="678">
                  <c:v>-99</c:v>
                </c:pt>
                <c:pt idx="679">
                  <c:v>-99</c:v>
                </c:pt>
                <c:pt idx="680">
                  <c:v>-99</c:v>
                </c:pt>
                <c:pt idx="681">
                  <c:v>-99</c:v>
                </c:pt>
                <c:pt idx="682">
                  <c:v>-99</c:v>
                </c:pt>
                <c:pt idx="683">
                  <c:v>-99</c:v>
                </c:pt>
                <c:pt idx="684">
                  <c:v>-99</c:v>
                </c:pt>
                <c:pt idx="685">
                  <c:v>-99</c:v>
                </c:pt>
                <c:pt idx="686">
                  <c:v>-99</c:v>
                </c:pt>
                <c:pt idx="687">
                  <c:v>-99</c:v>
                </c:pt>
                <c:pt idx="688">
                  <c:v>-99</c:v>
                </c:pt>
                <c:pt idx="689">
                  <c:v>-99</c:v>
                </c:pt>
                <c:pt idx="690">
                  <c:v>-99</c:v>
                </c:pt>
                <c:pt idx="691">
                  <c:v>-99</c:v>
                </c:pt>
                <c:pt idx="692">
                  <c:v>-99</c:v>
                </c:pt>
                <c:pt idx="693">
                  <c:v>-99</c:v>
                </c:pt>
                <c:pt idx="694">
                  <c:v>-99</c:v>
                </c:pt>
                <c:pt idx="695">
                  <c:v>-99</c:v>
                </c:pt>
                <c:pt idx="696">
                  <c:v>-99</c:v>
                </c:pt>
                <c:pt idx="697">
                  <c:v>-99</c:v>
                </c:pt>
                <c:pt idx="698">
                  <c:v>-99</c:v>
                </c:pt>
                <c:pt idx="699">
                  <c:v>-99</c:v>
                </c:pt>
                <c:pt idx="700">
                  <c:v>-99</c:v>
                </c:pt>
                <c:pt idx="701">
                  <c:v>-99</c:v>
                </c:pt>
                <c:pt idx="702">
                  <c:v>-99</c:v>
                </c:pt>
                <c:pt idx="703">
                  <c:v>-99</c:v>
                </c:pt>
                <c:pt idx="704">
                  <c:v>-99</c:v>
                </c:pt>
                <c:pt idx="705">
                  <c:v>-99</c:v>
                </c:pt>
                <c:pt idx="706">
                  <c:v>-99</c:v>
                </c:pt>
                <c:pt idx="707">
                  <c:v>-99</c:v>
                </c:pt>
                <c:pt idx="708">
                  <c:v>-99</c:v>
                </c:pt>
                <c:pt idx="709">
                  <c:v>-99</c:v>
                </c:pt>
                <c:pt idx="710">
                  <c:v>-99</c:v>
                </c:pt>
                <c:pt idx="711">
                  <c:v>-99</c:v>
                </c:pt>
                <c:pt idx="712">
                  <c:v>-99</c:v>
                </c:pt>
                <c:pt idx="713">
                  <c:v>-99</c:v>
                </c:pt>
                <c:pt idx="714">
                  <c:v>-99</c:v>
                </c:pt>
                <c:pt idx="715">
                  <c:v>-99</c:v>
                </c:pt>
                <c:pt idx="716">
                  <c:v>-99</c:v>
                </c:pt>
                <c:pt idx="717">
                  <c:v>-99</c:v>
                </c:pt>
                <c:pt idx="718">
                  <c:v>-99</c:v>
                </c:pt>
                <c:pt idx="719">
                  <c:v>-99</c:v>
                </c:pt>
                <c:pt idx="720">
                  <c:v>-99</c:v>
                </c:pt>
                <c:pt idx="721">
                  <c:v>-99</c:v>
                </c:pt>
                <c:pt idx="722">
                  <c:v>-99</c:v>
                </c:pt>
                <c:pt idx="723">
                  <c:v>-99</c:v>
                </c:pt>
                <c:pt idx="724">
                  <c:v>-99</c:v>
                </c:pt>
                <c:pt idx="725">
                  <c:v>-99</c:v>
                </c:pt>
                <c:pt idx="726">
                  <c:v>-99</c:v>
                </c:pt>
                <c:pt idx="727">
                  <c:v>-99</c:v>
                </c:pt>
                <c:pt idx="728">
                  <c:v>-99</c:v>
                </c:pt>
                <c:pt idx="729">
                  <c:v>-99</c:v>
                </c:pt>
                <c:pt idx="730">
                  <c:v>-99</c:v>
                </c:pt>
                <c:pt idx="731">
                  <c:v>-99</c:v>
                </c:pt>
                <c:pt idx="732">
                  <c:v>-99</c:v>
                </c:pt>
                <c:pt idx="733">
                  <c:v>-99</c:v>
                </c:pt>
                <c:pt idx="734">
                  <c:v>-99</c:v>
                </c:pt>
                <c:pt idx="735">
                  <c:v>-99</c:v>
                </c:pt>
                <c:pt idx="736">
                  <c:v>-99</c:v>
                </c:pt>
                <c:pt idx="737">
                  <c:v>-99</c:v>
                </c:pt>
                <c:pt idx="738">
                  <c:v>-99</c:v>
                </c:pt>
                <c:pt idx="739">
                  <c:v>-99</c:v>
                </c:pt>
                <c:pt idx="740">
                  <c:v>-99</c:v>
                </c:pt>
                <c:pt idx="741">
                  <c:v>-99</c:v>
                </c:pt>
                <c:pt idx="742">
                  <c:v>-99</c:v>
                </c:pt>
                <c:pt idx="743">
                  <c:v>-99</c:v>
                </c:pt>
                <c:pt idx="744">
                  <c:v>-99</c:v>
                </c:pt>
                <c:pt idx="745">
                  <c:v>-99</c:v>
                </c:pt>
                <c:pt idx="746">
                  <c:v>-99</c:v>
                </c:pt>
                <c:pt idx="747">
                  <c:v>-99</c:v>
                </c:pt>
                <c:pt idx="748">
                  <c:v>-99</c:v>
                </c:pt>
                <c:pt idx="749">
                  <c:v>-99</c:v>
                </c:pt>
                <c:pt idx="750">
                  <c:v>-99</c:v>
                </c:pt>
                <c:pt idx="751">
                  <c:v>-99</c:v>
                </c:pt>
                <c:pt idx="752">
                  <c:v>-99</c:v>
                </c:pt>
                <c:pt idx="753">
                  <c:v>-99</c:v>
                </c:pt>
                <c:pt idx="754">
                  <c:v>-99</c:v>
                </c:pt>
                <c:pt idx="755">
                  <c:v>-99</c:v>
                </c:pt>
                <c:pt idx="756">
                  <c:v>-99</c:v>
                </c:pt>
                <c:pt idx="757">
                  <c:v>-99</c:v>
                </c:pt>
                <c:pt idx="758">
                  <c:v>-99</c:v>
                </c:pt>
                <c:pt idx="759">
                  <c:v>-99</c:v>
                </c:pt>
                <c:pt idx="760">
                  <c:v>-99</c:v>
                </c:pt>
                <c:pt idx="761">
                  <c:v>-99</c:v>
                </c:pt>
                <c:pt idx="762">
                  <c:v>-99</c:v>
                </c:pt>
                <c:pt idx="763">
                  <c:v>-99</c:v>
                </c:pt>
                <c:pt idx="764">
                  <c:v>-99</c:v>
                </c:pt>
                <c:pt idx="765">
                  <c:v>-99</c:v>
                </c:pt>
                <c:pt idx="766">
                  <c:v>-99</c:v>
                </c:pt>
                <c:pt idx="767">
                  <c:v>-99</c:v>
                </c:pt>
                <c:pt idx="768">
                  <c:v>-99</c:v>
                </c:pt>
                <c:pt idx="769">
                  <c:v>-99</c:v>
                </c:pt>
                <c:pt idx="770">
                  <c:v>-99</c:v>
                </c:pt>
                <c:pt idx="771">
                  <c:v>-99</c:v>
                </c:pt>
                <c:pt idx="772">
                  <c:v>-99</c:v>
                </c:pt>
                <c:pt idx="773">
                  <c:v>-99</c:v>
                </c:pt>
                <c:pt idx="774">
                  <c:v>-99</c:v>
                </c:pt>
                <c:pt idx="775">
                  <c:v>-99</c:v>
                </c:pt>
                <c:pt idx="776">
                  <c:v>-99</c:v>
                </c:pt>
                <c:pt idx="777">
                  <c:v>-99</c:v>
                </c:pt>
                <c:pt idx="778">
                  <c:v>-99</c:v>
                </c:pt>
                <c:pt idx="779">
                  <c:v>-99</c:v>
                </c:pt>
                <c:pt idx="780">
                  <c:v>-99</c:v>
                </c:pt>
                <c:pt idx="781">
                  <c:v>-99</c:v>
                </c:pt>
                <c:pt idx="782">
                  <c:v>-99</c:v>
                </c:pt>
                <c:pt idx="783">
                  <c:v>-99</c:v>
                </c:pt>
                <c:pt idx="784">
                  <c:v>-99</c:v>
                </c:pt>
                <c:pt idx="785">
                  <c:v>-99</c:v>
                </c:pt>
                <c:pt idx="786">
                  <c:v>-99</c:v>
                </c:pt>
                <c:pt idx="787">
                  <c:v>-99</c:v>
                </c:pt>
                <c:pt idx="788">
                  <c:v>-99</c:v>
                </c:pt>
                <c:pt idx="789">
                  <c:v>-99</c:v>
                </c:pt>
                <c:pt idx="790">
                  <c:v>-99</c:v>
                </c:pt>
                <c:pt idx="791">
                  <c:v>-99</c:v>
                </c:pt>
                <c:pt idx="792">
                  <c:v>-99</c:v>
                </c:pt>
                <c:pt idx="793">
                  <c:v>-99</c:v>
                </c:pt>
                <c:pt idx="794">
                  <c:v>-99</c:v>
                </c:pt>
                <c:pt idx="795">
                  <c:v>-99</c:v>
                </c:pt>
                <c:pt idx="796">
                  <c:v>-99</c:v>
                </c:pt>
                <c:pt idx="797">
                  <c:v>-99</c:v>
                </c:pt>
                <c:pt idx="798">
                  <c:v>-99</c:v>
                </c:pt>
                <c:pt idx="799">
                  <c:v>-99</c:v>
                </c:pt>
                <c:pt idx="800">
                  <c:v>-99</c:v>
                </c:pt>
                <c:pt idx="801">
                  <c:v>-99</c:v>
                </c:pt>
                <c:pt idx="802">
                  <c:v>-99</c:v>
                </c:pt>
                <c:pt idx="803">
                  <c:v>-99</c:v>
                </c:pt>
                <c:pt idx="804">
                  <c:v>-99</c:v>
                </c:pt>
                <c:pt idx="805">
                  <c:v>-99</c:v>
                </c:pt>
                <c:pt idx="806">
                  <c:v>-99</c:v>
                </c:pt>
                <c:pt idx="807">
                  <c:v>-99</c:v>
                </c:pt>
                <c:pt idx="808">
                  <c:v>-99</c:v>
                </c:pt>
                <c:pt idx="809">
                  <c:v>-99</c:v>
                </c:pt>
                <c:pt idx="810">
                  <c:v>-99</c:v>
                </c:pt>
                <c:pt idx="811">
                  <c:v>-99</c:v>
                </c:pt>
                <c:pt idx="812">
                  <c:v>-99</c:v>
                </c:pt>
                <c:pt idx="813">
                  <c:v>-99</c:v>
                </c:pt>
                <c:pt idx="814">
                  <c:v>-99</c:v>
                </c:pt>
                <c:pt idx="815">
                  <c:v>-99</c:v>
                </c:pt>
                <c:pt idx="816">
                  <c:v>-99</c:v>
                </c:pt>
                <c:pt idx="817">
                  <c:v>-99</c:v>
                </c:pt>
                <c:pt idx="818">
                  <c:v>-99</c:v>
                </c:pt>
                <c:pt idx="819">
                  <c:v>-99</c:v>
                </c:pt>
                <c:pt idx="820">
                  <c:v>-99</c:v>
                </c:pt>
                <c:pt idx="821">
                  <c:v>-99</c:v>
                </c:pt>
                <c:pt idx="822">
                  <c:v>-99</c:v>
                </c:pt>
                <c:pt idx="823">
                  <c:v>-99</c:v>
                </c:pt>
                <c:pt idx="824">
                  <c:v>-99</c:v>
                </c:pt>
                <c:pt idx="825">
                  <c:v>-99</c:v>
                </c:pt>
                <c:pt idx="826">
                  <c:v>-99</c:v>
                </c:pt>
                <c:pt idx="827">
                  <c:v>-99</c:v>
                </c:pt>
                <c:pt idx="828">
                  <c:v>-99</c:v>
                </c:pt>
                <c:pt idx="829">
                  <c:v>-99</c:v>
                </c:pt>
                <c:pt idx="830">
                  <c:v>-99</c:v>
                </c:pt>
                <c:pt idx="831">
                  <c:v>-99</c:v>
                </c:pt>
                <c:pt idx="832">
                  <c:v>-99</c:v>
                </c:pt>
                <c:pt idx="833">
                  <c:v>-99</c:v>
                </c:pt>
                <c:pt idx="834">
                  <c:v>-99</c:v>
                </c:pt>
                <c:pt idx="835">
                  <c:v>-99</c:v>
                </c:pt>
                <c:pt idx="836">
                  <c:v>-99</c:v>
                </c:pt>
                <c:pt idx="837">
                  <c:v>-99</c:v>
                </c:pt>
                <c:pt idx="838">
                  <c:v>-99</c:v>
                </c:pt>
                <c:pt idx="839">
                  <c:v>-99</c:v>
                </c:pt>
                <c:pt idx="840">
                  <c:v>-99</c:v>
                </c:pt>
                <c:pt idx="841">
                  <c:v>-99</c:v>
                </c:pt>
                <c:pt idx="842">
                  <c:v>-99</c:v>
                </c:pt>
                <c:pt idx="843">
                  <c:v>-99</c:v>
                </c:pt>
                <c:pt idx="844">
                  <c:v>-99</c:v>
                </c:pt>
                <c:pt idx="845">
                  <c:v>-99</c:v>
                </c:pt>
                <c:pt idx="846">
                  <c:v>-99</c:v>
                </c:pt>
                <c:pt idx="847">
                  <c:v>-99</c:v>
                </c:pt>
                <c:pt idx="848">
                  <c:v>-99</c:v>
                </c:pt>
                <c:pt idx="849">
                  <c:v>-99</c:v>
                </c:pt>
                <c:pt idx="850">
                  <c:v>-99</c:v>
                </c:pt>
                <c:pt idx="851">
                  <c:v>-99</c:v>
                </c:pt>
                <c:pt idx="852">
                  <c:v>-99</c:v>
                </c:pt>
                <c:pt idx="853">
                  <c:v>-99</c:v>
                </c:pt>
                <c:pt idx="854">
                  <c:v>-99</c:v>
                </c:pt>
                <c:pt idx="855">
                  <c:v>-99</c:v>
                </c:pt>
                <c:pt idx="856">
                  <c:v>-99</c:v>
                </c:pt>
                <c:pt idx="857">
                  <c:v>-99</c:v>
                </c:pt>
                <c:pt idx="858">
                  <c:v>-99</c:v>
                </c:pt>
                <c:pt idx="859">
                  <c:v>-99</c:v>
                </c:pt>
                <c:pt idx="860">
                  <c:v>-99</c:v>
                </c:pt>
                <c:pt idx="861">
                  <c:v>-99</c:v>
                </c:pt>
                <c:pt idx="862">
                  <c:v>-99</c:v>
                </c:pt>
                <c:pt idx="863">
                  <c:v>-99</c:v>
                </c:pt>
                <c:pt idx="864">
                  <c:v>-99</c:v>
                </c:pt>
                <c:pt idx="865">
                  <c:v>-99</c:v>
                </c:pt>
                <c:pt idx="866">
                  <c:v>-99</c:v>
                </c:pt>
                <c:pt idx="867">
                  <c:v>-99</c:v>
                </c:pt>
                <c:pt idx="868">
                  <c:v>-99</c:v>
                </c:pt>
                <c:pt idx="869">
                  <c:v>-99</c:v>
                </c:pt>
                <c:pt idx="870">
                  <c:v>-99</c:v>
                </c:pt>
                <c:pt idx="871">
                  <c:v>-99</c:v>
                </c:pt>
                <c:pt idx="872">
                  <c:v>-99</c:v>
                </c:pt>
                <c:pt idx="873">
                  <c:v>-99</c:v>
                </c:pt>
                <c:pt idx="874">
                  <c:v>-99</c:v>
                </c:pt>
                <c:pt idx="875">
                  <c:v>-99</c:v>
                </c:pt>
                <c:pt idx="876">
                  <c:v>-99</c:v>
                </c:pt>
                <c:pt idx="877">
                  <c:v>-99</c:v>
                </c:pt>
                <c:pt idx="878">
                  <c:v>-99</c:v>
                </c:pt>
                <c:pt idx="879">
                  <c:v>-99</c:v>
                </c:pt>
                <c:pt idx="880">
                  <c:v>-99</c:v>
                </c:pt>
                <c:pt idx="881">
                  <c:v>-99</c:v>
                </c:pt>
                <c:pt idx="882">
                  <c:v>-99</c:v>
                </c:pt>
                <c:pt idx="883">
                  <c:v>-99</c:v>
                </c:pt>
                <c:pt idx="884">
                  <c:v>-99</c:v>
                </c:pt>
                <c:pt idx="885">
                  <c:v>-99</c:v>
                </c:pt>
                <c:pt idx="886">
                  <c:v>-99</c:v>
                </c:pt>
                <c:pt idx="887">
                  <c:v>-99</c:v>
                </c:pt>
                <c:pt idx="888">
                  <c:v>-99</c:v>
                </c:pt>
                <c:pt idx="889">
                  <c:v>-99</c:v>
                </c:pt>
                <c:pt idx="890">
                  <c:v>-99</c:v>
                </c:pt>
                <c:pt idx="891">
                  <c:v>-99</c:v>
                </c:pt>
                <c:pt idx="892">
                  <c:v>-99</c:v>
                </c:pt>
                <c:pt idx="893">
                  <c:v>-99</c:v>
                </c:pt>
                <c:pt idx="894">
                  <c:v>-99</c:v>
                </c:pt>
                <c:pt idx="895">
                  <c:v>-99</c:v>
                </c:pt>
                <c:pt idx="896">
                  <c:v>-99</c:v>
                </c:pt>
                <c:pt idx="897">
                  <c:v>-99</c:v>
                </c:pt>
                <c:pt idx="898">
                  <c:v>-99</c:v>
                </c:pt>
                <c:pt idx="899">
                  <c:v>-99</c:v>
                </c:pt>
                <c:pt idx="900">
                  <c:v>-99</c:v>
                </c:pt>
                <c:pt idx="901">
                  <c:v>-99</c:v>
                </c:pt>
                <c:pt idx="902">
                  <c:v>-99</c:v>
                </c:pt>
                <c:pt idx="903">
                  <c:v>-99</c:v>
                </c:pt>
                <c:pt idx="904">
                  <c:v>-99</c:v>
                </c:pt>
                <c:pt idx="905">
                  <c:v>-99</c:v>
                </c:pt>
                <c:pt idx="906">
                  <c:v>-99</c:v>
                </c:pt>
                <c:pt idx="907">
                  <c:v>-99</c:v>
                </c:pt>
                <c:pt idx="908">
                  <c:v>-99</c:v>
                </c:pt>
                <c:pt idx="909">
                  <c:v>-99</c:v>
                </c:pt>
                <c:pt idx="910">
                  <c:v>-99</c:v>
                </c:pt>
                <c:pt idx="911">
                  <c:v>-99</c:v>
                </c:pt>
                <c:pt idx="912">
                  <c:v>-99</c:v>
                </c:pt>
                <c:pt idx="913">
                  <c:v>-99</c:v>
                </c:pt>
                <c:pt idx="914">
                  <c:v>-99</c:v>
                </c:pt>
                <c:pt idx="915">
                  <c:v>-99</c:v>
                </c:pt>
                <c:pt idx="916">
                  <c:v>-99</c:v>
                </c:pt>
                <c:pt idx="917">
                  <c:v>-99</c:v>
                </c:pt>
                <c:pt idx="918">
                  <c:v>-99</c:v>
                </c:pt>
                <c:pt idx="919">
                  <c:v>-99</c:v>
                </c:pt>
                <c:pt idx="920">
                  <c:v>-99</c:v>
                </c:pt>
                <c:pt idx="921">
                  <c:v>-99</c:v>
                </c:pt>
                <c:pt idx="922">
                  <c:v>-99</c:v>
                </c:pt>
                <c:pt idx="923">
                  <c:v>-99</c:v>
                </c:pt>
                <c:pt idx="924">
                  <c:v>-99</c:v>
                </c:pt>
                <c:pt idx="925">
                  <c:v>-99</c:v>
                </c:pt>
                <c:pt idx="926">
                  <c:v>-99</c:v>
                </c:pt>
                <c:pt idx="927">
                  <c:v>-99</c:v>
                </c:pt>
                <c:pt idx="928">
                  <c:v>-99</c:v>
                </c:pt>
                <c:pt idx="929">
                  <c:v>-99</c:v>
                </c:pt>
                <c:pt idx="930">
                  <c:v>-99</c:v>
                </c:pt>
                <c:pt idx="931">
                  <c:v>-99</c:v>
                </c:pt>
                <c:pt idx="932">
                  <c:v>-99</c:v>
                </c:pt>
                <c:pt idx="933">
                  <c:v>-99</c:v>
                </c:pt>
                <c:pt idx="934">
                  <c:v>-99</c:v>
                </c:pt>
                <c:pt idx="935">
                  <c:v>-99</c:v>
                </c:pt>
                <c:pt idx="936">
                  <c:v>-99</c:v>
                </c:pt>
                <c:pt idx="937">
                  <c:v>-99</c:v>
                </c:pt>
                <c:pt idx="938">
                  <c:v>-99</c:v>
                </c:pt>
                <c:pt idx="939">
                  <c:v>-99</c:v>
                </c:pt>
                <c:pt idx="940">
                  <c:v>-99</c:v>
                </c:pt>
                <c:pt idx="941">
                  <c:v>-99</c:v>
                </c:pt>
                <c:pt idx="942">
                  <c:v>-99</c:v>
                </c:pt>
                <c:pt idx="943">
                  <c:v>-99</c:v>
                </c:pt>
                <c:pt idx="944">
                  <c:v>-99</c:v>
                </c:pt>
                <c:pt idx="945">
                  <c:v>-99</c:v>
                </c:pt>
                <c:pt idx="946">
                  <c:v>-99</c:v>
                </c:pt>
                <c:pt idx="947">
                  <c:v>-99</c:v>
                </c:pt>
                <c:pt idx="948">
                  <c:v>-99</c:v>
                </c:pt>
                <c:pt idx="949">
                  <c:v>-99</c:v>
                </c:pt>
                <c:pt idx="950">
                  <c:v>-99</c:v>
                </c:pt>
                <c:pt idx="951">
                  <c:v>-99</c:v>
                </c:pt>
                <c:pt idx="952">
                  <c:v>-99</c:v>
                </c:pt>
                <c:pt idx="953">
                  <c:v>-99</c:v>
                </c:pt>
                <c:pt idx="954">
                  <c:v>-99</c:v>
                </c:pt>
                <c:pt idx="955">
                  <c:v>-99</c:v>
                </c:pt>
                <c:pt idx="956">
                  <c:v>-99</c:v>
                </c:pt>
                <c:pt idx="957">
                  <c:v>-99</c:v>
                </c:pt>
                <c:pt idx="958">
                  <c:v>-99</c:v>
                </c:pt>
                <c:pt idx="959">
                  <c:v>-99</c:v>
                </c:pt>
                <c:pt idx="960">
                  <c:v>-99</c:v>
                </c:pt>
                <c:pt idx="961">
                  <c:v>-99</c:v>
                </c:pt>
                <c:pt idx="962">
                  <c:v>-99</c:v>
                </c:pt>
                <c:pt idx="963">
                  <c:v>-99</c:v>
                </c:pt>
                <c:pt idx="964">
                  <c:v>-99</c:v>
                </c:pt>
                <c:pt idx="965">
                  <c:v>-99</c:v>
                </c:pt>
                <c:pt idx="966">
                  <c:v>-99</c:v>
                </c:pt>
                <c:pt idx="967">
                  <c:v>-99</c:v>
                </c:pt>
                <c:pt idx="968">
                  <c:v>-99</c:v>
                </c:pt>
                <c:pt idx="969">
                  <c:v>-99</c:v>
                </c:pt>
                <c:pt idx="970">
                  <c:v>-99</c:v>
                </c:pt>
                <c:pt idx="971">
                  <c:v>-99</c:v>
                </c:pt>
                <c:pt idx="972">
                  <c:v>-99</c:v>
                </c:pt>
                <c:pt idx="973">
                  <c:v>-99</c:v>
                </c:pt>
                <c:pt idx="974">
                  <c:v>-99</c:v>
                </c:pt>
                <c:pt idx="975">
                  <c:v>-99</c:v>
                </c:pt>
                <c:pt idx="976">
                  <c:v>-99</c:v>
                </c:pt>
                <c:pt idx="977">
                  <c:v>-99</c:v>
                </c:pt>
                <c:pt idx="978">
                  <c:v>-99</c:v>
                </c:pt>
                <c:pt idx="979">
                  <c:v>-99</c:v>
                </c:pt>
                <c:pt idx="980">
                  <c:v>-99</c:v>
                </c:pt>
                <c:pt idx="981">
                  <c:v>-99</c:v>
                </c:pt>
                <c:pt idx="982">
                  <c:v>-99</c:v>
                </c:pt>
                <c:pt idx="983">
                  <c:v>-99</c:v>
                </c:pt>
                <c:pt idx="984">
                  <c:v>-99</c:v>
                </c:pt>
                <c:pt idx="985">
                  <c:v>-99</c:v>
                </c:pt>
                <c:pt idx="986">
                  <c:v>-99</c:v>
                </c:pt>
                <c:pt idx="987">
                  <c:v>-99</c:v>
                </c:pt>
                <c:pt idx="988">
                  <c:v>-99</c:v>
                </c:pt>
                <c:pt idx="989">
                  <c:v>-99</c:v>
                </c:pt>
                <c:pt idx="990">
                  <c:v>-99</c:v>
                </c:pt>
                <c:pt idx="991">
                  <c:v>-99</c:v>
                </c:pt>
                <c:pt idx="992">
                  <c:v>-99</c:v>
                </c:pt>
                <c:pt idx="993">
                  <c:v>-99</c:v>
                </c:pt>
                <c:pt idx="994">
                  <c:v>-99</c:v>
                </c:pt>
                <c:pt idx="995">
                  <c:v>-99</c:v>
                </c:pt>
                <c:pt idx="996">
                  <c:v>-99</c:v>
                </c:pt>
                <c:pt idx="997">
                  <c:v>-99</c:v>
                </c:pt>
                <c:pt idx="998">
                  <c:v>-99</c:v>
                </c:pt>
                <c:pt idx="999">
                  <c:v>-99</c:v>
                </c:pt>
                <c:pt idx="1000">
                  <c:v>-99</c:v>
                </c:pt>
                <c:pt idx="1001">
                  <c:v>-99</c:v>
                </c:pt>
                <c:pt idx="1002">
                  <c:v>-99</c:v>
                </c:pt>
                <c:pt idx="1003">
                  <c:v>-99</c:v>
                </c:pt>
                <c:pt idx="1004">
                  <c:v>-99</c:v>
                </c:pt>
                <c:pt idx="1005">
                  <c:v>-99</c:v>
                </c:pt>
                <c:pt idx="1006">
                  <c:v>-99</c:v>
                </c:pt>
                <c:pt idx="1007">
                  <c:v>-99</c:v>
                </c:pt>
                <c:pt idx="1008">
                  <c:v>-99</c:v>
                </c:pt>
                <c:pt idx="1009">
                  <c:v>-99</c:v>
                </c:pt>
                <c:pt idx="1010">
                  <c:v>-99</c:v>
                </c:pt>
                <c:pt idx="1011">
                  <c:v>-99</c:v>
                </c:pt>
                <c:pt idx="1012">
                  <c:v>-99</c:v>
                </c:pt>
                <c:pt idx="1013">
                  <c:v>-99</c:v>
                </c:pt>
                <c:pt idx="1014">
                  <c:v>-99</c:v>
                </c:pt>
                <c:pt idx="1015">
                  <c:v>-99</c:v>
                </c:pt>
                <c:pt idx="1016">
                  <c:v>-99</c:v>
                </c:pt>
                <c:pt idx="1017">
                  <c:v>-99</c:v>
                </c:pt>
                <c:pt idx="1018">
                  <c:v>-99</c:v>
                </c:pt>
                <c:pt idx="1019">
                  <c:v>-99</c:v>
                </c:pt>
                <c:pt idx="1020">
                  <c:v>-99</c:v>
                </c:pt>
                <c:pt idx="1021">
                  <c:v>-99</c:v>
                </c:pt>
                <c:pt idx="1022">
                  <c:v>-99</c:v>
                </c:pt>
                <c:pt idx="1023">
                  <c:v>-99</c:v>
                </c:pt>
                <c:pt idx="1024">
                  <c:v>-99</c:v>
                </c:pt>
                <c:pt idx="1025">
                  <c:v>-99</c:v>
                </c:pt>
                <c:pt idx="1026">
                  <c:v>-99</c:v>
                </c:pt>
                <c:pt idx="1027">
                  <c:v>-99</c:v>
                </c:pt>
                <c:pt idx="1028">
                  <c:v>-99</c:v>
                </c:pt>
                <c:pt idx="1029">
                  <c:v>-99</c:v>
                </c:pt>
                <c:pt idx="1030">
                  <c:v>-99</c:v>
                </c:pt>
                <c:pt idx="1031">
                  <c:v>-99</c:v>
                </c:pt>
                <c:pt idx="1032">
                  <c:v>-99</c:v>
                </c:pt>
                <c:pt idx="1033">
                  <c:v>-99</c:v>
                </c:pt>
                <c:pt idx="1034">
                  <c:v>-99</c:v>
                </c:pt>
                <c:pt idx="1035">
                  <c:v>-99</c:v>
                </c:pt>
                <c:pt idx="1036">
                  <c:v>-99</c:v>
                </c:pt>
                <c:pt idx="1037">
                  <c:v>-99</c:v>
                </c:pt>
                <c:pt idx="1038">
                  <c:v>-99</c:v>
                </c:pt>
                <c:pt idx="1039">
                  <c:v>-99</c:v>
                </c:pt>
                <c:pt idx="1040">
                  <c:v>-99</c:v>
                </c:pt>
                <c:pt idx="1041">
                  <c:v>-99</c:v>
                </c:pt>
                <c:pt idx="1042">
                  <c:v>-99</c:v>
                </c:pt>
                <c:pt idx="1043">
                  <c:v>-99</c:v>
                </c:pt>
                <c:pt idx="1044">
                  <c:v>-99</c:v>
                </c:pt>
                <c:pt idx="1045">
                  <c:v>-99</c:v>
                </c:pt>
                <c:pt idx="1046">
                  <c:v>-99</c:v>
                </c:pt>
                <c:pt idx="1047">
                  <c:v>-99</c:v>
                </c:pt>
                <c:pt idx="1048">
                  <c:v>-99</c:v>
                </c:pt>
                <c:pt idx="1049">
                  <c:v>-99</c:v>
                </c:pt>
                <c:pt idx="1050">
                  <c:v>-99</c:v>
                </c:pt>
                <c:pt idx="1051">
                  <c:v>-99</c:v>
                </c:pt>
                <c:pt idx="1052">
                  <c:v>-99</c:v>
                </c:pt>
                <c:pt idx="1053">
                  <c:v>-99</c:v>
                </c:pt>
                <c:pt idx="1054">
                  <c:v>-99</c:v>
                </c:pt>
                <c:pt idx="1055">
                  <c:v>-99</c:v>
                </c:pt>
                <c:pt idx="1056">
                  <c:v>-99</c:v>
                </c:pt>
                <c:pt idx="1057">
                  <c:v>-99</c:v>
                </c:pt>
                <c:pt idx="1058">
                  <c:v>-99</c:v>
                </c:pt>
                <c:pt idx="1059">
                  <c:v>-99</c:v>
                </c:pt>
                <c:pt idx="1060">
                  <c:v>-99</c:v>
                </c:pt>
                <c:pt idx="1061">
                  <c:v>-99</c:v>
                </c:pt>
                <c:pt idx="1062">
                  <c:v>-99</c:v>
                </c:pt>
                <c:pt idx="1063">
                  <c:v>-99</c:v>
                </c:pt>
                <c:pt idx="1064">
                  <c:v>-99</c:v>
                </c:pt>
                <c:pt idx="1065">
                  <c:v>-99</c:v>
                </c:pt>
                <c:pt idx="1066">
                  <c:v>-99</c:v>
                </c:pt>
                <c:pt idx="1067">
                  <c:v>-99</c:v>
                </c:pt>
                <c:pt idx="1068">
                  <c:v>-99</c:v>
                </c:pt>
                <c:pt idx="1069">
                  <c:v>-99</c:v>
                </c:pt>
                <c:pt idx="1070">
                  <c:v>-99</c:v>
                </c:pt>
                <c:pt idx="1071">
                  <c:v>-99</c:v>
                </c:pt>
                <c:pt idx="1072">
                  <c:v>-99</c:v>
                </c:pt>
                <c:pt idx="1073">
                  <c:v>-99</c:v>
                </c:pt>
                <c:pt idx="1074">
                  <c:v>-99</c:v>
                </c:pt>
                <c:pt idx="1075">
                  <c:v>-99</c:v>
                </c:pt>
                <c:pt idx="1076">
                  <c:v>-99</c:v>
                </c:pt>
                <c:pt idx="1077">
                  <c:v>-99</c:v>
                </c:pt>
                <c:pt idx="1078">
                  <c:v>-99</c:v>
                </c:pt>
                <c:pt idx="1079">
                  <c:v>-99</c:v>
                </c:pt>
                <c:pt idx="1080">
                  <c:v>-99</c:v>
                </c:pt>
                <c:pt idx="1081">
                  <c:v>-99</c:v>
                </c:pt>
                <c:pt idx="1082">
                  <c:v>-99</c:v>
                </c:pt>
                <c:pt idx="1083">
                  <c:v>-99</c:v>
                </c:pt>
                <c:pt idx="1084">
                  <c:v>-99</c:v>
                </c:pt>
                <c:pt idx="1085">
                  <c:v>-99</c:v>
                </c:pt>
                <c:pt idx="1086">
                  <c:v>-99</c:v>
                </c:pt>
                <c:pt idx="1087">
                  <c:v>-99</c:v>
                </c:pt>
                <c:pt idx="1088">
                  <c:v>-99</c:v>
                </c:pt>
                <c:pt idx="1089">
                  <c:v>-99</c:v>
                </c:pt>
                <c:pt idx="1090">
                  <c:v>-99</c:v>
                </c:pt>
                <c:pt idx="1091">
                  <c:v>-99</c:v>
                </c:pt>
                <c:pt idx="1092">
                  <c:v>-99</c:v>
                </c:pt>
                <c:pt idx="1093">
                  <c:v>-99</c:v>
                </c:pt>
                <c:pt idx="1094">
                  <c:v>-99</c:v>
                </c:pt>
                <c:pt idx="1095">
                  <c:v>-99</c:v>
                </c:pt>
                <c:pt idx="1096">
                  <c:v>-99</c:v>
                </c:pt>
                <c:pt idx="1097">
                  <c:v>-99</c:v>
                </c:pt>
                <c:pt idx="1098">
                  <c:v>-99</c:v>
                </c:pt>
                <c:pt idx="1099">
                  <c:v>-99</c:v>
                </c:pt>
                <c:pt idx="1100">
                  <c:v>-99</c:v>
                </c:pt>
                <c:pt idx="1101">
                  <c:v>-99</c:v>
                </c:pt>
                <c:pt idx="1102">
                  <c:v>-99</c:v>
                </c:pt>
                <c:pt idx="1103">
                  <c:v>-99</c:v>
                </c:pt>
                <c:pt idx="1104">
                  <c:v>-99</c:v>
                </c:pt>
                <c:pt idx="1105">
                  <c:v>-99</c:v>
                </c:pt>
                <c:pt idx="1106">
                  <c:v>-99</c:v>
                </c:pt>
                <c:pt idx="1107">
                  <c:v>-99</c:v>
                </c:pt>
                <c:pt idx="1108">
                  <c:v>-99</c:v>
                </c:pt>
                <c:pt idx="1109">
                  <c:v>-99</c:v>
                </c:pt>
                <c:pt idx="1110">
                  <c:v>-99</c:v>
                </c:pt>
                <c:pt idx="1111">
                  <c:v>-99</c:v>
                </c:pt>
                <c:pt idx="1112">
                  <c:v>-99</c:v>
                </c:pt>
                <c:pt idx="1113">
                  <c:v>-99</c:v>
                </c:pt>
                <c:pt idx="1114">
                  <c:v>-99</c:v>
                </c:pt>
                <c:pt idx="1115">
                  <c:v>-99</c:v>
                </c:pt>
                <c:pt idx="1116">
                  <c:v>-99</c:v>
                </c:pt>
                <c:pt idx="1117">
                  <c:v>-99</c:v>
                </c:pt>
                <c:pt idx="1118">
                  <c:v>-99</c:v>
                </c:pt>
                <c:pt idx="1119">
                  <c:v>-99</c:v>
                </c:pt>
                <c:pt idx="1120">
                  <c:v>-99</c:v>
                </c:pt>
                <c:pt idx="1121">
                  <c:v>-99</c:v>
                </c:pt>
                <c:pt idx="1122">
                  <c:v>-99</c:v>
                </c:pt>
                <c:pt idx="1123">
                  <c:v>-99</c:v>
                </c:pt>
                <c:pt idx="1124">
                  <c:v>-99</c:v>
                </c:pt>
                <c:pt idx="1125">
                  <c:v>-99</c:v>
                </c:pt>
                <c:pt idx="1126">
                  <c:v>-99</c:v>
                </c:pt>
                <c:pt idx="1127">
                  <c:v>-99</c:v>
                </c:pt>
                <c:pt idx="1128">
                  <c:v>-99</c:v>
                </c:pt>
                <c:pt idx="1129">
                  <c:v>-99</c:v>
                </c:pt>
                <c:pt idx="1130">
                  <c:v>-99</c:v>
                </c:pt>
                <c:pt idx="1131">
                  <c:v>-99</c:v>
                </c:pt>
                <c:pt idx="1132">
                  <c:v>-99</c:v>
                </c:pt>
                <c:pt idx="1133">
                  <c:v>-99</c:v>
                </c:pt>
                <c:pt idx="1134">
                  <c:v>-99</c:v>
                </c:pt>
                <c:pt idx="1135">
                  <c:v>-99</c:v>
                </c:pt>
                <c:pt idx="1136">
                  <c:v>-99</c:v>
                </c:pt>
                <c:pt idx="1137">
                  <c:v>-99</c:v>
                </c:pt>
                <c:pt idx="1138">
                  <c:v>-99</c:v>
                </c:pt>
                <c:pt idx="1139">
                  <c:v>-99</c:v>
                </c:pt>
                <c:pt idx="1140">
                  <c:v>-99</c:v>
                </c:pt>
                <c:pt idx="1141">
                  <c:v>-99</c:v>
                </c:pt>
                <c:pt idx="1142">
                  <c:v>-99</c:v>
                </c:pt>
                <c:pt idx="1143">
                  <c:v>-99</c:v>
                </c:pt>
                <c:pt idx="1144">
                  <c:v>-99</c:v>
                </c:pt>
                <c:pt idx="1145">
                  <c:v>-99</c:v>
                </c:pt>
                <c:pt idx="1146">
                  <c:v>-99</c:v>
                </c:pt>
                <c:pt idx="1147">
                  <c:v>-99</c:v>
                </c:pt>
                <c:pt idx="1148">
                  <c:v>-99</c:v>
                </c:pt>
                <c:pt idx="1149">
                  <c:v>-99</c:v>
                </c:pt>
                <c:pt idx="1150">
                  <c:v>-99</c:v>
                </c:pt>
                <c:pt idx="1151">
                  <c:v>-99</c:v>
                </c:pt>
                <c:pt idx="1152">
                  <c:v>-99</c:v>
                </c:pt>
                <c:pt idx="1153">
                  <c:v>-99</c:v>
                </c:pt>
                <c:pt idx="1154">
                  <c:v>-99</c:v>
                </c:pt>
                <c:pt idx="1155">
                  <c:v>-99</c:v>
                </c:pt>
                <c:pt idx="1156">
                  <c:v>-99</c:v>
                </c:pt>
                <c:pt idx="1157">
                  <c:v>-99</c:v>
                </c:pt>
                <c:pt idx="1158">
                  <c:v>-99</c:v>
                </c:pt>
                <c:pt idx="1159">
                  <c:v>-99</c:v>
                </c:pt>
                <c:pt idx="1160">
                  <c:v>-99</c:v>
                </c:pt>
                <c:pt idx="1161">
                  <c:v>-99</c:v>
                </c:pt>
                <c:pt idx="1162">
                  <c:v>-99</c:v>
                </c:pt>
                <c:pt idx="1163">
                  <c:v>-99</c:v>
                </c:pt>
                <c:pt idx="1164">
                  <c:v>-99</c:v>
                </c:pt>
                <c:pt idx="1165">
                  <c:v>-99</c:v>
                </c:pt>
                <c:pt idx="1166">
                  <c:v>-99</c:v>
                </c:pt>
                <c:pt idx="1167">
                  <c:v>-99</c:v>
                </c:pt>
                <c:pt idx="1168">
                  <c:v>-99</c:v>
                </c:pt>
                <c:pt idx="1169">
                  <c:v>-99</c:v>
                </c:pt>
                <c:pt idx="1170">
                  <c:v>-99</c:v>
                </c:pt>
                <c:pt idx="1171">
                  <c:v>-99</c:v>
                </c:pt>
                <c:pt idx="1172">
                  <c:v>-99</c:v>
                </c:pt>
                <c:pt idx="1173">
                  <c:v>-99</c:v>
                </c:pt>
                <c:pt idx="1174">
                  <c:v>-99</c:v>
                </c:pt>
                <c:pt idx="1175">
                  <c:v>-99</c:v>
                </c:pt>
                <c:pt idx="1176">
                  <c:v>-99</c:v>
                </c:pt>
                <c:pt idx="1177">
                  <c:v>-99</c:v>
                </c:pt>
                <c:pt idx="1178">
                  <c:v>-99</c:v>
                </c:pt>
                <c:pt idx="1179">
                  <c:v>-99</c:v>
                </c:pt>
                <c:pt idx="1180">
                  <c:v>-99</c:v>
                </c:pt>
                <c:pt idx="1181">
                  <c:v>-99</c:v>
                </c:pt>
                <c:pt idx="1182">
                  <c:v>-99</c:v>
                </c:pt>
                <c:pt idx="1183">
                  <c:v>-99</c:v>
                </c:pt>
                <c:pt idx="1184">
                  <c:v>-99</c:v>
                </c:pt>
                <c:pt idx="1185">
                  <c:v>-99</c:v>
                </c:pt>
                <c:pt idx="1186">
                  <c:v>-99</c:v>
                </c:pt>
                <c:pt idx="1187">
                  <c:v>-99</c:v>
                </c:pt>
                <c:pt idx="1188">
                  <c:v>-99</c:v>
                </c:pt>
                <c:pt idx="1189">
                  <c:v>-99</c:v>
                </c:pt>
                <c:pt idx="1190">
                  <c:v>-99</c:v>
                </c:pt>
                <c:pt idx="1191">
                  <c:v>-99</c:v>
                </c:pt>
                <c:pt idx="1192">
                  <c:v>-99</c:v>
                </c:pt>
                <c:pt idx="1193">
                  <c:v>-99</c:v>
                </c:pt>
                <c:pt idx="1194">
                  <c:v>-99</c:v>
                </c:pt>
                <c:pt idx="1195">
                  <c:v>-99</c:v>
                </c:pt>
                <c:pt idx="1196">
                  <c:v>-99</c:v>
                </c:pt>
                <c:pt idx="1197">
                  <c:v>-99</c:v>
                </c:pt>
                <c:pt idx="1198">
                  <c:v>-99</c:v>
                </c:pt>
                <c:pt idx="1199">
                  <c:v>-99</c:v>
                </c:pt>
                <c:pt idx="1200">
                  <c:v>-99</c:v>
                </c:pt>
                <c:pt idx="1201">
                  <c:v>-99</c:v>
                </c:pt>
                <c:pt idx="1202">
                  <c:v>-99</c:v>
                </c:pt>
                <c:pt idx="1203">
                  <c:v>-99</c:v>
                </c:pt>
                <c:pt idx="1204">
                  <c:v>-99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B-792E-4FCA-9F57-7A1135A39A5D}"/>
            </c:ext>
          </c:extLst>
        </c:ser>
        <c:ser>
          <c:idx val="0"/>
          <c:order val="12"/>
          <c:tx>
            <c:strRef>
              <c:f>CONTROL!$L$6</c:f>
              <c:strCache>
                <c:ptCount val="1"/>
                <c:pt idx="0">
                  <c:v>Triangle-Y_KEEP</c:v>
                </c:pt>
              </c:strCache>
            </c:strRef>
          </c:tx>
          <c:spPr>
            <a:ln w="15875" cap="rnd">
              <a:solidFill>
                <a:schemeClr val="tx1">
                  <a:lumMod val="95000"/>
                  <a:lumOff val="5000"/>
                </a:schemeClr>
              </a:solidFill>
              <a:round/>
            </a:ln>
            <a:effectLst/>
          </c:spPr>
          <c:marker>
            <c:symbol val="none"/>
          </c:marker>
          <c:xVal>
            <c:numRef>
              <c:f>CONTROL!$K$7:$K$21</c:f>
              <c:numCache>
                <c:formatCode>General</c:formatCode>
                <c:ptCount val="15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0</c:v>
                </c:pt>
                <c:pt idx="5">
                  <c:v>1.3</c:v>
                </c:pt>
                <c:pt idx="6">
                  <c:v>1.8</c:v>
                </c:pt>
                <c:pt idx="7">
                  <c:v>2.2999999999999998</c:v>
                </c:pt>
                <c:pt idx="8">
                  <c:v>1.3</c:v>
                </c:pt>
                <c:pt idx="10">
                  <c:v>1.1499999999999999</c:v>
                </c:pt>
                <c:pt idx="11">
                  <c:v>0.64999999999999991</c:v>
                </c:pt>
                <c:pt idx="12">
                  <c:v>1.1499999999999999</c:v>
                </c:pt>
                <c:pt idx="13">
                  <c:v>1.65</c:v>
                </c:pt>
                <c:pt idx="14">
                  <c:v>1.1499999999999999</c:v>
                </c:pt>
              </c:numCache>
            </c:numRef>
          </c:xVal>
          <c:yVal>
            <c:numRef>
              <c:f>CONTROL!$L$7:$L$21</c:f>
              <c:numCache>
                <c:formatCode>General</c:formatCode>
                <c:ptCount val="15"/>
                <c:pt idx="0">
                  <c:v>0</c:v>
                </c:pt>
                <c:pt idx="1">
                  <c:v>0.8660254037844386</c:v>
                </c:pt>
                <c:pt idx="2">
                  <c:v>0</c:v>
                </c:pt>
                <c:pt idx="3">
                  <c:v>0</c:v>
                </c:pt>
                <c:pt idx="5">
                  <c:v>0</c:v>
                </c:pt>
                <c:pt idx="6">
                  <c:v>0.8660254037844386</c:v>
                </c:pt>
                <c:pt idx="7">
                  <c:v>0</c:v>
                </c:pt>
                <c:pt idx="8">
                  <c:v>0</c:v>
                </c:pt>
                <c:pt idx="10">
                  <c:v>0.25980762113533157</c:v>
                </c:pt>
                <c:pt idx="11">
                  <c:v>1.1258330249197701</c:v>
                </c:pt>
                <c:pt idx="12">
                  <c:v>1.9918584287042087</c:v>
                </c:pt>
                <c:pt idx="13">
                  <c:v>1.1258330249197701</c:v>
                </c:pt>
                <c:pt idx="14">
                  <c:v>0.25980762113533157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C-792E-4FCA-9F57-7A1135A39A5D}"/>
            </c:ext>
          </c:extLst>
        </c:ser>
        <c:ser>
          <c:idx val="13"/>
          <c:order val="13"/>
          <c:tx>
            <c:strRef>
              <c:f>CONTROL!$O$6</c:f>
              <c:strCache>
                <c:ptCount val="1"/>
                <c:pt idx="0">
                  <c:v>GRIDS_KEEP</c:v>
                </c:pt>
              </c:strCache>
            </c:strRef>
          </c:tx>
          <c:spPr>
            <a:ln w="6350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xVal>
            <c:numRef>
              <c:f>CONTROL!$N$7:$N$245</c:f>
              <c:numCache>
                <c:formatCode>General</c:formatCode>
                <c:ptCount val="239"/>
                <c:pt idx="0">
                  <c:v>0.2</c:v>
                </c:pt>
                <c:pt idx="1">
                  <c:v>0.1</c:v>
                </c:pt>
                <c:pt idx="3">
                  <c:v>0.4</c:v>
                </c:pt>
                <c:pt idx="4">
                  <c:v>0.2</c:v>
                </c:pt>
                <c:pt idx="6">
                  <c:v>0.60000000000000009</c:v>
                </c:pt>
                <c:pt idx="7">
                  <c:v>0.30000000000000004</c:v>
                </c:pt>
                <c:pt idx="9">
                  <c:v>0.8</c:v>
                </c:pt>
                <c:pt idx="10">
                  <c:v>0.4</c:v>
                </c:pt>
                <c:pt idx="12">
                  <c:v>-99</c:v>
                </c:pt>
                <c:pt idx="13">
                  <c:v>-49.5</c:v>
                </c:pt>
                <c:pt idx="15">
                  <c:v>-98.8</c:v>
                </c:pt>
                <c:pt idx="16">
                  <c:v>-49.4</c:v>
                </c:pt>
                <c:pt idx="18">
                  <c:v>-98.6</c:v>
                </c:pt>
                <c:pt idx="19">
                  <c:v>-49.3</c:v>
                </c:pt>
                <c:pt idx="21">
                  <c:v>-98.399999999999991</c:v>
                </c:pt>
                <c:pt idx="22">
                  <c:v>-49.199999999999996</c:v>
                </c:pt>
                <c:pt idx="24">
                  <c:v>-98.199999999999989</c:v>
                </c:pt>
                <c:pt idx="25">
                  <c:v>-49.099999999999994</c:v>
                </c:pt>
                <c:pt idx="27">
                  <c:v>-97.999999999999986</c:v>
                </c:pt>
                <c:pt idx="28">
                  <c:v>-48.999999999999993</c:v>
                </c:pt>
                <c:pt idx="30">
                  <c:v>0.1</c:v>
                </c:pt>
                <c:pt idx="31">
                  <c:v>0.9</c:v>
                </c:pt>
                <c:pt idx="33">
                  <c:v>0.2</c:v>
                </c:pt>
                <c:pt idx="34">
                  <c:v>0.8</c:v>
                </c:pt>
                <c:pt idx="36">
                  <c:v>0.30000000000000004</c:v>
                </c:pt>
                <c:pt idx="37">
                  <c:v>0.7</c:v>
                </c:pt>
                <c:pt idx="39">
                  <c:v>0.4</c:v>
                </c:pt>
                <c:pt idx="40">
                  <c:v>0.6</c:v>
                </c:pt>
                <c:pt idx="42">
                  <c:v>-99</c:v>
                </c:pt>
                <c:pt idx="43">
                  <c:v>-99</c:v>
                </c:pt>
                <c:pt idx="45">
                  <c:v>-99</c:v>
                </c:pt>
                <c:pt idx="46">
                  <c:v>-99</c:v>
                </c:pt>
                <c:pt idx="48">
                  <c:v>-99</c:v>
                </c:pt>
                <c:pt idx="49">
                  <c:v>-99</c:v>
                </c:pt>
                <c:pt idx="51">
                  <c:v>-99</c:v>
                </c:pt>
                <c:pt idx="52">
                  <c:v>-99</c:v>
                </c:pt>
                <c:pt idx="54">
                  <c:v>-99</c:v>
                </c:pt>
                <c:pt idx="55">
                  <c:v>-99</c:v>
                </c:pt>
                <c:pt idx="57">
                  <c:v>-99</c:v>
                </c:pt>
                <c:pt idx="58">
                  <c:v>-99</c:v>
                </c:pt>
                <c:pt idx="60">
                  <c:v>0.2</c:v>
                </c:pt>
                <c:pt idx="61">
                  <c:v>0.60000000000000009</c:v>
                </c:pt>
                <c:pt idx="63">
                  <c:v>0.4</c:v>
                </c:pt>
                <c:pt idx="64">
                  <c:v>0.7</c:v>
                </c:pt>
                <c:pt idx="66">
                  <c:v>0.60000000000000009</c:v>
                </c:pt>
                <c:pt idx="67">
                  <c:v>0.8</c:v>
                </c:pt>
                <c:pt idx="69">
                  <c:v>0.8</c:v>
                </c:pt>
                <c:pt idx="70">
                  <c:v>0.9</c:v>
                </c:pt>
                <c:pt idx="72">
                  <c:v>-99</c:v>
                </c:pt>
                <c:pt idx="73">
                  <c:v>-49</c:v>
                </c:pt>
                <c:pt idx="75">
                  <c:v>-98.8</c:v>
                </c:pt>
                <c:pt idx="76">
                  <c:v>-48.9</c:v>
                </c:pt>
                <c:pt idx="78">
                  <c:v>-98.6</c:v>
                </c:pt>
                <c:pt idx="79">
                  <c:v>-48.8</c:v>
                </c:pt>
                <c:pt idx="81">
                  <c:v>-98.399999999999991</c:v>
                </c:pt>
                <c:pt idx="82">
                  <c:v>-48.699999999999996</c:v>
                </c:pt>
                <c:pt idx="84">
                  <c:v>-98.199999999999989</c:v>
                </c:pt>
                <c:pt idx="85">
                  <c:v>-48.599999999999994</c:v>
                </c:pt>
                <c:pt idx="87">
                  <c:v>-97.999999999999986</c:v>
                </c:pt>
                <c:pt idx="88">
                  <c:v>-48.499999999999993</c:v>
                </c:pt>
                <c:pt idx="90">
                  <c:v>1.5</c:v>
                </c:pt>
                <c:pt idx="91">
                  <c:v>1.4000000000000001</c:v>
                </c:pt>
                <c:pt idx="93">
                  <c:v>1.7</c:v>
                </c:pt>
                <c:pt idx="94">
                  <c:v>1.5</c:v>
                </c:pt>
                <c:pt idx="96">
                  <c:v>1.9000000000000001</c:v>
                </c:pt>
                <c:pt idx="97">
                  <c:v>1.6</c:v>
                </c:pt>
                <c:pt idx="99">
                  <c:v>2.1</c:v>
                </c:pt>
                <c:pt idx="100">
                  <c:v>1.7</c:v>
                </c:pt>
                <c:pt idx="102">
                  <c:v>-97.7</c:v>
                </c:pt>
                <c:pt idx="103">
                  <c:v>-48.2</c:v>
                </c:pt>
                <c:pt idx="105">
                  <c:v>-97.5</c:v>
                </c:pt>
                <c:pt idx="106">
                  <c:v>-48.1</c:v>
                </c:pt>
                <c:pt idx="108">
                  <c:v>-97.3</c:v>
                </c:pt>
                <c:pt idx="109">
                  <c:v>-48</c:v>
                </c:pt>
                <c:pt idx="111">
                  <c:v>-97.1</c:v>
                </c:pt>
                <c:pt idx="112">
                  <c:v>-47.9</c:v>
                </c:pt>
                <c:pt idx="114">
                  <c:v>-96.899999999999991</c:v>
                </c:pt>
                <c:pt idx="115">
                  <c:v>-47.8</c:v>
                </c:pt>
                <c:pt idx="117">
                  <c:v>-96.699999999999989</c:v>
                </c:pt>
                <c:pt idx="118">
                  <c:v>-47.699999999999996</c:v>
                </c:pt>
                <c:pt idx="120">
                  <c:v>1.4000000000000001</c:v>
                </c:pt>
                <c:pt idx="121">
                  <c:v>2.1999999999999997</c:v>
                </c:pt>
                <c:pt idx="123">
                  <c:v>1.5</c:v>
                </c:pt>
                <c:pt idx="124">
                  <c:v>2.1</c:v>
                </c:pt>
                <c:pt idx="126">
                  <c:v>1.6</c:v>
                </c:pt>
                <c:pt idx="127">
                  <c:v>2</c:v>
                </c:pt>
                <c:pt idx="129">
                  <c:v>1.7</c:v>
                </c:pt>
                <c:pt idx="130">
                  <c:v>1.9000000000000001</c:v>
                </c:pt>
                <c:pt idx="132">
                  <c:v>-97.7</c:v>
                </c:pt>
                <c:pt idx="133">
                  <c:v>-97.7</c:v>
                </c:pt>
                <c:pt idx="135">
                  <c:v>-97.7</c:v>
                </c:pt>
                <c:pt idx="136">
                  <c:v>-97.7</c:v>
                </c:pt>
                <c:pt idx="138">
                  <c:v>-97.7</c:v>
                </c:pt>
                <c:pt idx="139">
                  <c:v>-97.7</c:v>
                </c:pt>
                <c:pt idx="141">
                  <c:v>-97.7</c:v>
                </c:pt>
                <c:pt idx="142">
                  <c:v>-97.7</c:v>
                </c:pt>
                <c:pt idx="144">
                  <c:v>-97.7</c:v>
                </c:pt>
                <c:pt idx="145">
                  <c:v>-97.7</c:v>
                </c:pt>
                <c:pt idx="147">
                  <c:v>-97.7</c:v>
                </c:pt>
                <c:pt idx="148">
                  <c:v>-97.7</c:v>
                </c:pt>
                <c:pt idx="150">
                  <c:v>1.5</c:v>
                </c:pt>
                <c:pt idx="151">
                  <c:v>1.9000000000000001</c:v>
                </c:pt>
                <c:pt idx="153">
                  <c:v>1.7</c:v>
                </c:pt>
                <c:pt idx="154">
                  <c:v>2</c:v>
                </c:pt>
                <c:pt idx="156">
                  <c:v>1.9000000000000001</c:v>
                </c:pt>
                <c:pt idx="157">
                  <c:v>2.1</c:v>
                </c:pt>
                <c:pt idx="159">
                  <c:v>2.1</c:v>
                </c:pt>
                <c:pt idx="160">
                  <c:v>2.1999999999999997</c:v>
                </c:pt>
                <c:pt idx="162">
                  <c:v>-97.7</c:v>
                </c:pt>
                <c:pt idx="163">
                  <c:v>-47.7</c:v>
                </c:pt>
                <c:pt idx="165">
                  <c:v>-97.5</c:v>
                </c:pt>
                <c:pt idx="166">
                  <c:v>-47.6</c:v>
                </c:pt>
                <c:pt idx="168">
                  <c:v>-97.3</c:v>
                </c:pt>
                <c:pt idx="169">
                  <c:v>-47.5</c:v>
                </c:pt>
                <c:pt idx="171">
                  <c:v>-97.1</c:v>
                </c:pt>
                <c:pt idx="172">
                  <c:v>-47.4</c:v>
                </c:pt>
                <c:pt idx="174">
                  <c:v>-96.899999999999991</c:v>
                </c:pt>
                <c:pt idx="175">
                  <c:v>-47.3</c:v>
                </c:pt>
                <c:pt idx="177">
                  <c:v>-96.699999999999989</c:v>
                </c:pt>
                <c:pt idx="178">
                  <c:v>-47.199999999999996</c:v>
                </c:pt>
                <c:pt idx="180">
                  <c:v>0.75000000000000011</c:v>
                </c:pt>
                <c:pt idx="181">
                  <c:v>1.25</c:v>
                </c:pt>
                <c:pt idx="183">
                  <c:v>0.85</c:v>
                </c:pt>
                <c:pt idx="184">
                  <c:v>1.35</c:v>
                </c:pt>
                <c:pt idx="186">
                  <c:v>0.95000000000000007</c:v>
                </c:pt>
                <c:pt idx="187">
                  <c:v>1.4500000000000002</c:v>
                </c:pt>
                <c:pt idx="189">
                  <c:v>1.05</c:v>
                </c:pt>
                <c:pt idx="190">
                  <c:v>1.55</c:v>
                </c:pt>
                <c:pt idx="192">
                  <c:v>-48.85</c:v>
                </c:pt>
                <c:pt idx="193">
                  <c:v>-48.35</c:v>
                </c:pt>
                <c:pt idx="195">
                  <c:v>-48.75</c:v>
                </c:pt>
                <c:pt idx="196">
                  <c:v>-48.25</c:v>
                </c:pt>
                <c:pt idx="198">
                  <c:v>-48.65</c:v>
                </c:pt>
                <c:pt idx="199">
                  <c:v>-48.15</c:v>
                </c:pt>
                <c:pt idx="201">
                  <c:v>-48.55</c:v>
                </c:pt>
                <c:pt idx="202">
                  <c:v>-48.05</c:v>
                </c:pt>
                <c:pt idx="204">
                  <c:v>-48.449999999999996</c:v>
                </c:pt>
                <c:pt idx="205">
                  <c:v>-47.949999999999996</c:v>
                </c:pt>
                <c:pt idx="207">
                  <c:v>-48.349999999999994</c:v>
                </c:pt>
                <c:pt idx="208">
                  <c:v>-47.849999999999994</c:v>
                </c:pt>
                <c:pt idx="210">
                  <c:v>1.2500000000000002</c:v>
                </c:pt>
                <c:pt idx="211">
                  <c:v>0.75000000000000022</c:v>
                </c:pt>
                <c:pt idx="213">
                  <c:v>1.35</c:v>
                </c:pt>
                <c:pt idx="214">
                  <c:v>0.85000000000000009</c:v>
                </c:pt>
                <c:pt idx="216">
                  <c:v>1.4500000000000002</c:v>
                </c:pt>
                <c:pt idx="217">
                  <c:v>0.95000000000000018</c:v>
                </c:pt>
                <c:pt idx="219">
                  <c:v>1.55</c:v>
                </c:pt>
                <c:pt idx="220">
                  <c:v>1.05</c:v>
                </c:pt>
                <c:pt idx="222">
                  <c:v>-48.35</c:v>
                </c:pt>
                <c:pt idx="223">
                  <c:v>-48.85</c:v>
                </c:pt>
                <c:pt idx="225">
                  <c:v>-48.25</c:v>
                </c:pt>
                <c:pt idx="226">
                  <c:v>-48.75</c:v>
                </c:pt>
                <c:pt idx="228">
                  <c:v>-48.15</c:v>
                </c:pt>
                <c:pt idx="229">
                  <c:v>-48.65</c:v>
                </c:pt>
                <c:pt idx="231">
                  <c:v>-48.05</c:v>
                </c:pt>
                <c:pt idx="232">
                  <c:v>-48.55</c:v>
                </c:pt>
                <c:pt idx="234">
                  <c:v>-47.949999999999996</c:v>
                </c:pt>
                <c:pt idx="235">
                  <c:v>-48.449999999999996</c:v>
                </c:pt>
                <c:pt idx="237">
                  <c:v>-47.849999999999994</c:v>
                </c:pt>
                <c:pt idx="238">
                  <c:v>-48.349999999999994</c:v>
                </c:pt>
              </c:numCache>
            </c:numRef>
          </c:xVal>
          <c:yVal>
            <c:numRef>
              <c:f>CONTROL!$O$7:$O$245</c:f>
              <c:numCache>
                <c:formatCode>General</c:formatCode>
                <c:ptCount val="239"/>
                <c:pt idx="0">
                  <c:v>0</c:v>
                </c:pt>
                <c:pt idx="1">
                  <c:v>0.17320508075688773</c:v>
                </c:pt>
                <c:pt idx="3">
                  <c:v>0</c:v>
                </c:pt>
                <c:pt idx="4">
                  <c:v>0.34641016151377546</c:v>
                </c:pt>
                <c:pt idx="6">
                  <c:v>0</c:v>
                </c:pt>
                <c:pt idx="7">
                  <c:v>0.51961524227066325</c:v>
                </c:pt>
                <c:pt idx="9">
                  <c:v>0</c:v>
                </c:pt>
                <c:pt idx="10">
                  <c:v>0.69282032302755092</c:v>
                </c:pt>
                <c:pt idx="12">
                  <c:v>0</c:v>
                </c:pt>
                <c:pt idx="13">
                  <c:v>-85.736514974659414</c:v>
                </c:pt>
                <c:pt idx="15">
                  <c:v>0</c:v>
                </c:pt>
                <c:pt idx="16">
                  <c:v>-85.563309893902527</c:v>
                </c:pt>
                <c:pt idx="18">
                  <c:v>0</c:v>
                </c:pt>
                <c:pt idx="19">
                  <c:v>-85.390104813145641</c:v>
                </c:pt>
                <c:pt idx="21">
                  <c:v>0</c:v>
                </c:pt>
                <c:pt idx="22">
                  <c:v>-85.216899732388754</c:v>
                </c:pt>
                <c:pt idx="24">
                  <c:v>0</c:v>
                </c:pt>
                <c:pt idx="25">
                  <c:v>-85.043694651631867</c:v>
                </c:pt>
                <c:pt idx="27">
                  <c:v>0</c:v>
                </c:pt>
                <c:pt idx="28">
                  <c:v>-84.870489570874966</c:v>
                </c:pt>
                <c:pt idx="30">
                  <c:v>0.17320508075688773</c:v>
                </c:pt>
                <c:pt idx="31">
                  <c:v>0.17320508075688773</c:v>
                </c:pt>
                <c:pt idx="33">
                  <c:v>0.34641016151377546</c:v>
                </c:pt>
                <c:pt idx="34">
                  <c:v>0.34641016151377546</c:v>
                </c:pt>
                <c:pt idx="36">
                  <c:v>0.51961524227066325</c:v>
                </c:pt>
                <c:pt idx="37">
                  <c:v>0.51961524227066325</c:v>
                </c:pt>
                <c:pt idx="39">
                  <c:v>0.69282032302755092</c:v>
                </c:pt>
                <c:pt idx="40">
                  <c:v>0.69282032302755092</c:v>
                </c:pt>
                <c:pt idx="42">
                  <c:v>0.8660254037844386</c:v>
                </c:pt>
                <c:pt idx="43">
                  <c:v>0.8660254037844386</c:v>
                </c:pt>
                <c:pt idx="45">
                  <c:v>1.0392304845413263</c:v>
                </c:pt>
                <c:pt idx="46">
                  <c:v>1.0392304845413263</c:v>
                </c:pt>
                <c:pt idx="48">
                  <c:v>1.2124355652982139</c:v>
                </c:pt>
                <c:pt idx="49">
                  <c:v>1.2124355652982139</c:v>
                </c:pt>
                <c:pt idx="51">
                  <c:v>1.3856406460551016</c:v>
                </c:pt>
                <c:pt idx="52">
                  <c:v>1.3856406460551016</c:v>
                </c:pt>
                <c:pt idx="54">
                  <c:v>1.5588457268119893</c:v>
                </c:pt>
                <c:pt idx="55">
                  <c:v>1.5588457268119893</c:v>
                </c:pt>
                <c:pt idx="57">
                  <c:v>1.732050807568877</c:v>
                </c:pt>
                <c:pt idx="58">
                  <c:v>1.732050807568877</c:v>
                </c:pt>
                <c:pt idx="60">
                  <c:v>0</c:v>
                </c:pt>
                <c:pt idx="61">
                  <c:v>0.69282032302755092</c:v>
                </c:pt>
                <c:pt idx="63">
                  <c:v>0</c:v>
                </c:pt>
                <c:pt idx="64">
                  <c:v>0.51961524227066314</c:v>
                </c:pt>
                <c:pt idx="66">
                  <c:v>0</c:v>
                </c:pt>
                <c:pt idx="67">
                  <c:v>0.34641016151377535</c:v>
                </c:pt>
                <c:pt idx="69">
                  <c:v>0</c:v>
                </c:pt>
                <c:pt idx="70">
                  <c:v>0.17320508075688767</c:v>
                </c:pt>
                <c:pt idx="72">
                  <c:v>0</c:v>
                </c:pt>
                <c:pt idx="73">
                  <c:v>86.602540378443862</c:v>
                </c:pt>
                <c:pt idx="75">
                  <c:v>0</c:v>
                </c:pt>
                <c:pt idx="76">
                  <c:v>86.429335297686976</c:v>
                </c:pt>
                <c:pt idx="78">
                  <c:v>0</c:v>
                </c:pt>
                <c:pt idx="79">
                  <c:v>86.256130216930075</c:v>
                </c:pt>
                <c:pt idx="81">
                  <c:v>0</c:v>
                </c:pt>
                <c:pt idx="82">
                  <c:v>86.082925136173188</c:v>
                </c:pt>
                <c:pt idx="84">
                  <c:v>0</c:v>
                </c:pt>
                <c:pt idx="85">
                  <c:v>85.909720055416301</c:v>
                </c:pt>
                <c:pt idx="87">
                  <c:v>0</c:v>
                </c:pt>
                <c:pt idx="88">
                  <c:v>85.736514974659414</c:v>
                </c:pt>
                <c:pt idx="90">
                  <c:v>0</c:v>
                </c:pt>
                <c:pt idx="91">
                  <c:v>0.17320508075688773</c:v>
                </c:pt>
                <c:pt idx="93">
                  <c:v>0</c:v>
                </c:pt>
                <c:pt idx="94">
                  <c:v>0.34641016151377546</c:v>
                </c:pt>
                <c:pt idx="96">
                  <c:v>0</c:v>
                </c:pt>
                <c:pt idx="97">
                  <c:v>0.51961524227066325</c:v>
                </c:pt>
                <c:pt idx="99">
                  <c:v>0</c:v>
                </c:pt>
                <c:pt idx="100">
                  <c:v>0.69282032302755092</c:v>
                </c:pt>
                <c:pt idx="102">
                  <c:v>0</c:v>
                </c:pt>
                <c:pt idx="103">
                  <c:v>-85.736514974659414</c:v>
                </c:pt>
                <c:pt idx="105">
                  <c:v>0</c:v>
                </c:pt>
                <c:pt idx="106">
                  <c:v>-85.563309893902527</c:v>
                </c:pt>
                <c:pt idx="108">
                  <c:v>0</c:v>
                </c:pt>
                <c:pt idx="109">
                  <c:v>-85.390104813145641</c:v>
                </c:pt>
                <c:pt idx="111">
                  <c:v>0</c:v>
                </c:pt>
                <c:pt idx="112">
                  <c:v>-85.216899732388754</c:v>
                </c:pt>
                <c:pt idx="114">
                  <c:v>0</c:v>
                </c:pt>
                <c:pt idx="115">
                  <c:v>-85.043694651631867</c:v>
                </c:pt>
                <c:pt idx="117">
                  <c:v>0</c:v>
                </c:pt>
                <c:pt idx="118">
                  <c:v>-84.870489570874966</c:v>
                </c:pt>
                <c:pt idx="120">
                  <c:v>0.17320508075688773</c:v>
                </c:pt>
                <c:pt idx="121">
                  <c:v>0.17320508075688773</c:v>
                </c:pt>
                <c:pt idx="123">
                  <c:v>0.34641016151377546</c:v>
                </c:pt>
                <c:pt idx="124">
                  <c:v>0.34641016151377546</c:v>
                </c:pt>
                <c:pt idx="126">
                  <c:v>0.51961524227066325</c:v>
                </c:pt>
                <c:pt idx="127">
                  <c:v>0.51961524227066325</c:v>
                </c:pt>
                <c:pt idx="129">
                  <c:v>0.69282032302755092</c:v>
                </c:pt>
                <c:pt idx="130">
                  <c:v>0.69282032302755092</c:v>
                </c:pt>
                <c:pt idx="132">
                  <c:v>0.8660254037844386</c:v>
                </c:pt>
                <c:pt idx="133">
                  <c:v>0.8660254037844386</c:v>
                </c:pt>
                <c:pt idx="135">
                  <c:v>1.0392304845413263</c:v>
                </c:pt>
                <c:pt idx="136">
                  <c:v>1.0392304845413263</c:v>
                </c:pt>
                <c:pt idx="138">
                  <c:v>1.2124355652982139</c:v>
                </c:pt>
                <c:pt idx="139">
                  <c:v>1.2124355652982139</c:v>
                </c:pt>
                <c:pt idx="141">
                  <c:v>1.3856406460551016</c:v>
                </c:pt>
                <c:pt idx="142">
                  <c:v>1.3856406460551016</c:v>
                </c:pt>
                <c:pt idx="144">
                  <c:v>1.5588457268119893</c:v>
                </c:pt>
                <c:pt idx="145">
                  <c:v>1.5588457268119893</c:v>
                </c:pt>
                <c:pt idx="147">
                  <c:v>1.732050807568877</c:v>
                </c:pt>
                <c:pt idx="148">
                  <c:v>1.732050807568877</c:v>
                </c:pt>
                <c:pt idx="150">
                  <c:v>0</c:v>
                </c:pt>
                <c:pt idx="151">
                  <c:v>0.69282032302755092</c:v>
                </c:pt>
                <c:pt idx="153">
                  <c:v>0</c:v>
                </c:pt>
                <c:pt idx="154">
                  <c:v>0.51961524227066314</c:v>
                </c:pt>
                <c:pt idx="156">
                  <c:v>0</c:v>
                </c:pt>
                <c:pt idx="157">
                  <c:v>0.34641016151377535</c:v>
                </c:pt>
                <c:pt idx="159">
                  <c:v>0</c:v>
                </c:pt>
                <c:pt idx="160">
                  <c:v>0.17320508075688767</c:v>
                </c:pt>
                <c:pt idx="162">
                  <c:v>0</c:v>
                </c:pt>
                <c:pt idx="163">
                  <c:v>86.602540378443862</c:v>
                </c:pt>
                <c:pt idx="165">
                  <c:v>0</c:v>
                </c:pt>
                <c:pt idx="166">
                  <c:v>86.429335297686976</c:v>
                </c:pt>
                <c:pt idx="168">
                  <c:v>0</c:v>
                </c:pt>
                <c:pt idx="169">
                  <c:v>86.256130216930075</c:v>
                </c:pt>
                <c:pt idx="171">
                  <c:v>0</c:v>
                </c:pt>
                <c:pt idx="172">
                  <c:v>86.082925136173188</c:v>
                </c:pt>
                <c:pt idx="174">
                  <c:v>0</c:v>
                </c:pt>
                <c:pt idx="175">
                  <c:v>85.909720055416301</c:v>
                </c:pt>
                <c:pt idx="177">
                  <c:v>0</c:v>
                </c:pt>
                <c:pt idx="178">
                  <c:v>85.736514974659414</c:v>
                </c:pt>
                <c:pt idx="180">
                  <c:v>0.95262794416288243</c:v>
                </c:pt>
                <c:pt idx="181">
                  <c:v>1.818653347947321</c:v>
                </c:pt>
                <c:pt idx="183">
                  <c:v>0.77942286340599476</c:v>
                </c:pt>
                <c:pt idx="184">
                  <c:v>1.6454482671904334</c:v>
                </c:pt>
                <c:pt idx="186">
                  <c:v>0.60621778264910686</c:v>
                </c:pt>
                <c:pt idx="187">
                  <c:v>1.4722431864335455</c:v>
                </c:pt>
                <c:pt idx="189">
                  <c:v>0.43301270189221924</c:v>
                </c:pt>
                <c:pt idx="190">
                  <c:v>1.2990381056766578</c:v>
                </c:pt>
                <c:pt idx="192">
                  <c:v>86.8623479995792</c:v>
                </c:pt>
                <c:pt idx="193">
                  <c:v>87.728373403363634</c:v>
                </c:pt>
                <c:pt idx="195">
                  <c:v>86.689142918822313</c:v>
                </c:pt>
                <c:pt idx="196">
                  <c:v>87.555168322606747</c:v>
                </c:pt>
                <c:pt idx="198">
                  <c:v>86.515937838065412</c:v>
                </c:pt>
                <c:pt idx="199">
                  <c:v>87.381963241849846</c:v>
                </c:pt>
                <c:pt idx="201">
                  <c:v>86.342732757308525</c:v>
                </c:pt>
                <c:pt idx="202">
                  <c:v>87.208758161092959</c:v>
                </c:pt>
                <c:pt idx="204">
                  <c:v>86.169527676551638</c:v>
                </c:pt>
                <c:pt idx="205">
                  <c:v>87.035553080336072</c:v>
                </c:pt>
                <c:pt idx="207">
                  <c:v>85.996322595794751</c:v>
                </c:pt>
                <c:pt idx="208">
                  <c:v>86.862347999579185</c:v>
                </c:pt>
                <c:pt idx="210">
                  <c:v>0.4330127018922193</c:v>
                </c:pt>
                <c:pt idx="211">
                  <c:v>1.299038105676658</c:v>
                </c:pt>
                <c:pt idx="213">
                  <c:v>0.60621778264910708</c:v>
                </c:pt>
                <c:pt idx="214">
                  <c:v>1.4722431864335457</c:v>
                </c:pt>
                <c:pt idx="216">
                  <c:v>0.77942286340599476</c:v>
                </c:pt>
                <c:pt idx="217">
                  <c:v>1.6454482671904334</c:v>
                </c:pt>
                <c:pt idx="219">
                  <c:v>0.95262794416288243</c:v>
                </c:pt>
                <c:pt idx="220">
                  <c:v>1.818653347947321</c:v>
                </c:pt>
                <c:pt idx="222">
                  <c:v>-85.476707353524077</c:v>
                </c:pt>
                <c:pt idx="223">
                  <c:v>-84.610681949739643</c:v>
                </c:pt>
                <c:pt idx="225">
                  <c:v>-85.30350227276719</c:v>
                </c:pt>
                <c:pt idx="226">
                  <c:v>-84.437476868982756</c:v>
                </c:pt>
                <c:pt idx="228">
                  <c:v>-85.130297192010303</c:v>
                </c:pt>
                <c:pt idx="229">
                  <c:v>-84.264271788225869</c:v>
                </c:pt>
                <c:pt idx="231">
                  <c:v>-84.957092111253417</c:v>
                </c:pt>
                <c:pt idx="232">
                  <c:v>-84.091066707468983</c:v>
                </c:pt>
                <c:pt idx="234">
                  <c:v>-84.78388703049653</c:v>
                </c:pt>
                <c:pt idx="235">
                  <c:v>-83.917861626712096</c:v>
                </c:pt>
                <c:pt idx="237">
                  <c:v>-84.610681949739629</c:v>
                </c:pt>
                <c:pt idx="238">
                  <c:v>-83.744656545955195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D-792E-4FCA-9F57-7A1135A39A5D}"/>
            </c:ext>
          </c:extLst>
        </c:ser>
        <c:ser>
          <c:idx val="14"/>
          <c:order val="14"/>
          <c:tx>
            <c:strRef>
              <c:f>CONTROL!$R$6</c:f>
              <c:strCache>
                <c:ptCount val="1"/>
                <c:pt idx="0">
                  <c:v>Y-Label_KEEP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dLbls>
            <c:dLbl>
              <c:idx val="0"/>
              <c:tx>
                <c:strRef>
                  <c:f>CONTROL!$S$7</c:f>
                  <c:strCache>
                    <c:ptCount val="1"/>
                    <c:pt idx="0">
                      <c:v>Magnesium (Mg²⁺)</c:v>
                    </c:pt>
                  </c:strCache>
                </c:strRef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>
                    <c15:dlblFTEntry>
                      <c15:txfldGUID>{EE7852C6-6823-4194-B755-C62FABCAC816}</c15:txfldGUID>
                      <c15:f>CONTROL!$S$7</c15:f>
                      <c15:dlblFieldTableCache>
                        <c:ptCount val="1"/>
                        <c:pt idx="0">
                          <c:v>Magnesium (Mg²⁺)</c:v>
                        </c:pt>
                      </c15:dlblFieldTableCache>
                    </c15:dlblFTEntry>
                  </c15:dlblFieldTable>
                  <c15:showDataLabelsRange val="1"/>
                </c:ext>
                <c:ext xmlns:c16="http://schemas.microsoft.com/office/drawing/2014/chart" uri="{C3380CC4-5D6E-409C-BE32-E72D297353CC}">
                  <c16:uniqueId val="{0000000E-792E-4FCA-9F57-7A1135A39A5D}"/>
                </c:ext>
              </c:extLst>
            </c:dLbl>
            <c:dLbl>
              <c:idx val="1"/>
              <c:tx>
                <c:rich>
                  <a:bodyPr rot="0" spcFirstLastPara="1" vertOverflow="overflow" horzOverflow="overflow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E8E2D27-16A0-4C4A-8930-4EA95C9C15BB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overflow" horzOverflow="overflow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F-792E-4FCA-9F57-7A1135A39A5D}"/>
                </c:ext>
              </c:extLst>
            </c:dLbl>
            <c:dLbl>
              <c:idx val="2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6C86CD2-D4B8-4F54-BB6A-EFFA67F56326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792E-4FCA-9F57-7A1135A39A5D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C1D10B02-F57B-459E-A541-ACD9DA1E0FC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792E-4FCA-9F57-7A1135A39A5D}"/>
                </c:ext>
              </c:extLst>
            </c:dLbl>
            <c:dLbl>
              <c:idx val="4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16B3952-5C38-435B-AF63-F36A8F6200AD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792E-4FCA-9F57-7A1135A39A5D}"/>
                </c:ext>
              </c:extLst>
            </c:dLbl>
            <c:dLbl>
              <c:idx val="5"/>
              <c:layout>
                <c:manualLayout>
                  <c:x val="-0.15664246756389494"/>
                  <c:y val="4.1994750656167978E-2"/>
                </c:manualLayout>
              </c:layout>
              <c:tx>
                <c:strRef>
                  <c:f>CONTROL!$S$12</c:f>
                  <c:strCache>
                    <c:ptCount val="1"/>
                    <c:pt idx="0">
                      <c:v>Chloride (Cl⁻) + Fluoride (F⁻) + Sulfate (SO₄²⁻)</c:v>
                    </c:pt>
                  </c:strCache>
                </c:strRef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>
                    <c15:dlblFTEntry>
                      <c15:txfldGUID>{54DF3060-EE20-48BA-AFAD-FF44AFE0283A}</c15:txfldGUID>
                      <c15:f>CONTROL!$S$12</c15:f>
                      <c15:dlblFieldTableCache>
                        <c:ptCount val="1"/>
                        <c:pt idx="0">
                          <c:v>Chloride (Cl⁻) + Fluoride (F⁻) + Sulfate (SO₄²⁻)</c:v>
                        </c:pt>
                      </c15:dlblFieldTableCache>
                    </c15:dlblFTEntry>
                  </c15:dlblFieldTable>
                  <c15:showDataLabelsRange val="1"/>
                </c:ext>
                <c:ext xmlns:c16="http://schemas.microsoft.com/office/drawing/2014/chart" uri="{C3380CC4-5D6E-409C-BE32-E72D297353CC}">
                  <c16:uniqueId val="{00000013-792E-4FCA-9F57-7A1135A39A5D}"/>
                </c:ext>
              </c:extLst>
            </c:dLbl>
            <c:dLbl>
              <c:idx val="6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DBAAD196-9AA7-4FAA-B297-E758F5AA011E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4-792E-4FCA-9F57-7A1135A39A5D}"/>
                </c:ext>
              </c:extLst>
            </c:dLbl>
            <c:dLbl>
              <c:idx val="7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1AEBF9A-F20D-41AA-BD02-423E6965E3D2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5-792E-4FCA-9F57-7A1135A39A5D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6-792E-4FCA-9F57-7A1135A39A5D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B8B37C54-B0ED-4BA3-81C2-C96E2F3B0A60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7-792E-4FCA-9F57-7A1135A39A5D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74DD46F3-13E7-4FE9-8894-CB440802409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8-792E-4FCA-9F57-7A1135A39A5D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791EA935-137F-488D-9275-F562EB3CF1EE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9-792E-4FCA-9F57-7A1135A39A5D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A67D993E-FF81-4998-8D12-45AE420E71FF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A-792E-4FCA-9F57-7A1135A39A5D}"/>
                </c:ext>
              </c:extLst>
            </c:dLbl>
            <c:dLbl>
              <c:idx val="13"/>
              <c:tx>
                <c:rich>
                  <a:bodyPr/>
                  <a:lstStyle/>
                  <a:p>
                    <a:fld id="{43E5E7AC-2829-4F41-B63D-DDB0D402AE4A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B-792E-4FCA-9F57-7A1135A39A5D}"/>
                </c:ext>
              </c:extLst>
            </c:dLbl>
            <c:dLbl>
              <c:idx val="14"/>
              <c:tx>
                <c:rich>
                  <a:bodyPr/>
                  <a:lstStyle/>
                  <a:p>
                    <a:fld id="{33103352-29B0-42BA-9D10-992B9843B939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C-792E-4FCA-9F57-7A1135A39A5D}"/>
                </c:ext>
              </c:extLst>
            </c:dLbl>
            <c:dLbl>
              <c:idx val="15"/>
              <c:tx>
                <c:rich>
                  <a:bodyPr/>
                  <a:lstStyle/>
                  <a:p>
                    <a:fld id="{6F190C40-6DB7-402E-83DA-E0CA854DEDB9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D-792E-4FCA-9F57-7A1135A39A5D}"/>
                </c:ext>
              </c:extLst>
            </c:dLbl>
            <c:dLbl>
              <c:idx val="16"/>
              <c:tx>
                <c:rich>
                  <a:bodyPr/>
                  <a:lstStyle/>
                  <a:p>
                    <a:fld id="{171A6BAC-7FC6-4DAD-AD01-4BC33C03BF6E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E-792E-4FCA-9F57-7A1135A39A5D}"/>
                </c:ext>
              </c:extLst>
            </c:dLbl>
            <c:dLbl>
              <c:idx val="17"/>
              <c:tx>
                <c:rich>
                  <a:bodyPr/>
                  <a:lstStyle/>
                  <a:p>
                    <a:fld id="{168DD799-90B4-44FA-9F32-9ED6CDEDBCDF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F-792E-4FCA-9F57-7A1135A39A5D}"/>
                </c:ext>
              </c:extLst>
            </c:dLbl>
            <c:dLbl>
              <c:idx val="18"/>
              <c:tx>
                <c:rich>
                  <a:bodyPr/>
                  <a:lstStyle/>
                  <a:p>
                    <a:fld id="{5856E92D-DCB9-45F5-A18D-7559634E2494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0-792E-4FCA-9F57-7A1135A39A5D}"/>
                </c:ext>
              </c:extLst>
            </c:dLbl>
            <c:dLbl>
              <c:idx val="19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1-792E-4FCA-9F57-7A1135A39A5D}"/>
                </c:ext>
              </c:extLst>
            </c:dLbl>
            <c:dLbl>
              <c:idx val="20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64B24496-39D3-4312-B9B5-22A154976E8A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2-792E-4FCA-9F57-7A1135A39A5D}"/>
                </c:ext>
              </c:extLst>
            </c:dLbl>
            <c:dLbl>
              <c:idx val="21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6F26BB2-A668-422B-B640-613B26B4E237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3-792E-4FCA-9F57-7A1135A39A5D}"/>
                </c:ext>
              </c:extLst>
            </c:dLbl>
            <c:dLbl>
              <c:idx val="22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E8474A3-368F-4AE0-A347-EE14A3E60539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4-792E-4FCA-9F57-7A1135A39A5D}"/>
                </c:ext>
              </c:extLst>
            </c:dLbl>
            <c:dLbl>
              <c:idx val="23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D9E87E79-3E71-48A2-ACD7-DFC40860CA19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5-792E-4FCA-9F57-7A1135A39A5D}"/>
                </c:ext>
              </c:extLst>
            </c:dLbl>
            <c:dLbl>
              <c:idx val="24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89D69D55-3CDB-4943-A755-C89187BA7D80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6-792E-4FCA-9F57-7A1135A39A5D}"/>
                </c:ext>
              </c:extLst>
            </c:dLbl>
            <c:dLbl>
              <c:idx val="25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81A0C890-C4F3-4A6E-9A52-B1FA1A277F99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7-792E-4FCA-9F57-7A1135A39A5D}"/>
                </c:ext>
              </c:extLst>
            </c:dLbl>
            <c:dLbl>
              <c:idx val="26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5AE7990-E621-4700-A9F6-77D99EA90DE6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8-792E-4FCA-9F57-7A1135A39A5D}"/>
                </c:ext>
              </c:extLst>
            </c:dLbl>
            <c:dLbl>
              <c:idx val="27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E23A850-C3C9-4916-80DA-2BA512A32E35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9-792E-4FCA-9F57-7A1135A39A5D}"/>
                </c:ext>
              </c:extLst>
            </c:dLbl>
            <c:dLbl>
              <c:idx val="28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500778A-260C-44CC-A291-165F2EB75307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A-792E-4FCA-9F57-7A1135A39A5D}"/>
                </c:ext>
              </c:extLst>
            </c:dLbl>
            <c:dLbl>
              <c:idx val="29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FB4EE53-B3A8-4163-8AB1-D8A782DE9A53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B-792E-4FCA-9F57-7A1135A39A5D}"/>
                </c:ext>
              </c:extLst>
            </c:dLbl>
            <c:dLbl>
              <c:idx val="30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C-792E-4FCA-9F57-7A1135A39A5D}"/>
                </c:ext>
              </c:extLst>
            </c:dLbl>
            <c:dLbl>
              <c:idx val="31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2F59D19F-E65B-431B-9D1B-C4F79D1A4DBD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D-792E-4FCA-9F57-7A1135A39A5D}"/>
                </c:ext>
              </c:extLst>
            </c:dLbl>
            <c:dLbl>
              <c:idx val="32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05DAC74C-23E9-4052-BEC8-CF8AF7BE40BD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E-792E-4FCA-9F57-7A1135A39A5D}"/>
                </c:ext>
              </c:extLst>
            </c:dLbl>
            <c:dLbl>
              <c:idx val="33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548DC459-517D-4B45-BBE1-EE022ECE2833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F-792E-4FCA-9F57-7A1135A39A5D}"/>
                </c:ext>
              </c:extLst>
            </c:dLbl>
            <c:dLbl>
              <c:idx val="34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3419303-B5E8-4F11-8D2A-37FB5EB1281D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0-792E-4FCA-9F57-7A1135A39A5D}"/>
                </c:ext>
              </c:extLst>
            </c:dLbl>
            <c:dLbl>
              <c:idx val="35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7A959AF-A74A-42DF-8970-C522C8A48F09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1-792E-4FCA-9F57-7A1135A39A5D}"/>
                </c:ext>
              </c:extLst>
            </c:dLbl>
            <c:dLbl>
              <c:idx val="36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B92660D-A2E2-4B1D-B83D-B80C99618C36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2-792E-4FCA-9F57-7A1135A39A5D}"/>
                </c:ext>
              </c:extLst>
            </c:dLbl>
            <c:dLbl>
              <c:idx val="37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247C230-CEC0-4924-8816-6C27143E61FA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3-792E-4FCA-9F57-7A1135A39A5D}"/>
                </c:ext>
              </c:extLst>
            </c:dLbl>
            <c:dLbl>
              <c:idx val="38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E74B13E5-4826-4A10-A79A-DCF2F132DD59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4-792E-4FCA-9F57-7A1135A39A5D}"/>
                </c:ext>
              </c:extLst>
            </c:dLbl>
            <c:dLbl>
              <c:idx val="39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4207CBA-F3C8-46BD-9560-C56B60F77C24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5-792E-4FCA-9F57-7A1135A39A5D}"/>
                </c:ext>
              </c:extLst>
            </c:dLbl>
            <c:dLbl>
              <c:idx val="40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7E2EC3E-01FB-45C2-8BA0-BE6306090BEB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6-792E-4FCA-9F57-7A1135A39A5D}"/>
                </c:ext>
              </c:extLst>
            </c:dLbl>
            <c:dLbl>
              <c:idx val="41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7-792E-4FCA-9F57-7A1135A39A5D}"/>
                </c:ext>
              </c:extLst>
            </c:dLbl>
            <c:dLbl>
              <c:idx val="42"/>
              <c:tx>
                <c:rich>
                  <a:bodyPr/>
                  <a:lstStyle/>
                  <a:p>
                    <a:fld id="{9119D376-5114-4D67-A31E-AECC0537D140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8-792E-4FCA-9F57-7A1135A39A5D}"/>
                </c:ext>
              </c:extLst>
            </c:dLbl>
            <c:dLbl>
              <c:idx val="43"/>
              <c:tx>
                <c:rich>
                  <a:bodyPr/>
                  <a:lstStyle/>
                  <a:p>
                    <a:fld id="{1C86FF6B-50C3-4280-90B3-7CCA8B3359C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9-792E-4FCA-9F57-7A1135A39A5D}"/>
                </c:ext>
              </c:extLst>
            </c:dLbl>
            <c:dLbl>
              <c:idx val="44"/>
              <c:tx>
                <c:rich>
                  <a:bodyPr/>
                  <a:lstStyle/>
                  <a:p>
                    <a:fld id="{6109F409-F861-47D7-9E0D-30B8C8DA0538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A-792E-4FCA-9F57-7A1135A39A5D}"/>
                </c:ext>
              </c:extLst>
            </c:dLbl>
            <c:dLbl>
              <c:idx val="45"/>
              <c:tx>
                <c:rich>
                  <a:bodyPr/>
                  <a:lstStyle/>
                  <a:p>
                    <a:fld id="{8DBE311F-9A2E-46BD-966D-42D8D17F9670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B-792E-4FCA-9F57-7A1135A39A5D}"/>
                </c:ext>
              </c:extLst>
            </c:dLbl>
            <c:dLbl>
              <c:idx val="46"/>
              <c:tx>
                <c:rich>
                  <a:bodyPr/>
                  <a:lstStyle/>
                  <a:p>
                    <a:fld id="{1DEAA290-FB78-4AAE-BE8D-241314F18969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C-792E-4FCA-9F57-7A1135A39A5D}"/>
                </c:ext>
              </c:extLst>
            </c:dLbl>
            <c:dLbl>
              <c:idx val="47"/>
              <c:tx>
                <c:rich>
                  <a:bodyPr/>
                  <a:lstStyle/>
                  <a:p>
                    <a:fld id="{CE44BC38-199E-493E-9E7D-3382D2FC6275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D-792E-4FCA-9F57-7A1135A39A5D}"/>
                </c:ext>
              </c:extLst>
            </c:dLbl>
            <c:dLbl>
              <c:idx val="48"/>
              <c:tx>
                <c:rich>
                  <a:bodyPr/>
                  <a:lstStyle/>
                  <a:p>
                    <a:fld id="{2550F843-E014-42C7-B2BE-7CECFF2E61B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E-792E-4FCA-9F57-7A1135A39A5D}"/>
                </c:ext>
              </c:extLst>
            </c:dLbl>
            <c:dLbl>
              <c:idx val="49"/>
              <c:tx>
                <c:rich>
                  <a:bodyPr/>
                  <a:lstStyle/>
                  <a:p>
                    <a:fld id="{4115AB22-1E36-4413-A970-D900F38D1B86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F-792E-4FCA-9F57-7A1135A39A5D}"/>
                </c:ext>
              </c:extLst>
            </c:dLbl>
            <c:dLbl>
              <c:idx val="50"/>
              <c:tx>
                <c:rich>
                  <a:bodyPr/>
                  <a:lstStyle/>
                  <a:p>
                    <a:fld id="{5B34394F-783D-4E1C-B081-F6130BEF0CC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0-792E-4FCA-9F57-7A1135A39A5D}"/>
                </c:ext>
              </c:extLst>
            </c:dLbl>
            <c:dLbl>
              <c:idx val="51"/>
              <c:tx>
                <c:rich>
                  <a:bodyPr/>
                  <a:lstStyle/>
                  <a:p>
                    <a:fld id="{3171CB12-57FE-4A63-97D2-64A65240842F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1-792E-4FCA-9F57-7A1135A39A5D}"/>
                </c:ext>
              </c:extLst>
            </c:dLbl>
            <c:dLbl>
              <c:idx val="52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42-792E-4FCA-9F57-7A1135A39A5D}"/>
                </c:ext>
              </c:extLst>
            </c:dLbl>
            <c:dLbl>
              <c:idx val="53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2454540-9711-4A7E-B703-88BC6DBA5EC5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3-792E-4FCA-9F57-7A1135A39A5D}"/>
                </c:ext>
              </c:extLst>
            </c:dLbl>
            <c:dLbl>
              <c:idx val="54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2E723AE-1020-40AF-B75E-AFC2D1E5BA82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4-792E-4FCA-9F57-7A1135A39A5D}"/>
                </c:ext>
              </c:extLst>
            </c:dLbl>
            <c:dLbl>
              <c:idx val="55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18550C7-6B53-4A8A-A472-CC9201C5339D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5-792E-4FCA-9F57-7A1135A39A5D}"/>
                </c:ext>
              </c:extLst>
            </c:dLbl>
            <c:dLbl>
              <c:idx val="56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97924A6-6793-42BE-9DA1-D55B6221AC24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6-792E-4FCA-9F57-7A1135A39A5D}"/>
                </c:ext>
              </c:extLst>
            </c:dLbl>
            <c:dLbl>
              <c:idx val="57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838189BF-7AB9-4244-8D19-7476A298FD1C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7-792E-4FCA-9F57-7A1135A39A5D}"/>
                </c:ext>
              </c:extLst>
            </c:dLbl>
            <c:dLbl>
              <c:idx val="58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7E2E177-4E00-4EFD-9407-828BFD1AD46B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8-792E-4FCA-9F57-7A1135A39A5D}"/>
                </c:ext>
              </c:extLst>
            </c:dLbl>
            <c:dLbl>
              <c:idx val="59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64C756CE-C613-4822-9B3A-38E4555EE319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9-792E-4FCA-9F57-7A1135A39A5D}"/>
                </c:ext>
              </c:extLst>
            </c:dLbl>
            <c:dLbl>
              <c:idx val="60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3AC51C19-6355-422B-A150-9F8538D93AFE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A-792E-4FCA-9F57-7A1135A39A5D}"/>
                </c:ext>
              </c:extLst>
            </c:dLbl>
            <c:dLbl>
              <c:idx val="61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4F20AC6-A1A4-4424-86DA-E8017B5FAE7A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B-792E-4FCA-9F57-7A1135A39A5D}"/>
                </c:ext>
              </c:extLst>
            </c:dLbl>
            <c:dLbl>
              <c:idx val="62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2DE393D6-304B-4E08-814D-198CB765702C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C-792E-4FCA-9F57-7A1135A39A5D}"/>
                </c:ext>
              </c:extLst>
            </c:dLbl>
            <c:dLbl>
              <c:idx val="63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4D-792E-4FCA-9F57-7A1135A39A5D}"/>
                </c:ext>
              </c:extLst>
            </c:dLbl>
            <c:dLbl>
              <c:idx val="64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469FCCE-E3E9-435B-8496-0BA800609799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E-792E-4FCA-9F57-7A1135A39A5D}"/>
                </c:ext>
              </c:extLst>
            </c:dLbl>
            <c:dLbl>
              <c:idx val="65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5663B9D3-1AA8-4D59-946C-3D039D03A6A3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F-792E-4FCA-9F57-7A1135A39A5D}"/>
                </c:ext>
              </c:extLst>
            </c:dLbl>
            <c:dLbl>
              <c:idx val="66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FA18F25-1E4E-46C8-B182-2F2680DE2647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50-792E-4FCA-9F57-7A1135A39A5D}"/>
                </c:ext>
              </c:extLst>
            </c:dLbl>
            <c:dLbl>
              <c:idx val="67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2CF3C90-BD1A-4067-A582-F7007691D729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51-792E-4FCA-9F57-7A1135A39A5D}"/>
                </c:ext>
              </c:extLst>
            </c:dLbl>
            <c:dLbl>
              <c:idx val="68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1171FCE-F368-487C-A06B-5872E8C65DF3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52-792E-4FCA-9F57-7A1135A39A5D}"/>
                </c:ext>
              </c:extLst>
            </c:dLbl>
            <c:dLbl>
              <c:idx val="69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5D459F2D-7070-42A0-974F-7676641EBEC4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53-792E-4FCA-9F57-7A1135A39A5D}"/>
                </c:ext>
              </c:extLst>
            </c:dLbl>
            <c:dLbl>
              <c:idx val="70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D4E6A86-07EB-4C4D-8A36-24D9B8E80F49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54-792E-4FCA-9F57-7A1135A39A5D}"/>
                </c:ext>
              </c:extLst>
            </c:dLbl>
            <c:dLbl>
              <c:idx val="71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B0F123D-8BA1-4CA9-B92E-7880C8047343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55-792E-4FCA-9F57-7A1135A39A5D}"/>
                </c:ext>
              </c:extLst>
            </c:dLbl>
            <c:dLbl>
              <c:idx val="72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01DCA30-A66F-427C-B862-75181790C3F4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56-792E-4FCA-9F57-7A1135A39A5D}"/>
                </c:ext>
              </c:extLst>
            </c:dLbl>
            <c:dLbl>
              <c:idx val="73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662FE70-D27F-4A14-9349-5CA9DB1D6FF1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57-792E-4FCA-9F57-7A1135A39A5D}"/>
                </c:ext>
              </c:extLst>
            </c:dLbl>
            <c:dLbl>
              <c:idx val="74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58-792E-4FCA-9F57-7A1135A39A5D}"/>
                </c:ext>
              </c:extLst>
            </c:dLbl>
            <c:dLbl>
              <c:idx val="75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E451B83E-1C26-4DD5-A493-012A80B28E25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59-792E-4FCA-9F57-7A1135A39A5D}"/>
                </c:ext>
              </c:extLst>
            </c:dLbl>
            <c:dLbl>
              <c:idx val="76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29732199-95F4-43B4-971F-26B532B16EA4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5A-792E-4FCA-9F57-7A1135A39A5D}"/>
                </c:ext>
              </c:extLst>
            </c:dLbl>
            <c:dLbl>
              <c:idx val="77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8AC01DB6-8EE9-40E7-9CC5-8433167FC9EC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5B-792E-4FCA-9F57-7A1135A39A5D}"/>
                </c:ext>
              </c:extLst>
            </c:dLbl>
            <c:dLbl>
              <c:idx val="78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86781A66-E70F-4DC6-99F3-7E4311ECC256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5C-792E-4FCA-9F57-7A1135A39A5D}"/>
                </c:ext>
              </c:extLst>
            </c:dLbl>
            <c:dLbl>
              <c:idx val="79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3F1912D7-C81E-4CFB-99D0-A9A57A17D9CB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5D-792E-4FCA-9F57-7A1135A39A5D}"/>
                </c:ext>
              </c:extLst>
            </c:dLbl>
            <c:dLbl>
              <c:idx val="80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3E916EB9-247F-42C7-8B82-516A0496F5F1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5E-792E-4FCA-9F57-7A1135A39A5D}"/>
                </c:ext>
              </c:extLst>
            </c:dLbl>
            <c:dLbl>
              <c:idx val="81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480F5C1-E178-44D7-B742-53D3A7E1350C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5F-792E-4FCA-9F57-7A1135A39A5D}"/>
                </c:ext>
              </c:extLst>
            </c:dLbl>
            <c:dLbl>
              <c:idx val="82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CE7CE91-9CDB-4650-BBE3-AEF306225E06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60-792E-4FCA-9F57-7A1135A39A5D}"/>
                </c:ext>
              </c:extLst>
            </c:dLbl>
            <c:dLbl>
              <c:idx val="83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006CF85F-ED1C-48C4-8A24-0595E08A9DD5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61-792E-4FCA-9F57-7A1135A39A5D}"/>
                </c:ext>
              </c:extLst>
            </c:dLbl>
            <c:dLbl>
              <c:idx val="84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062B1AAB-F1F8-4ABE-A671-A0EEFF6FC618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62-792E-4FCA-9F57-7A1135A39A5D}"/>
                </c:ext>
              </c:extLst>
            </c:dLbl>
            <c:dLbl>
              <c:idx val="85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6CA8B2B5-45FB-4CEE-9DA3-AD3BD11ABDF5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63-792E-4FCA-9F57-7A1135A39A5D}"/>
                </c:ext>
              </c:extLst>
            </c:dLbl>
            <c:dLbl>
              <c:idx val="86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8EAF0ECB-1DD8-4779-8F9C-56A5CE6611F6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64-792E-4FCA-9F57-7A1135A39A5D}"/>
                </c:ext>
              </c:extLst>
            </c:dLbl>
            <c:dLbl>
              <c:idx val="87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5E13FFA5-2F30-43D8-BCC1-1A34E0EBC41B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65-792E-4FCA-9F57-7A1135A39A5D}"/>
                </c:ext>
              </c:extLst>
            </c:dLbl>
            <c:dLbl>
              <c:idx val="88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9120FA2-66CF-4423-BD09-C0AF0ACFB802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66-792E-4FCA-9F57-7A1135A39A5D}"/>
                </c:ext>
              </c:extLst>
            </c:dLbl>
            <c:dLbl>
              <c:idx val="89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B589AE2-2FE1-4E2D-884A-FBE8E892ABD9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67-792E-4FCA-9F57-7A1135A39A5D}"/>
                </c:ext>
              </c:extLst>
            </c:dLbl>
            <c:dLbl>
              <c:idx val="90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B95C131-D41B-4FBD-AE21-BDBC3CD04666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68-792E-4FCA-9F57-7A1135A39A5D}"/>
                </c:ext>
              </c:extLst>
            </c:dLbl>
            <c:dLbl>
              <c:idx val="91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573E667B-EB81-4077-AAD1-EB1F8A3B35C4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69-792E-4FCA-9F57-7A1135A39A5D}"/>
                </c:ext>
              </c:extLst>
            </c:dLbl>
            <c:dLbl>
              <c:idx val="92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00579D90-3FF5-4AA7-B594-016EAE3E68FB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6A-792E-4FCA-9F57-7A1135A39A5D}"/>
                </c:ext>
              </c:extLst>
            </c:dLbl>
            <c:dLbl>
              <c:idx val="93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13B09BB9-11AB-4C13-9260-88B1FC09E4A4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6B-792E-4FCA-9F57-7A1135A39A5D}"/>
                </c:ext>
              </c:extLst>
            </c:dLbl>
            <c:dLbl>
              <c:idx val="94"/>
              <c:tx>
                <c:rich>
                  <a:bodyPr rot="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6F086F5-02B0-4D24-B91B-49EF6B95E1CA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6C-792E-4FCA-9F57-7A1135A39A5D}"/>
                </c:ext>
              </c:extLst>
            </c:dLbl>
            <c:dLbl>
              <c:idx val="95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6D-792E-4FCA-9F57-7A1135A39A5D}"/>
                </c:ext>
              </c:extLst>
            </c:dLbl>
            <c:dLbl>
              <c:idx val="96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C255B3C-4932-451B-87EA-91DDD459EE3B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6E-792E-4FCA-9F57-7A1135A39A5D}"/>
                </c:ext>
              </c:extLst>
            </c:dLbl>
            <c:dLbl>
              <c:idx val="97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63B69349-C502-472C-9313-3EB98CBC0FE7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6F-792E-4FCA-9F57-7A1135A39A5D}"/>
                </c:ext>
              </c:extLst>
            </c:dLbl>
            <c:dLbl>
              <c:idx val="98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37764B2C-6AD2-42C2-9974-1580884C9CFB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70-792E-4FCA-9F57-7A1135A39A5D}"/>
                </c:ext>
              </c:extLst>
            </c:dLbl>
            <c:dLbl>
              <c:idx val="99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D76A9FBB-98E5-450F-B662-D0D76E043381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71-792E-4FCA-9F57-7A1135A39A5D}"/>
                </c:ext>
              </c:extLst>
            </c:dLbl>
            <c:dLbl>
              <c:idx val="100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0C6A79FA-A019-443D-A56C-607FF99F9EF7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72-792E-4FCA-9F57-7A1135A39A5D}"/>
                </c:ext>
              </c:extLst>
            </c:dLbl>
            <c:dLbl>
              <c:idx val="101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DB90E2E-1C41-4141-8882-0985D17FC652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73-792E-4FCA-9F57-7A1135A39A5D}"/>
                </c:ext>
              </c:extLst>
            </c:dLbl>
            <c:dLbl>
              <c:idx val="102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E550E9A4-07B2-4633-9E13-30F5FDDC0D85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74-792E-4FCA-9F57-7A1135A39A5D}"/>
                </c:ext>
              </c:extLst>
            </c:dLbl>
            <c:dLbl>
              <c:idx val="103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E306DF9-EB43-4697-8BDD-FA51830A875F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75-792E-4FCA-9F57-7A1135A39A5D}"/>
                </c:ext>
              </c:extLst>
            </c:dLbl>
            <c:dLbl>
              <c:idx val="104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BB11A57-2AA5-4AEC-8BDA-8979CDA1BA21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76-792E-4FCA-9F57-7A1135A39A5D}"/>
                </c:ext>
              </c:extLst>
            </c:dLbl>
            <c:dLbl>
              <c:idx val="105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3722EA0E-0E01-467A-AF76-5CB48C1EB6C8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77-792E-4FCA-9F57-7A1135A39A5D}"/>
                </c:ext>
              </c:extLst>
            </c:dLbl>
            <c:dLbl>
              <c:idx val="106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35623E2-9E17-4712-95F8-07A005B87ACE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78-792E-4FCA-9F57-7A1135A39A5D}"/>
                </c:ext>
              </c:extLst>
            </c:dLbl>
            <c:dLbl>
              <c:idx val="107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F1D794F-767D-4176-A3E8-FF352A8BF1D8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79-792E-4FCA-9F57-7A1135A39A5D}"/>
                </c:ext>
              </c:extLst>
            </c:dLbl>
            <c:dLbl>
              <c:idx val="108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B8D483B-CBF9-4613-996A-65FCC6F6B365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7A-792E-4FCA-9F57-7A1135A39A5D}"/>
                </c:ext>
              </c:extLst>
            </c:dLbl>
            <c:dLbl>
              <c:idx val="109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866E67E2-F0A6-4D50-8861-0ACE1B2B9575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7B-792E-4FCA-9F57-7A1135A39A5D}"/>
                </c:ext>
              </c:extLst>
            </c:dLbl>
            <c:dLbl>
              <c:idx val="110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D9CB0F38-8030-4014-9897-04E45F28FB79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7C-792E-4FCA-9F57-7A1135A39A5D}"/>
                </c:ext>
              </c:extLst>
            </c:dLbl>
            <c:dLbl>
              <c:idx val="111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6587849-35FE-4CA3-9901-27ACF7A61B1F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7D-792E-4FCA-9F57-7A1135A39A5D}"/>
                </c:ext>
              </c:extLst>
            </c:dLbl>
            <c:dLbl>
              <c:idx val="112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4607194-DEAA-4291-9D74-00E878DAF466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7E-792E-4FCA-9F57-7A1135A39A5D}"/>
                </c:ext>
              </c:extLst>
            </c:dLbl>
            <c:dLbl>
              <c:idx val="113"/>
              <c:tx>
                <c:rich>
                  <a:bodyPr rot="-3600000" spcFirstLastPara="1" vertOverflow="clip" horzOverflow="clip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E33E404-A865-4B63-A024-928A07E89EC4}" type="CELLRANGE">
                      <a:rPr lang="en-US"/>
                      <a:pPr>
                        <a:defRPr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defRPr>
                      </a:pPr>
                      <a:t>[CELLRANGE]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3600000" spcFirstLastPara="1" vertOverflow="clip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7F-792E-4FCA-9F57-7A1135A39A5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non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CONTROL!$Q$7:$Q$120</c:f>
              <c:numCache>
                <c:formatCode>General</c:formatCode>
                <c:ptCount val="114"/>
                <c:pt idx="0">
                  <c:v>0.13749999999999998</c:v>
                </c:pt>
                <c:pt idx="1">
                  <c:v>0.5</c:v>
                </c:pt>
                <c:pt idx="2">
                  <c:v>2.1624999999999996</c:v>
                </c:pt>
                <c:pt idx="3">
                  <c:v>1.7999999999999998</c:v>
                </c:pt>
                <c:pt idx="4">
                  <c:v>0.82499999999999996</c:v>
                </c:pt>
                <c:pt idx="5">
                  <c:v>0.78749999999999987</c:v>
                </c:pt>
                <c:pt idx="6">
                  <c:v>1.5125</c:v>
                </c:pt>
                <c:pt idx="7">
                  <c:v>1.4750000000000001</c:v>
                </c:pt>
                <c:pt idx="9">
                  <c:v>0</c:v>
                </c:pt>
                <c:pt idx="10">
                  <c:v>0.2</c:v>
                </c:pt>
                <c:pt idx="11">
                  <c:v>0.4</c:v>
                </c:pt>
                <c:pt idx="12">
                  <c:v>0.60000000000000009</c:v>
                </c:pt>
                <c:pt idx="13">
                  <c:v>0.8</c:v>
                </c:pt>
                <c:pt idx="14">
                  <c:v>1</c:v>
                </c:pt>
                <c:pt idx="15">
                  <c:v>1.2</c:v>
                </c:pt>
                <c:pt idx="16">
                  <c:v>1.4</c:v>
                </c:pt>
                <c:pt idx="17">
                  <c:v>1.5999999999999999</c:v>
                </c:pt>
                <c:pt idx="18">
                  <c:v>1.7999999999999998</c:v>
                </c:pt>
                <c:pt idx="20">
                  <c:v>-3.7500000000000006E-2</c:v>
                </c:pt>
                <c:pt idx="21">
                  <c:v>6.25E-2</c:v>
                </c:pt>
                <c:pt idx="22">
                  <c:v>0.16250000000000001</c:v>
                </c:pt>
                <c:pt idx="23">
                  <c:v>0.26250000000000007</c:v>
                </c:pt>
                <c:pt idx="24">
                  <c:v>0.36250000000000004</c:v>
                </c:pt>
                <c:pt idx="25">
                  <c:v>0.46250000000000002</c:v>
                </c:pt>
                <c:pt idx="26">
                  <c:v>0.5625</c:v>
                </c:pt>
                <c:pt idx="27">
                  <c:v>0.66249999999999998</c:v>
                </c:pt>
                <c:pt idx="28">
                  <c:v>0.76249999999999996</c:v>
                </c:pt>
                <c:pt idx="29">
                  <c:v>0.86249999999999993</c:v>
                </c:pt>
                <c:pt idx="31">
                  <c:v>1.0375000000000001</c:v>
                </c:pt>
                <c:pt idx="32">
                  <c:v>0.9375</c:v>
                </c:pt>
                <c:pt idx="33">
                  <c:v>0.83750000000000002</c:v>
                </c:pt>
                <c:pt idx="34">
                  <c:v>0.73749999999999993</c:v>
                </c:pt>
                <c:pt idx="35">
                  <c:v>0.63749999999999996</c:v>
                </c:pt>
                <c:pt idx="36">
                  <c:v>0.53749999999999998</c:v>
                </c:pt>
                <c:pt idx="37">
                  <c:v>0.4375</c:v>
                </c:pt>
                <c:pt idx="38">
                  <c:v>0.33750000000000002</c:v>
                </c:pt>
                <c:pt idx="39">
                  <c:v>0.23750000000000007</c:v>
                </c:pt>
                <c:pt idx="40">
                  <c:v>0.13750000000000009</c:v>
                </c:pt>
                <c:pt idx="42">
                  <c:v>1.3</c:v>
                </c:pt>
                <c:pt idx="43">
                  <c:v>1.5</c:v>
                </c:pt>
                <c:pt idx="44">
                  <c:v>1.7</c:v>
                </c:pt>
                <c:pt idx="45">
                  <c:v>1.9000000000000001</c:v>
                </c:pt>
                <c:pt idx="46">
                  <c:v>2.1</c:v>
                </c:pt>
                <c:pt idx="47">
                  <c:v>2.2999999999999998</c:v>
                </c:pt>
                <c:pt idx="48">
                  <c:v>2.5</c:v>
                </c:pt>
                <c:pt idx="49">
                  <c:v>2.6999999999999997</c:v>
                </c:pt>
                <c:pt idx="50">
                  <c:v>2.8999999999999995</c:v>
                </c:pt>
                <c:pt idx="51">
                  <c:v>3.0999999999999996</c:v>
                </c:pt>
                <c:pt idx="53">
                  <c:v>1.2625</c:v>
                </c:pt>
                <c:pt idx="54">
                  <c:v>1.3625</c:v>
                </c:pt>
                <c:pt idx="55">
                  <c:v>1.4625000000000001</c:v>
                </c:pt>
                <c:pt idx="56">
                  <c:v>1.5625000000000002</c:v>
                </c:pt>
                <c:pt idx="57">
                  <c:v>1.6625000000000001</c:v>
                </c:pt>
                <c:pt idx="58">
                  <c:v>1.7625</c:v>
                </c:pt>
                <c:pt idx="59">
                  <c:v>1.8625</c:v>
                </c:pt>
                <c:pt idx="60">
                  <c:v>1.9625000000000001</c:v>
                </c:pt>
                <c:pt idx="61">
                  <c:v>2.0625</c:v>
                </c:pt>
                <c:pt idx="62">
                  <c:v>2.1624999999999996</c:v>
                </c:pt>
                <c:pt idx="64">
                  <c:v>2.3374999999999999</c:v>
                </c:pt>
                <c:pt idx="65">
                  <c:v>2.2374999999999998</c:v>
                </c:pt>
                <c:pt idx="66">
                  <c:v>2.1374999999999997</c:v>
                </c:pt>
                <c:pt idx="67">
                  <c:v>2.0374999999999996</c:v>
                </c:pt>
                <c:pt idx="68">
                  <c:v>1.9375</c:v>
                </c:pt>
                <c:pt idx="69">
                  <c:v>1.8375000000000001</c:v>
                </c:pt>
                <c:pt idx="70">
                  <c:v>1.7375</c:v>
                </c:pt>
                <c:pt idx="71">
                  <c:v>1.6375</c:v>
                </c:pt>
                <c:pt idx="72">
                  <c:v>1.5375000000000001</c:v>
                </c:pt>
                <c:pt idx="73">
                  <c:v>1.4375000000000002</c:v>
                </c:pt>
                <c:pt idx="75">
                  <c:v>0.71250000000000013</c:v>
                </c:pt>
                <c:pt idx="76">
                  <c:v>1.2875000000000001</c:v>
                </c:pt>
                <c:pt idx="77">
                  <c:v>0.8125</c:v>
                </c:pt>
                <c:pt idx="78">
                  <c:v>1.3875000000000002</c:v>
                </c:pt>
                <c:pt idx="79">
                  <c:v>0.91250000000000009</c:v>
                </c:pt>
                <c:pt idx="80">
                  <c:v>1.4875000000000003</c:v>
                </c:pt>
                <c:pt idx="81">
                  <c:v>1.0125</c:v>
                </c:pt>
                <c:pt idx="82">
                  <c:v>1.5875000000000001</c:v>
                </c:pt>
                <c:pt idx="83">
                  <c:v>-48.887500000000003</c:v>
                </c:pt>
                <c:pt idx="84">
                  <c:v>-48.3125</c:v>
                </c:pt>
                <c:pt idx="85">
                  <c:v>-48.787500000000001</c:v>
                </c:pt>
                <c:pt idx="86">
                  <c:v>-48.212499999999999</c:v>
                </c:pt>
                <c:pt idx="87">
                  <c:v>-48.6875</c:v>
                </c:pt>
                <c:pt idx="88">
                  <c:v>-48.112499999999997</c:v>
                </c:pt>
                <c:pt idx="89">
                  <c:v>-48.587499999999999</c:v>
                </c:pt>
                <c:pt idx="90">
                  <c:v>-48.012499999999996</c:v>
                </c:pt>
                <c:pt idx="91">
                  <c:v>-48.487499999999997</c:v>
                </c:pt>
                <c:pt idx="92">
                  <c:v>-47.912499999999994</c:v>
                </c:pt>
                <c:pt idx="93">
                  <c:v>-48.387499999999996</c:v>
                </c:pt>
                <c:pt idx="94">
                  <c:v>-47.812499999999993</c:v>
                </c:pt>
                <c:pt idx="96">
                  <c:v>1.2875000000000003</c:v>
                </c:pt>
                <c:pt idx="97">
                  <c:v>0.71250000000000024</c:v>
                </c:pt>
                <c:pt idx="98">
                  <c:v>1.3875000000000002</c:v>
                </c:pt>
                <c:pt idx="99">
                  <c:v>0.81250000000000011</c:v>
                </c:pt>
                <c:pt idx="100">
                  <c:v>1.4875000000000003</c:v>
                </c:pt>
                <c:pt idx="101">
                  <c:v>0.9125000000000002</c:v>
                </c:pt>
                <c:pt idx="102">
                  <c:v>1.5875000000000001</c:v>
                </c:pt>
                <c:pt idx="103">
                  <c:v>1.0125</c:v>
                </c:pt>
                <c:pt idx="104">
                  <c:v>-48.3125</c:v>
                </c:pt>
                <c:pt idx="105">
                  <c:v>-48.887500000000003</c:v>
                </c:pt>
                <c:pt idx="106">
                  <c:v>-48.212499999999999</c:v>
                </c:pt>
                <c:pt idx="107">
                  <c:v>-48.787500000000001</c:v>
                </c:pt>
                <c:pt idx="108">
                  <c:v>-48.074999999999996</c:v>
                </c:pt>
                <c:pt idx="109">
                  <c:v>-48.725000000000001</c:v>
                </c:pt>
                <c:pt idx="110">
                  <c:v>-47.974999999999994</c:v>
                </c:pt>
                <c:pt idx="111">
                  <c:v>-48.625</c:v>
                </c:pt>
                <c:pt idx="112">
                  <c:v>-47.874999999999993</c:v>
                </c:pt>
                <c:pt idx="113">
                  <c:v>-48.524999999999999</c:v>
                </c:pt>
              </c:numCache>
            </c:numRef>
          </c:xVal>
          <c:yVal>
            <c:numRef>
              <c:f>CONTROL!$R$7:$R$120</c:f>
              <c:numCache>
                <c:formatCode>General</c:formatCode>
                <c:ptCount val="114"/>
                <c:pt idx="0">
                  <c:v>0.62786841774371793</c:v>
                </c:pt>
                <c:pt idx="1">
                  <c:v>-0.22499999999999998</c:v>
                </c:pt>
                <c:pt idx="2">
                  <c:v>0.62786841774371793</c:v>
                </c:pt>
                <c:pt idx="3">
                  <c:v>-0.22499999999999998</c:v>
                </c:pt>
                <c:pt idx="4">
                  <c:v>0.56291651245988505</c:v>
                </c:pt>
                <c:pt idx="5">
                  <c:v>1.7537014426634883</c:v>
                </c:pt>
                <c:pt idx="6">
                  <c:v>1.7537014426634883</c:v>
                </c:pt>
                <c:pt idx="7">
                  <c:v>0.56291651245988505</c:v>
                </c:pt>
                <c:pt idx="9">
                  <c:v>-7.4999999999999997E-2</c:v>
                </c:pt>
                <c:pt idx="10">
                  <c:v>-7.4999999999999997E-2</c:v>
                </c:pt>
                <c:pt idx="11">
                  <c:v>-7.4999999999999997E-2</c:v>
                </c:pt>
                <c:pt idx="12">
                  <c:v>-7.4999999999999997E-2</c:v>
                </c:pt>
                <c:pt idx="13">
                  <c:v>-7.4999999999999997E-2</c:v>
                </c:pt>
                <c:pt idx="14">
                  <c:v>-7.4999999999999997E-2</c:v>
                </c:pt>
                <c:pt idx="15">
                  <c:v>-99</c:v>
                </c:pt>
                <c:pt idx="16">
                  <c:v>-99</c:v>
                </c:pt>
                <c:pt idx="17">
                  <c:v>-99</c:v>
                </c:pt>
                <c:pt idx="18">
                  <c:v>-99</c:v>
                </c:pt>
                <c:pt idx="20">
                  <c:v>6.4951905283832892E-2</c:v>
                </c:pt>
                <c:pt idx="21">
                  <c:v>0.23815698604072061</c:v>
                </c:pt>
                <c:pt idx="22">
                  <c:v>0.41136206679760834</c:v>
                </c:pt>
                <c:pt idx="23">
                  <c:v>0.58456714755449612</c:v>
                </c:pt>
                <c:pt idx="24">
                  <c:v>0.7577722283113838</c:v>
                </c:pt>
                <c:pt idx="25">
                  <c:v>0.93097730906827147</c:v>
                </c:pt>
                <c:pt idx="26">
                  <c:v>-98.935048094716166</c:v>
                </c:pt>
                <c:pt idx="27">
                  <c:v>-98.935048094716166</c:v>
                </c:pt>
                <c:pt idx="28">
                  <c:v>-98.935048094716166</c:v>
                </c:pt>
                <c:pt idx="29">
                  <c:v>-98.935048094716166</c:v>
                </c:pt>
                <c:pt idx="31">
                  <c:v>6.4951905283832892E-2</c:v>
                </c:pt>
                <c:pt idx="32">
                  <c:v>0.23815698604072061</c:v>
                </c:pt>
                <c:pt idx="33">
                  <c:v>0.41136206679760834</c:v>
                </c:pt>
                <c:pt idx="34">
                  <c:v>0.58456714755449612</c:v>
                </c:pt>
                <c:pt idx="35">
                  <c:v>0.7577722283113838</c:v>
                </c:pt>
                <c:pt idx="36">
                  <c:v>0.93097730906827147</c:v>
                </c:pt>
                <c:pt idx="37">
                  <c:v>-98.935048094716166</c:v>
                </c:pt>
                <c:pt idx="38">
                  <c:v>-98.935048094716166</c:v>
                </c:pt>
                <c:pt idx="39">
                  <c:v>-98.935048094716166</c:v>
                </c:pt>
                <c:pt idx="40">
                  <c:v>-98.935048094716166</c:v>
                </c:pt>
                <c:pt idx="42">
                  <c:v>-7.4999999999999997E-2</c:v>
                </c:pt>
                <c:pt idx="43">
                  <c:v>-7.4999999999999997E-2</c:v>
                </c:pt>
                <c:pt idx="44">
                  <c:v>-7.4999999999999997E-2</c:v>
                </c:pt>
                <c:pt idx="45">
                  <c:v>-7.4999999999999997E-2</c:v>
                </c:pt>
                <c:pt idx="46">
                  <c:v>-7.4999999999999997E-2</c:v>
                </c:pt>
                <c:pt idx="47">
                  <c:v>-7.4999999999999997E-2</c:v>
                </c:pt>
                <c:pt idx="48">
                  <c:v>-99</c:v>
                </c:pt>
                <c:pt idx="49">
                  <c:v>-99</c:v>
                </c:pt>
                <c:pt idx="50">
                  <c:v>-99</c:v>
                </c:pt>
                <c:pt idx="51">
                  <c:v>-99</c:v>
                </c:pt>
                <c:pt idx="53">
                  <c:v>6.4951905283832892E-2</c:v>
                </c:pt>
                <c:pt idx="54">
                  <c:v>0.23815698604072061</c:v>
                </c:pt>
                <c:pt idx="55">
                  <c:v>0.41136206679760834</c:v>
                </c:pt>
                <c:pt idx="56">
                  <c:v>0.58456714755449612</c:v>
                </c:pt>
                <c:pt idx="57">
                  <c:v>0.7577722283113838</c:v>
                </c:pt>
                <c:pt idx="58">
                  <c:v>0.93097730906827147</c:v>
                </c:pt>
                <c:pt idx="59">
                  <c:v>-98.935048094716166</c:v>
                </c:pt>
                <c:pt idx="60">
                  <c:v>-98.935048094716166</c:v>
                </c:pt>
                <c:pt idx="61">
                  <c:v>-98.935048094716166</c:v>
                </c:pt>
                <c:pt idx="62">
                  <c:v>-98.935048094716166</c:v>
                </c:pt>
                <c:pt idx="64">
                  <c:v>6.4951905283832892E-2</c:v>
                </c:pt>
                <c:pt idx="65">
                  <c:v>0.23815698604072061</c:v>
                </c:pt>
                <c:pt idx="66">
                  <c:v>0.41136206679760834</c:v>
                </c:pt>
                <c:pt idx="67">
                  <c:v>0.58456714755449612</c:v>
                </c:pt>
                <c:pt idx="68">
                  <c:v>0.7577722283113838</c:v>
                </c:pt>
                <c:pt idx="69">
                  <c:v>0.93097730906827147</c:v>
                </c:pt>
                <c:pt idx="70">
                  <c:v>-98.935048094716166</c:v>
                </c:pt>
                <c:pt idx="71">
                  <c:v>-98.935048094716166</c:v>
                </c:pt>
                <c:pt idx="72">
                  <c:v>-98.935048094716166</c:v>
                </c:pt>
                <c:pt idx="73">
                  <c:v>-98.935048094716166</c:v>
                </c:pt>
                <c:pt idx="75">
                  <c:v>0.88767603887904956</c:v>
                </c:pt>
                <c:pt idx="76">
                  <c:v>1.883605253231154</c:v>
                </c:pt>
                <c:pt idx="77">
                  <c:v>0.71447095812216188</c:v>
                </c:pt>
                <c:pt idx="78">
                  <c:v>1.7104001724742663</c:v>
                </c:pt>
                <c:pt idx="79">
                  <c:v>0.54126587736527398</c:v>
                </c:pt>
                <c:pt idx="80">
                  <c:v>1.5371950917173784</c:v>
                </c:pt>
                <c:pt idx="81">
                  <c:v>0.36806079660838636</c:v>
                </c:pt>
                <c:pt idx="82">
                  <c:v>1.3639900109604908</c:v>
                </c:pt>
                <c:pt idx="83">
                  <c:v>86.797396094295365</c:v>
                </c:pt>
                <c:pt idx="84">
                  <c:v>87.793325308647468</c:v>
                </c:pt>
                <c:pt idx="85">
                  <c:v>86.624191013538479</c:v>
                </c:pt>
                <c:pt idx="86">
                  <c:v>87.620120227890581</c:v>
                </c:pt>
                <c:pt idx="87">
                  <c:v>86.450985932781578</c:v>
                </c:pt>
                <c:pt idx="88">
                  <c:v>87.44691514713368</c:v>
                </c:pt>
                <c:pt idx="89">
                  <c:v>86.277780852024691</c:v>
                </c:pt>
                <c:pt idx="90">
                  <c:v>87.273710066376793</c:v>
                </c:pt>
                <c:pt idx="91">
                  <c:v>86.104575771267804</c:v>
                </c:pt>
                <c:pt idx="92">
                  <c:v>87.100504985619907</c:v>
                </c:pt>
                <c:pt idx="93">
                  <c:v>85.931370690510917</c:v>
                </c:pt>
                <c:pt idx="94">
                  <c:v>86.92729990486302</c:v>
                </c:pt>
                <c:pt idx="96">
                  <c:v>0.36806079660838642</c:v>
                </c:pt>
                <c:pt idx="97">
                  <c:v>1.363990010960491</c:v>
                </c:pt>
                <c:pt idx="98">
                  <c:v>0.54126587736527421</c:v>
                </c:pt>
                <c:pt idx="99">
                  <c:v>1.5371950917173787</c:v>
                </c:pt>
                <c:pt idx="100">
                  <c:v>0.71447095812216188</c:v>
                </c:pt>
                <c:pt idx="101">
                  <c:v>1.7104001724742663</c:v>
                </c:pt>
                <c:pt idx="102">
                  <c:v>0.88767603887904956</c:v>
                </c:pt>
                <c:pt idx="103">
                  <c:v>1.883605253231154</c:v>
                </c:pt>
                <c:pt idx="104">
                  <c:v>-85.541659258807911</c:v>
                </c:pt>
                <c:pt idx="105">
                  <c:v>-84.545730044455809</c:v>
                </c:pt>
                <c:pt idx="106">
                  <c:v>-85.368454178051024</c:v>
                </c:pt>
                <c:pt idx="107">
                  <c:v>-84.372524963698922</c:v>
                </c:pt>
                <c:pt idx="108">
                  <c:v>-85.130297192010303</c:v>
                </c:pt>
                <c:pt idx="109">
                  <c:v>-84.264271788225869</c:v>
                </c:pt>
                <c:pt idx="110">
                  <c:v>-84.957092111253417</c:v>
                </c:pt>
                <c:pt idx="111">
                  <c:v>-84.091066707468983</c:v>
                </c:pt>
                <c:pt idx="112">
                  <c:v>-84.78388703049653</c:v>
                </c:pt>
                <c:pt idx="113">
                  <c:v>-83.917861626712096</c:v>
                </c:pt>
              </c:numCache>
            </c:numRef>
          </c:yVal>
          <c:smooth val="0"/>
          <c:extLst>
            <c:ext xmlns:c15="http://schemas.microsoft.com/office/drawing/2012/chart" uri="{02D57815-91ED-43cb-92C2-25804820EDAC}">
              <c15:datalabelsRange>
                <c15:f>CONTROL!$S$7:$S$120</c15:f>
                <c15:dlblRangeCache>
                  <c:ptCount val="114"/>
                  <c:pt idx="0">
                    <c:v>Magnesium (Mg²⁺)</c:v>
                  </c:pt>
                  <c:pt idx="1">
                    <c:v>Calcium (Ca²⁺)</c:v>
                  </c:pt>
                  <c:pt idx="2">
                    <c:v>Sulfate (SO₄²⁻)</c:v>
                  </c:pt>
                  <c:pt idx="3">
                    <c:v>Chloride (Cl⁻) + Fluoride (F⁻)</c:v>
                  </c:pt>
                  <c:pt idx="4">
                    <c:v>Sodium (Na⁺) + Potassium (K⁺)</c:v>
                  </c:pt>
                  <c:pt idx="5">
                    <c:v>Chloride (Cl⁻) + Fluoride (F⁻) + Sulfate (SO₄²⁻)</c:v>
                  </c:pt>
                  <c:pt idx="6">
                    <c:v>Calcium (Ca²⁺) + Magnesium (Mg²⁺)</c:v>
                  </c:pt>
                  <c:pt idx="7">
                    <c:v>Bicarbonate (HCO₃⁻) + Carbonate (CO₃⁻)</c:v>
                  </c:pt>
                  <c:pt idx="9">
                    <c:v>100</c:v>
                  </c:pt>
                  <c:pt idx="10">
                    <c:v>80</c:v>
                  </c:pt>
                  <c:pt idx="11">
                    <c:v>60</c:v>
                  </c:pt>
                  <c:pt idx="12">
                    <c:v>40</c:v>
                  </c:pt>
                  <c:pt idx="13">
                    <c:v>20</c:v>
                  </c:pt>
                  <c:pt idx="14">
                    <c:v>0</c:v>
                  </c:pt>
                  <c:pt idx="15">
                    <c:v>-20</c:v>
                  </c:pt>
                  <c:pt idx="16">
                    <c:v>-40</c:v>
                  </c:pt>
                  <c:pt idx="17">
                    <c:v>-60</c:v>
                  </c:pt>
                  <c:pt idx="18">
                    <c:v>-80</c:v>
                  </c:pt>
                  <c:pt idx="20">
                    <c:v>0</c:v>
                  </c:pt>
                  <c:pt idx="21">
                    <c:v>20</c:v>
                  </c:pt>
                  <c:pt idx="22">
                    <c:v>40</c:v>
                  </c:pt>
                  <c:pt idx="23">
                    <c:v>60</c:v>
                  </c:pt>
                  <c:pt idx="24">
                    <c:v>80</c:v>
                  </c:pt>
                  <c:pt idx="25">
                    <c:v>100</c:v>
                  </c:pt>
                  <c:pt idx="26">
                    <c:v>120</c:v>
                  </c:pt>
                  <c:pt idx="27">
                    <c:v>140</c:v>
                  </c:pt>
                  <c:pt idx="28">
                    <c:v>160</c:v>
                  </c:pt>
                  <c:pt idx="29">
                    <c:v>180</c:v>
                  </c:pt>
                  <c:pt idx="31">
                    <c:v>100</c:v>
                  </c:pt>
                  <c:pt idx="32">
                    <c:v>80</c:v>
                  </c:pt>
                  <c:pt idx="33">
                    <c:v>60</c:v>
                  </c:pt>
                  <c:pt idx="34">
                    <c:v>40</c:v>
                  </c:pt>
                  <c:pt idx="35">
                    <c:v>20</c:v>
                  </c:pt>
                  <c:pt idx="36">
                    <c:v>0</c:v>
                  </c:pt>
                  <c:pt idx="37">
                    <c:v>-20</c:v>
                  </c:pt>
                  <c:pt idx="38">
                    <c:v>-40</c:v>
                  </c:pt>
                  <c:pt idx="39">
                    <c:v>-60</c:v>
                  </c:pt>
                  <c:pt idx="40">
                    <c:v>-80</c:v>
                  </c:pt>
                  <c:pt idx="42">
                    <c:v>0</c:v>
                  </c:pt>
                  <c:pt idx="43">
                    <c:v>20</c:v>
                  </c:pt>
                  <c:pt idx="44">
                    <c:v>40</c:v>
                  </c:pt>
                  <c:pt idx="45">
                    <c:v>60</c:v>
                  </c:pt>
                  <c:pt idx="46">
                    <c:v>80</c:v>
                  </c:pt>
                  <c:pt idx="47">
                    <c:v>100</c:v>
                  </c:pt>
                  <c:pt idx="48">
                    <c:v>120</c:v>
                  </c:pt>
                  <c:pt idx="49">
                    <c:v>140</c:v>
                  </c:pt>
                  <c:pt idx="50">
                    <c:v>160</c:v>
                  </c:pt>
                  <c:pt idx="51">
                    <c:v>180</c:v>
                  </c:pt>
                  <c:pt idx="53">
                    <c:v>100</c:v>
                  </c:pt>
                  <c:pt idx="54">
                    <c:v>80</c:v>
                  </c:pt>
                  <c:pt idx="55">
                    <c:v>60</c:v>
                  </c:pt>
                  <c:pt idx="56">
                    <c:v>40</c:v>
                  </c:pt>
                  <c:pt idx="57">
                    <c:v>20</c:v>
                  </c:pt>
                  <c:pt idx="58">
                    <c:v>0</c:v>
                  </c:pt>
                  <c:pt idx="59">
                    <c:v>-20</c:v>
                  </c:pt>
                  <c:pt idx="60">
                    <c:v>-40</c:v>
                  </c:pt>
                  <c:pt idx="61">
                    <c:v>-60</c:v>
                  </c:pt>
                  <c:pt idx="62">
                    <c:v>-80</c:v>
                  </c:pt>
                  <c:pt idx="64">
                    <c:v>0</c:v>
                  </c:pt>
                  <c:pt idx="65">
                    <c:v>20</c:v>
                  </c:pt>
                  <c:pt idx="66">
                    <c:v>40</c:v>
                  </c:pt>
                  <c:pt idx="67">
                    <c:v>60</c:v>
                  </c:pt>
                  <c:pt idx="68">
                    <c:v>80</c:v>
                  </c:pt>
                  <c:pt idx="69">
                    <c:v>100</c:v>
                  </c:pt>
                  <c:pt idx="70">
                    <c:v>120</c:v>
                  </c:pt>
                  <c:pt idx="71">
                    <c:v>140</c:v>
                  </c:pt>
                  <c:pt idx="72">
                    <c:v>160</c:v>
                  </c:pt>
                  <c:pt idx="73">
                    <c:v>180</c:v>
                  </c:pt>
                  <c:pt idx="75">
                    <c:v>20</c:v>
                  </c:pt>
                  <c:pt idx="76">
                    <c:v>80</c:v>
                  </c:pt>
                  <c:pt idx="77">
                    <c:v>40</c:v>
                  </c:pt>
                  <c:pt idx="78">
                    <c:v>60</c:v>
                  </c:pt>
                  <c:pt idx="79">
                    <c:v>60</c:v>
                  </c:pt>
                  <c:pt idx="80">
                    <c:v>40</c:v>
                  </c:pt>
                  <c:pt idx="81">
                    <c:v>80</c:v>
                  </c:pt>
                  <c:pt idx="82">
                    <c:v>20</c:v>
                  </c:pt>
                  <c:pt idx="83">
                    <c:v>100</c:v>
                  </c:pt>
                  <c:pt idx="84">
                    <c:v>0</c:v>
                  </c:pt>
                  <c:pt idx="85">
                    <c:v>120</c:v>
                  </c:pt>
                  <c:pt idx="86">
                    <c:v>-20</c:v>
                  </c:pt>
                  <c:pt idx="87">
                    <c:v>140</c:v>
                  </c:pt>
                  <c:pt idx="88">
                    <c:v>-40</c:v>
                  </c:pt>
                  <c:pt idx="89">
                    <c:v>160</c:v>
                  </c:pt>
                  <c:pt idx="90">
                    <c:v>-60</c:v>
                  </c:pt>
                  <c:pt idx="91">
                    <c:v>180</c:v>
                  </c:pt>
                  <c:pt idx="92">
                    <c:v>-80</c:v>
                  </c:pt>
                  <c:pt idx="93">
                    <c:v>200</c:v>
                  </c:pt>
                  <c:pt idx="94">
                    <c:v>-100</c:v>
                  </c:pt>
                  <c:pt idx="96">
                    <c:v>80</c:v>
                  </c:pt>
                  <c:pt idx="97">
                    <c:v>20</c:v>
                  </c:pt>
                  <c:pt idx="98">
                    <c:v>60</c:v>
                  </c:pt>
                  <c:pt idx="99">
                    <c:v>40</c:v>
                  </c:pt>
                  <c:pt idx="100">
                    <c:v>40</c:v>
                  </c:pt>
                  <c:pt idx="101">
                    <c:v>60</c:v>
                  </c:pt>
                  <c:pt idx="102">
                    <c:v>20</c:v>
                  </c:pt>
                  <c:pt idx="103">
                    <c:v>80</c:v>
                  </c:pt>
                  <c:pt idx="104">
                    <c:v>0</c:v>
                  </c:pt>
                  <c:pt idx="105">
                    <c:v>100</c:v>
                  </c:pt>
                  <c:pt idx="106">
                    <c:v>-20</c:v>
                  </c:pt>
                  <c:pt idx="107">
                    <c:v>120</c:v>
                  </c:pt>
                  <c:pt idx="108">
                    <c:v>-40</c:v>
                  </c:pt>
                  <c:pt idx="109">
                    <c:v>140</c:v>
                  </c:pt>
                  <c:pt idx="110">
                    <c:v>-60</c:v>
                  </c:pt>
                  <c:pt idx="111">
                    <c:v>160</c:v>
                  </c:pt>
                  <c:pt idx="112">
                    <c:v>-80</c:v>
                  </c:pt>
                  <c:pt idx="113">
                    <c:v>180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80-792E-4FCA-9F57-7A1135A39A5D}"/>
            </c:ext>
          </c:extLst>
        </c:ser>
        <c:ser>
          <c:idx val="15"/>
          <c:order val="15"/>
          <c:tx>
            <c:strRef>
              <c:f>CONTROL!$Y$6</c:f>
              <c:strCache>
                <c:ptCount val="1"/>
                <c:pt idx="0">
                  <c:v>Pine V MX Well_KEEP</c:v>
                </c:pt>
              </c:strCache>
            </c:strRef>
          </c:tx>
          <c:spPr>
            <a:ln w="25400" cap="rnd">
              <a:solidFill>
                <a:schemeClr val="tx1">
                  <a:lumMod val="95000"/>
                  <a:lumOff val="5000"/>
                  <a:alpha val="40000"/>
                </a:schemeClr>
              </a:solidFill>
              <a:prstDash val="lgDash"/>
              <a:round/>
            </a:ln>
            <a:effectLst/>
          </c:spPr>
          <c:marker>
            <c:symbol val="none"/>
          </c:marker>
          <c:xVal>
            <c:numRef>
              <c:f>CONTROL!$X$7:$X$9</c:f>
              <c:numCache>
                <c:formatCode>General</c:formatCode>
                <c:ptCount val="3"/>
                <c:pt idx="0">
                  <c:v>0.59763343889623077</c:v>
                </c:pt>
                <c:pt idx="1">
                  <c:v>1.0592715325777466</c:v>
                </c:pt>
                <c:pt idx="2">
                  <c:v>1.5419546233123334</c:v>
                </c:pt>
              </c:numCache>
            </c:numRef>
          </c:xVal>
          <c:yVal>
            <c:numRef>
              <c:f>CONTROL!$Y$7:$Y$9</c:f>
              <c:numCache>
                <c:formatCode>General</c:formatCode>
                <c:ptCount val="3"/>
                <c:pt idx="0">
                  <c:v>0.12185190158234727</c:v>
                </c:pt>
                <c:pt idx="1">
                  <c:v>0.92143253454797391</c:v>
                </c:pt>
                <c:pt idx="2">
                  <c:v>8.5400897441291868E-2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81-792E-4FCA-9F57-7A1135A39A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6546815"/>
        <c:axId val="1002876735"/>
      </c:scatterChart>
      <c:valAx>
        <c:axId val="996546815"/>
        <c:scaling>
          <c:orientation val="minMax"/>
          <c:max val="2.5"/>
          <c:min val="-0.30000000000000004"/>
        </c:scaling>
        <c:delete val="1"/>
        <c:axPos val="b"/>
        <c:numFmt formatCode="General" sourceLinked="1"/>
        <c:majorTickMark val="none"/>
        <c:minorTickMark val="none"/>
        <c:tickLblPos val="nextTo"/>
        <c:crossAx val="1002876735"/>
        <c:crosses val="autoZero"/>
        <c:crossBetween val="midCat"/>
      </c:valAx>
      <c:valAx>
        <c:axId val="1002876735"/>
        <c:scaling>
          <c:orientation val="minMax"/>
          <c:max val="2.2000000000000002"/>
          <c:min val="-0.30000000000000004"/>
        </c:scaling>
        <c:delete val="1"/>
        <c:axPos val="l"/>
        <c:numFmt formatCode="General" sourceLinked="1"/>
        <c:majorTickMark val="out"/>
        <c:minorTickMark val="none"/>
        <c:tickLblPos val="nextTo"/>
        <c:crossAx val="996546815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egendEntry>
        <c:idx val="4"/>
        <c:delete val="1"/>
      </c:legendEntry>
      <c:legendEntry>
        <c:idx val="5"/>
        <c:delete val="1"/>
      </c:legendEntry>
      <c:legendEntry>
        <c:idx val="6"/>
        <c:delete val="1"/>
      </c:legendEntry>
      <c:legendEntry>
        <c:idx val="7"/>
        <c:delete val="1"/>
      </c:legendEntry>
      <c:legendEntry>
        <c:idx val="8"/>
        <c:delete val="1"/>
      </c:legendEntry>
      <c:legendEntry>
        <c:idx val="9"/>
        <c:delete val="1"/>
      </c:legendEntry>
      <c:legendEntry>
        <c:idx val="10"/>
        <c:delete val="1"/>
      </c:legendEntry>
      <c:legendEntry>
        <c:idx val="11"/>
        <c:delete val="1"/>
      </c:legendEntry>
      <c:legendEntry>
        <c:idx val="12"/>
        <c:delete val="1"/>
      </c:legendEntry>
      <c:legendEntry>
        <c:idx val="13"/>
        <c:delete val="1"/>
      </c:legendEntry>
      <c:legendEntry>
        <c:idx val="14"/>
        <c:delete val="1"/>
      </c:legendEntry>
      <c:legendEntry>
        <c:idx val="15"/>
        <c:delete val="1"/>
      </c:legendEntry>
      <c:layout>
        <c:manualLayout>
          <c:xMode val="edge"/>
          <c:yMode val="edge"/>
          <c:x val="0.76093321668124814"/>
          <c:y val="3.5952747817154594E-2"/>
          <c:w val="0.2154740813648294"/>
          <c:h val="0.1857515499314511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FF"/>
    </a:solidFill>
    <a:ln w="1587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7048556430446191E-2"/>
          <c:y val="0.12984582635831937"/>
          <c:w val="0.90695144356955382"/>
          <c:h val="0.63430572903342308"/>
        </c:manualLayout>
      </c:layout>
      <c:scatterChart>
        <c:scatterStyle val="lineMarker"/>
        <c:varyColors val="0"/>
        <c:ser>
          <c:idx val="0"/>
          <c:order val="0"/>
          <c:tx>
            <c:strRef>
              <c:f>CONTROL!$BW$6</c:f>
              <c:strCache>
                <c:ptCount val="1"/>
                <c:pt idx="0">
                  <c:v>CATION</c:v>
                </c:pt>
              </c:strCache>
            </c:strRef>
          </c:tx>
          <c:spPr>
            <a:ln w="19050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xVal>
            <c:numRef>
              <c:f>CONTROL!$BW$7:$BW$208</c:f>
              <c:numCache>
                <c:formatCode>General</c:formatCode>
                <c:ptCount val="202"/>
                <c:pt idx="0">
                  <c:v>0.2</c:v>
                </c:pt>
                <c:pt idx="1">
                  <c:v>0.99805379509955583</c:v>
                </c:pt>
                <c:pt idx="2">
                  <c:v>0.2</c:v>
                </c:pt>
                <c:pt idx="3">
                  <c:v>0.98655188397847393</c:v>
                </c:pt>
                <c:pt idx="4">
                  <c:v>0.2</c:v>
                </c:pt>
                <c:pt idx="5">
                  <c:v>0.97504997285739214</c:v>
                </c:pt>
                <c:pt idx="6">
                  <c:v>0.2</c:v>
                </c:pt>
                <c:pt idx="7">
                  <c:v>0.96354806173631036</c:v>
                </c:pt>
                <c:pt idx="8">
                  <c:v>0.2</c:v>
                </c:pt>
                <c:pt idx="9">
                  <c:v>0.95204615061522846</c:v>
                </c:pt>
                <c:pt idx="10">
                  <c:v>0.2</c:v>
                </c:pt>
                <c:pt idx="11">
                  <c:v>0.94054423949414667</c:v>
                </c:pt>
                <c:pt idx="12">
                  <c:v>0.2</c:v>
                </c:pt>
                <c:pt idx="13">
                  <c:v>0.92904232837306477</c:v>
                </c:pt>
                <c:pt idx="14">
                  <c:v>0.2</c:v>
                </c:pt>
                <c:pt idx="15">
                  <c:v>0.91754041725198299</c:v>
                </c:pt>
                <c:pt idx="16">
                  <c:v>0.2</c:v>
                </c:pt>
                <c:pt idx="17">
                  <c:v>0.90603850613090109</c:v>
                </c:pt>
                <c:pt idx="18">
                  <c:v>0.2</c:v>
                </c:pt>
                <c:pt idx="19">
                  <c:v>0.8945365950098193</c:v>
                </c:pt>
                <c:pt idx="20">
                  <c:v>0.2</c:v>
                </c:pt>
                <c:pt idx="21">
                  <c:v>0.8830346838887374</c:v>
                </c:pt>
                <c:pt idx="22">
                  <c:v>0.2</c:v>
                </c:pt>
                <c:pt idx="23">
                  <c:v>0.87153277276765562</c:v>
                </c:pt>
                <c:pt idx="24">
                  <c:v>0.2</c:v>
                </c:pt>
                <c:pt idx="25">
                  <c:v>0.86003086164657372</c:v>
                </c:pt>
                <c:pt idx="26">
                  <c:v>0.2</c:v>
                </c:pt>
                <c:pt idx="27">
                  <c:v>0.84852895052549193</c:v>
                </c:pt>
                <c:pt idx="28">
                  <c:v>0.2</c:v>
                </c:pt>
                <c:pt idx="29">
                  <c:v>0.83702703940441003</c:v>
                </c:pt>
                <c:pt idx="30">
                  <c:v>0.2</c:v>
                </c:pt>
                <c:pt idx="31">
                  <c:v>0.82552512828332825</c:v>
                </c:pt>
                <c:pt idx="32">
                  <c:v>0.2</c:v>
                </c:pt>
                <c:pt idx="33">
                  <c:v>0.81402321716224635</c:v>
                </c:pt>
                <c:pt idx="34">
                  <c:v>0.2</c:v>
                </c:pt>
                <c:pt idx="35">
                  <c:v>0.80252130604116445</c:v>
                </c:pt>
                <c:pt idx="36">
                  <c:v>0.2</c:v>
                </c:pt>
                <c:pt idx="37">
                  <c:v>0.79101939492008266</c:v>
                </c:pt>
                <c:pt idx="38">
                  <c:v>0.2</c:v>
                </c:pt>
                <c:pt idx="39">
                  <c:v>0.77951748379900077</c:v>
                </c:pt>
                <c:pt idx="40">
                  <c:v>0.2</c:v>
                </c:pt>
                <c:pt idx="41">
                  <c:v>0.76801557267791898</c:v>
                </c:pt>
                <c:pt idx="42">
                  <c:v>0.2</c:v>
                </c:pt>
                <c:pt idx="43">
                  <c:v>0.75651366155683708</c:v>
                </c:pt>
                <c:pt idx="44">
                  <c:v>0.2</c:v>
                </c:pt>
                <c:pt idx="45">
                  <c:v>0.74501175043575518</c:v>
                </c:pt>
                <c:pt idx="46">
                  <c:v>0.2</c:v>
                </c:pt>
                <c:pt idx="47">
                  <c:v>0.7335098393146734</c:v>
                </c:pt>
                <c:pt idx="48">
                  <c:v>0.2</c:v>
                </c:pt>
                <c:pt idx="49">
                  <c:v>0.72200792819359161</c:v>
                </c:pt>
                <c:pt idx="50">
                  <c:v>0.2</c:v>
                </c:pt>
                <c:pt idx="51">
                  <c:v>0.71050601707250971</c:v>
                </c:pt>
                <c:pt idx="52">
                  <c:v>0.2</c:v>
                </c:pt>
                <c:pt idx="53">
                  <c:v>0.69900410595142781</c:v>
                </c:pt>
                <c:pt idx="54">
                  <c:v>0.2</c:v>
                </c:pt>
                <c:pt idx="55">
                  <c:v>0.68750219483034591</c:v>
                </c:pt>
                <c:pt idx="56">
                  <c:v>0.2</c:v>
                </c:pt>
                <c:pt idx="57">
                  <c:v>0.67600028370926413</c:v>
                </c:pt>
                <c:pt idx="58">
                  <c:v>0.2</c:v>
                </c:pt>
                <c:pt idx="59">
                  <c:v>0.66449837258818234</c:v>
                </c:pt>
                <c:pt idx="60">
                  <c:v>0.2</c:v>
                </c:pt>
                <c:pt idx="61">
                  <c:v>0.65299646146710044</c:v>
                </c:pt>
                <c:pt idx="62">
                  <c:v>0.2</c:v>
                </c:pt>
                <c:pt idx="63">
                  <c:v>0.64149455034601854</c:v>
                </c:pt>
                <c:pt idx="64">
                  <c:v>0.2</c:v>
                </c:pt>
                <c:pt idx="65">
                  <c:v>0.62999263922493676</c:v>
                </c:pt>
                <c:pt idx="66">
                  <c:v>0.2</c:v>
                </c:pt>
                <c:pt idx="67">
                  <c:v>0.61849072810385497</c:v>
                </c:pt>
                <c:pt idx="68">
                  <c:v>0.2</c:v>
                </c:pt>
                <c:pt idx="69">
                  <c:v>0.60698881698277307</c:v>
                </c:pt>
                <c:pt idx="70">
                  <c:v>0.2</c:v>
                </c:pt>
                <c:pt idx="71">
                  <c:v>0.59548690586169117</c:v>
                </c:pt>
                <c:pt idx="72">
                  <c:v>0.2</c:v>
                </c:pt>
                <c:pt idx="73">
                  <c:v>0.58398499474060928</c:v>
                </c:pt>
                <c:pt idx="74">
                  <c:v>0.2</c:v>
                </c:pt>
                <c:pt idx="75">
                  <c:v>0.57248308361952749</c:v>
                </c:pt>
                <c:pt idx="76">
                  <c:v>0.2</c:v>
                </c:pt>
                <c:pt idx="77">
                  <c:v>0.5609811724984457</c:v>
                </c:pt>
                <c:pt idx="78">
                  <c:v>0.2</c:v>
                </c:pt>
                <c:pt idx="79">
                  <c:v>0.5494792613773638</c:v>
                </c:pt>
                <c:pt idx="80">
                  <c:v>0.2</c:v>
                </c:pt>
                <c:pt idx="81">
                  <c:v>0.53797735025628191</c:v>
                </c:pt>
                <c:pt idx="82">
                  <c:v>0.2</c:v>
                </c:pt>
                <c:pt idx="83">
                  <c:v>0.52647543913520001</c:v>
                </c:pt>
                <c:pt idx="84">
                  <c:v>0.2</c:v>
                </c:pt>
                <c:pt idx="85">
                  <c:v>0.51497352801411822</c:v>
                </c:pt>
                <c:pt idx="86">
                  <c:v>0.2</c:v>
                </c:pt>
                <c:pt idx="87">
                  <c:v>0.50347161689303643</c:v>
                </c:pt>
                <c:pt idx="88">
                  <c:v>0.2</c:v>
                </c:pt>
                <c:pt idx="89">
                  <c:v>0.49196970577195454</c:v>
                </c:pt>
                <c:pt idx="90">
                  <c:v>0.2</c:v>
                </c:pt>
                <c:pt idx="91">
                  <c:v>0.48046779465087275</c:v>
                </c:pt>
                <c:pt idx="92">
                  <c:v>0.2</c:v>
                </c:pt>
                <c:pt idx="93">
                  <c:v>0.46896588352979085</c:v>
                </c:pt>
                <c:pt idx="94">
                  <c:v>0.2</c:v>
                </c:pt>
                <c:pt idx="95">
                  <c:v>0.45746397240870906</c:v>
                </c:pt>
                <c:pt idx="96">
                  <c:v>0.2</c:v>
                </c:pt>
                <c:pt idx="97">
                  <c:v>0.44596206128762717</c:v>
                </c:pt>
                <c:pt idx="98">
                  <c:v>0.2</c:v>
                </c:pt>
                <c:pt idx="99">
                  <c:v>0.43446015016654538</c:v>
                </c:pt>
                <c:pt idx="100">
                  <c:v>0.2</c:v>
                </c:pt>
                <c:pt idx="101">
                  <c:v>0.42295823904546437</c:v>
                </c:pt>
                <c:pt idx="102">
                  <c:v>0.2</c:v>
                </c:pt>
                <c:pt idx="103">
                  <c:v>0.44617656125973953</c:v>
                </c:pt>
                <c:pt idx="104">
                  <c:v>0.2</c:v>
                </c:pt>
                <c:pt idx="105">
                  <c:v>0.4693948834740147</c:v>
                </c:pt>
                <c:pt idx="106">
                  <c:v>0.2</c:v>
                </c:pt>
                <c:pt idx="107">
                  <c:v>0.49261320568828992</c:v>
                </c:pt>
                <c:pt idx="108">
                  <c:v>0.2</c:v>
                </c:pt>
                <c:pt idx="109">
                  <c:v>0.51583152790256515</c:v>
                </c:pt>
                <c:pt idx="110">
                  <c:v>0.2</c:v>
                </c:pt>
                <c:pt idx="111">
                  <c:v>0.53904985011684026</c:v>
                </c:pt>
                <c:pt idx="112">
                  <c:v>0.2</c:v>
                </c:pt>
                <c:pt idx="113">
                  <c:v>0.56226817233111537</c:v>
                </c:pt>
                <c:pt idx="114">
                  <c:v>0.2</c:v>
                </c:pt>
                <c:pt idx="115">
                  <c:v>0.58548649454539059</c:v>
                </c:pt>
                <c:pt idx="116">
                  <c:v>0.2</c:v>
                </c:pt>
                <c:pt idx="117">
                  <c:v>0.60870481675966581</c:v>
                </c:pt>
                <c:pt idx="118">
                  <c:v>0.2</c:v>
                </c:pt>
                <c:pt idx="119">
                  <c:v>0.63192313897394103</c:v>
                </c:pt>
                <c:pt idx="120">
                  <c:v>0.2</c:v>
                </c:pt>
                <c:pt idx="121">
                  <c:v>0.65514146118821615</c:v>
                </c:pt>
                <c:pt idx="122">
                  <c:v>0.2</c:v>
                </c:pt>
                <c:pt idx="123">
                  <c:v>0.67835978340249126</c:v>
                </c:pt>
                <c:pt idx="124">
                  <c:v>0.2</c:v>
                </c:pt>
                <c:pt idx="125">
                  <c:v>0.70157810561676648</c:v>
                </c:pt>
                <c:pt idx="126">
                  <c:v>0.2</c:v>
                </c:pt>
                <c:pt idx="127">
                  <c:v>0.7247964278310417</c:v>
                </c:pt>
                <c:pt idx="128">
                  <c:v>0.2</c:v>
                </c:pt>
                <c:pt idx="129">
                  <c:v>0.74801475004531681</c:v>
                </c:pt>
                <c:pt idx="130">
                  <c:v>0.2</c:v>
                </c:pt>
                <c:pt idx="131">
                  <c:v>0.77123307225959192</c:v>
                </c:pt>
                <c:pt idx="132">
                  <c:v>0.2</c:v>
                </c:pt>
                <c:pt idx="133">
                  <c:v>0.79445139447386715</c:v>
                </c:pt>
                <c:pt idx="134">
                  <c:v>0.2</c:v>
                </c:pt>
                <c:pt idx="135">
                  <c:v>0.81766971668814237</c:v>
                </c:pt>
                <c:pt idx="136">
                  <c:v>0.2</c:v>
                </c:pt>
                <c:pt idx="137">
                  <c:v>0.84088803890241759</c:v>
                </c:pt>
                <c:pt idx="138">
                  <c:v>0.2</c:v>
                </c:pt>
                <c:pt idx="139">
                  <c:v>0.8641063611166927</c:v>
                </c:pt>
                <c:pt idx="140">
                  <c:v>0.2</c:v>
                </c:pt>
                <c:pt idx="141">
                  <c:v>0.88732468333096792</c:v>
                </c:pt>
                <c:pt idx="142">
                  <c:v>0.2</c:v>
                </c:pt>
                <c:pt idx="143">
                  <c:v>0.91054300554524303</c:v>
                </c:pt>
                <c:pt idx="144">
                  <c:v>0.2</c:v>
                </c:pt>
                <c:pt idx="145">
                  <c:v>0.93376132775951826</c:v>
                </c:pt>
                <c:pt idx="146">
                  <c:v>0.2</c:v>
                </c:pt>
                <c:pt idx="147">
                  <c:v>0.95697964997379348</c:v>
                </c:pt>
                <c:pt idx="148">
                  <c:v>0.2</c:v>
                </c:pt>
                <c:pt idx="149">
                  <c:v>0.98019797218806848</c:v>
                </c:pt>
                <c:pt idx="150">
                  <c:v>0.2</c:v>
                </c:pt>
                <c:pt idx="151">
                  <c:v>1.0034162944023437</c:v>
                </c:pt>
                <c:pt idx="152">
                  <c:v>0.2</c:v>
                </c:pt>
                <c:pt idx="153">
                  <c:v>1.0266346166166189</c:v>
                </c:pt>
                <c:pt idx="154">
                  <c:v>0.2</c:v>
                </c:pt>
                <c:pt idx="155">
                  <c:v>1.0498529388308941</c:v>
                </c:pt>
                <c:pt idx="156">
                  <c:v>0.2</c:v>
                </c:pt>
                <c:pt idx="157">
                  <c:v>1.0730712610451691</c:v>
                </c:pt>
                <c:pt idx="158">
                  <c:v>0.2</c:v>
                </c:pt>
                <c:pt idx="159">
                  <c:v>1.0962895832594446</c:v>
                </c:pt>
                <c:pt idx="160">
                  <c:v>0.2</c:v>
                </c:pt>
                <c:pt idx="161">
                  <c:v>1.1195079054737196</c:v>
                </c:pt>
                <c:pt idx="162">
                  <c:v>0.2</c:v>
                </c:pt>
                <c:pt idx="163">
                  <c:v>1.1427262276879948</c:v>
                </c:pt>
                <c:pt idx="164">
                  <c:v>0.2</c:v>
                </c:pt>
                <c:pt idx="165">
                  <c:v>1.16594454990227</c:v>
                </c:pt>
                <c:pt idx="166">
                  <c:v>0.2</c:v>
                </c:pt>
                <c:pt idx="167">
                  <c:v>1.1891628721165453</c:v>
                </c:pt>
                <c:pt idx="168">
                  <c:v>0.2</c:v>
                </c:pt>
                <c:pt idx="169">
                  <c:v>1.2123811943308203</c:v>
                </c:pt>
                <c:pt idx="170">
                  <c:v>0.2</c:v>
                </c:pt>
                <c:pt idx="171">
                  <c:v>1.2355995165450955</c:v>
                </c:pt>
                <c:pt idx="172">
                  <c:v>0.2</c:v>
                </c:pt>
                <c:pt idx="173">
                  <c:v>1.2588178387593707</c:v>
                </c:pt>
                <c:pt idx="174">
                  <c:v>0.2</c:v>
                </c:pt>
                <c:pt idx="175">
                  <c:v>1.2820361609736459</c:v>
                </c:pt>
                <c:pt idx="176">
                  <c:v>0.2</c:v>
                </c:pt>
                <c:pt idx="177">
                  <c:v>1.3052544831879209</c:v>
                </c:pt>
                <c:pt idx="178">
                  <c:v>0.2</c:v>
                </c:pt>
                <c:pt idx="179">
                  <c:v>1.3284728054021961</c:v>
                </c:pt>
                <c:pt idx="180">
                  <c:v>0.2</c:v>
                </c:pt>
                <c:pt idx="181">
                  <c:v>1.3516911276164714</c:v>
                </c:pt>
                <c:pt idx="182">
                  <c:v>0.2</c:v>
                </c:pt>
                <c:pt idx="183">
                  <c:v>1.3749094498307466</c:v>
                </c:pt>
                <c:pt idx="184">
                  <c:v>0.2</c:v>
                </c:pt>
                <c:pt idx="185">
                  <c:v>1.3981277720450216</c:v>
                </c:pt>
                <c:pt idx="186">
                  <c:v>0.2</c:v>
                </c:pt>
                <c:pt idx="187">
                  <c:v>1.4213460942592968</c:v>
                </c:pt>
                <c:pt idx="188">
                  <c:v>0.2</c:v>
                </c:pt>
                <c:pt idx="189">
                  <c:v>1.444564416473572</c:v>
                </c:pt>
                <c:pt idx="190">
                  <c:v>0.2</c:v>
                </c:pt>
                <c:pt idx="191">
                  <c:v>1.4677827386878473</c:v>
                </c:pt>
                <c:pt idx="192">
                  <c:v>0.2</c:v>
                </c:pt>
                <c:pt idx="193">
                  <c:v>1.4910010609021223</c:v>
                </c:pt>
                <c:pt idx="194">
                  <c:v>0.2</c:v>
                </c:pt>
                <c:pt idx="195">
                  <c:v>1.5142193831163977</c:v>
                </c:pt>
                <c:pt idx="196">
                  <c:v>0.2</c:v>
                </c:pt>
                <c:pt idx="197">
                  <c:v>1.5374377053306727</c:v>
                </c:pt>
                <c:pt idx="198">
                  <c:v>0.2</c:v>
                </c:pt>
                <c:pt idx="199">
                  <c:v>1.5606560275449479</c:v>
                </c:pt>
                <c:pt idx="200">
                  <c:v>0.2</c:v>
                </c:pt>
                <c:pt idx="201">
                  <c:v>1.5838743497592231</c:v>
                </c:pt>
              </c:numCache>
            </c:numRef>
          </c:xVal>
          <c:yVal>
            <c:numRef>
              <c:f>CONTROL!$BV$7:$BV$208</c:f>
              <c:numCache>
                <c:formatCode>General</c:formatCode>
                <c:ptCount val="202"/>
                <c:pt idx="0">
                  <c:v>0.1</c:v>
                </c:pt>
                <c:pt idx="1">
                  <c:v>0.1</c:v>
                </c:pt>
                <c:pt idx="2">
                  <c:v>0.12000000000000001</c:v>
                </c:pt>
                <c:pt idx="3">
                  <c:v>0.12000000000000001</c:v>
                </c:pt>
                <c:pt idx="4">
                  <c:v>0.14000000000000001</c:v>
                </c:pt>
                <c:pt idx="5">
                  <c:v>0.14000000000000001</c:v>
                </c:pt>
                <c:pt idx="6">
                  <c:v>0.16</c:v>
                </c:pt>
                <c:pt idx="7">
                  <c:v>0.16</c:v>
                </c:pt>
                <c:pt idx="8">
                  <c:v>0.18</c:v>
                </c:pt>
                <c:pt idx="9">
                  <c:v>0.18</c:v>
                </c:pt>
                <c:pt idx="10">
                  <c:v>0.19999999999999998</c:v>
                </c:pt>
                <c:pt idx="11">
                  <c:v>0.19999999999999998</c:v>
                </c:pt>
                <c:pt idx="12">
                  <c:v>0.21999999999999997</c:v>
                </c:pt>
                <c:pt idx="13">
                  <c:v>0.21999999999999997</c:v>
                </c:pt>
                <c:pt idx="14">
                  <c:v>0.23999999999999996</c:v>
                </c:pt>
                <c:pt idx="15">
                  <c:v>0.23999999999999996</c:v>
                </c:pt>
                <c:pt idx="16">
                  <c:v>0.25999999999999995</c:v>
                </c:pt>
                <c:pt idx="17">
                  <c:v>0.25999999999999995</c:v>
                </c:pt>
                <c:pt idx="18">
                  <c:v>0.27999999999999997</c:v>
                </c:pt>
                <c:pt idx="19">
                  <c:v>0.27999999999999997</c:v>
                </c:pt>
                <c:pt idx="20">
                  <c:v>0.3</c:v>
                </c:pt>
                <c:pt idx="21">
                  <c:v>0.3</c:v>
                </c:pt>
                <c:pt idx="22">
                  <c:v>0.32</c:v>
                </c:pt>
                <c:pt idx="23">
                  <c:v>0.32</c:v>
                </c:pt>
                <c:pt idx="24">
                  <c:v>0.34</c:v>
                </c:pt>
                <c:pt idx="25">
                  <c:v>0.34</c:v>
                </c:pt>
                <c:pt idx="26">
                  <c:v>0.36000000000000004</c:v>
                </c:pt>
                <c:pt idx="27">
                  <c:v>0.36000000000000004</c:v>
                </c:pt>
                <c:pt idx="28">
                  <c:v>0.38000000000000006</c:v>
                </c:pt>
                <c:pt idx="29">
                  <c:v>0.38000000000000006</c:v>
                </c:pt>
                <c:pt idx="30">
                  <c:v>0.40000000000000008</c:v>
                </c:pt>
                <c:pt idx="31">
                  <c:v>0.40000000000000008</c:v>
                </c:pt>
                <c:pt idx="32">
                  <c:v>0.4200000000000001</c:v>
                </c:pt>
                <c:pt idx="33">
                  <c:v>0.4200000000000001</c:v>
                </c:pt>
                <c:pt idx="34">
                  <c:v>0.44000000000000011</c:v>
                </c:pt>
                <c:pt idx="35">
                  <c:v>0.44000000000000011</c:v>
                </c:pt>
                <c:pt idx="36">
                  <c:v>0.46000000000000013</c:v>
                </c:pt>
                <c:pt idx="37">
                  <c:v>0.46000000000000013</c:v>
                </c:pt>
                <c:pt idx="38">
                  <c:v>0.48000000000000015</c:v>
                </c:pt>
                <c:pt idx="39">
                  <c:v>0.48000000000000015</c:v>
                </c:pt>
                <c:pt idx="40">
                  <c:v>0.50000000000000011</c:v>
                </c:pt>
                <c:pt idx="41">
                  <c:v>0.50000000000000011</c:v>
                </c:pt>
                <c:pt idx="42">
                  <c:v>0.52000000000000013</c:v>
                </c:pt>
                <c:pt idx="43">
                  <c:v>0.52000000000000013</c:v>
                </c:pt>
                <c:pt idx="44">
                  <c:v>0.54000000000000015</c:v>
                </c:pt>
                <c:pt idx="45">
                  <c:v>0.54000000000000015</c:v>
                </c:pt>
                <c:pt idx="46">
                  <c:v>0.56000000000000016</c:v>
                </c:pt>
                <c:pt idx="47">
                  <c:v>0.56000000000000016</c:v>
                </c:pt>
                <c:pt idx="48">
                  <c:v>0.58000000000000018</c:v>
                </c:pt>
                <c:pt idx="49">
                  <c:v>0.58000000000000018</c:v>
                </c:pt>
                <c:pt idx="50">
                  <c:v>0.6000000000000002</c:v>
                </c:pt>
                <c:pt idx="51">
                  <c:v>0.6000000000000002</c:v>
                </c:pt>
                <c:pt idx="52">
                  <c:v>0.62000000000000022</c:v>
                </c:pt>
                <c:pt idx="53">
                  <c:v>0.62000000000000022</c:v>
                </c:pt>
                <c:pt idx="54">
                  <c:v>0.64000000000000024</c:v>
                </c:pt>
                <c:pt idx="55">
                  <c:v>0.64000000000000024</c:v>
                </c:pt>
                <c:pt idx="56">
                  <c:v>0.66000000000000025</c:v>
                </c:pt>
                <c:pt idx="57">
                  <c:v>0.66000000000000025</c:v>
                </c:pt>
                <c:pt idx="58">
                  <c:v>0.68000000000000027</c:v>
                </c:pt>
                <c:pt idx="59">
                  <c:v>0.68000000000000027</c:v>
                </c:pt>
                <c:pt idx="60">
                  <c:v>0.70000000000000029</c:v>
                </c:pt>
                <c:pt idx="61">
                  <c:v>0.70000000000000029</c:v>
                </c:pt>
                <c:pt idx="62">
                  <c:v>0.72000000000000031</c:v>
                </c:pt>
                <c:pt idx="63">
                  <c:v>0.72000000000000031</c:v>
                </c:pt>
                <c:pt idx="64">
                  <c:v>0.74000000000000032</c:v>
                </c:pt>
                <c:pt idx="65">
                  <c:v>0.74000000000000032</c:v>
                </c:pt>
                <c:pt idx="66">
                  <c:v>0.76000000000000034</c:v>
                </c:pt>
                <c:pt idx="67">
                  <c:v>0.76000000000000034</c:v>
                </c:pt>
                <c:pt idx="68">
                  <c:v>0.78000000000000036</c:v>
                </c:pt>
                <c:pt idx="69">
                  <c:v>0.78000000000000036</c:v>
                </c:pt>
                <c:pt idx="70">
                  <c:v>0.80000000000000038</c:v>
                </c:pt>
                <c:pt idx="71">
                  <c:v>0.80000000000000038</c:v>
                </c:pt>
                <c:pt idx="72">
                  <c:v>0.8200000000000004</c:v>
                </c:pt>
                <c:pt idx="73">
                  <c:v>0.8200000000000004</c:v>
                </c:pt>
                <c:pt idx="74">
                  <c:v>0.84000000000000041</c:v>
                </c:pt>
                <c:pt idx="75">
                  <c:v>0.84000000000000041</c:v>
                </c:pt>
                <c:pt idx="76">
                  <c:v>0.86000000000000043</c:v>
                </c:pt>
                <c:pt idx="77">
                  <c:v>0.86000000000000043</c:v>
                </c:pt>
                <c:pt idx="78">
                  <c:v>0.88000000000000045</c:v>
                </c:pt>
                <c:pt idx="79">
                  <c:v>0.88000000000000045</c:v>
                </c:pt>
                <c:pt idx="80">
                  <c:v>0.90000000000000047</c:v>
                </c:pt>
                <c:pt idx="81">
                  <c:v>0.90000000000000047</c:v>
                </c:pt>
                <c:pt idx="82">
                  <c:v>0.92000000000000048</c:v>
                </c:pt>
                <c:pt idx="83">
                  <c:v>0.92000000000000048</c:v>
                </c:pt>
                <c:pt idx="84">
                  <c:v>0.9400000000000005</c:v>
                </c:pt>
                <c:pt idx="85">
                  <c:v>0.9400000000000005</c:v>
                </c:pt>
                <c:pt idx="86">
                  <c:v>0.96000000000000052</c:v>
                </c:pt>
                <c:pt idx="87">
                  <c:v>0.96000000000000052</c:v>
                </c:pt>
                <c:pt idx="88">
                  <c:v>0.98000000000000054</c:v>
                </c:pt>
                <c:pt idx="89">
                  <c:v>0.98000000000000054</c:v>
                </c:pt>
                <c:pt idx="90">
                  <c:v>1.0000000000000004</c:v>
                </c:pt>
                <c:pt idx="91">
                  <c:v>1.0000000000000004</c:v>
                </c:pt>
                <c:pt idx="92">
                  <c:v>1.0200000000000005</c:v>
                </c:pt>
                <c:pt idx="93">
                  <c:v>1.0200000000000005</c:v>
                </c:pt>
                <c:pt idx="94">
                  <c:v>1.0400000000000005</c:v>
                </c:pt>
                <c:pt idx="95">
                  <c:v>1.0400000000000005</c:v>
                </c:pt>
                <c:pt idx="96">
                  <c:v>1.0600000000000005</c:v>
                </c:pt>
                <c:pt idx="97">
                  <c:v>1.0600000000000005</c:v>
                </c:pt>
                <c:pt idx="98">
                  <c:v>1.0800000000000005</c:v>
                </c:pt>
                <c:pt idx="99">
                  <c:v>1.0800000000000005</c:v>
                </c:pt>
                <c:pt idx="100">
                  <c:v>1.1000000000000005</c:v>
                </c:pt>
                <c:pt idx="101">
                  <c:v>1.1000000000000005</c:v>
                </c:pt>
                <c:pt idx="102">
                  <c:v>1.1200000000000006</c:v>
                </c:pt>
                <c:pt idx="103">
                  <c:v>1.1200000000000006</c:v>
                </c:pt>
                <c:pt idx="104">
                  <c:v>1.1400000000000006</c:v>
                </c:pt>
                <c:pt idx="105">
                  <c:v>1.1400000000000006</c:v>
                </c:pt>
                <c:pt idx="106">
                  <c:v>1.1600000000000006</c:v>
                </c:pt>
                <c:pt idx="107">
                  <c:v>1.1600000000000006</c:v>
                </c:pt>
                <c:pt idx="108">
                  <c:v>1.1800000000000006</c:v>
                </c:pt>
                <c:pt idx="109">
                  <c:v>1.1800000000000006</c:v>
                </c:pt>
                <c:pt idx="110">
                  <c:v>1.2000000000000006</c:v>
                </c:pt>
                <c:pt idx="111">
                  <c:v>1.2000000000000006</c:v>
                </c:pt>
                <c:pt idx="112">
                  <c:v>1.2200000000000006</c:v>
                </c:pt>
                <c:pt idx="113">
                  <c:v>1.2200000000000006</c:v>
                </c:pt>
                <c:pt idx="114">
                  <c:v>1.2400000000000007</c:v>
                </c:pt>
                <c:pt idx="115">
                  <c:v>1.2400000000000007</c:v>
                </c:pt>
                <c:pt idx="116">
                  <c:v>1.2600000000000007</c:v>
                </c:pt>
                <c:pt idx="117">
                  <c:v>1.2600000000000007</c:v>
                </c:pt>
                <c:pt idx="118">
                  <c:v>1.2800000000000007</c:v>
                </c:pt>
                <c:pt idx="119">
                  <c:v>1.2800000000000007</c:v>
                </c:pt>
                <c:pt idx="120">
                  <c:v>1.3000000000000007</c:v>
                </c:pt>
                <c:pt idx="121">
                  <c:v>1.3000000000000007</c:v>
                </c:pt>
                <c:pt idx="122">
                  <c:v>1.3200000000000007</c:v>
                </c:pt>
                <c:pt idx="123">
                  <c:v>1.3200000000000007</c:v>
                </c:pt>
                <c:pt idx="124">
                  <c:v>1.3400000000000007</c:v>
                </c:pt>
                <c:pt idx="125">
                  <c:v>1.3400000000000007</c:v>
                </c:pt>
                <c:pt idx="126">
                  <c:v>1.3600000000000008</c:v>
                </c:pt>
                <c:pt idx="127">
                  <c:v>1.3600000000000008</c:v>
                </c:pt>
                <c:pt idx="128">
                  <c:v>1.3800000000000008</c:v>
                </c:pt>
                <c:pt idx="129">
                  <c:v>1.3800000000000008</c:v>
                </c:pt>
                <c:pt idx="130">
                  <c:v>1.4000000000000008</c:v>
                </c:pt>
                <c:pt idx="131">
                  <c:v>1.4000000000000008</c:v>
                </c:pt>
                <c:pt idx="132">
                  <c:v>1.4200000000000008</c:v>
                </c:pt>
                <c:pt idx="133">
                  <c:v>1.4200000000000008</c:v>
                </c:pt>
                <c:pt idx="134">
                  <c:v>1.4400000000000008</c:v>
                </c:pt>
                <c:pt idx="135">
                  <c:v>1.4400000000000008</c:v>
                </c:pt>
                <c:pt idx="136">
                  <c:v>1.4600000000000009</c:v>
                </c:pt>
                <c:pt idx="137">
                  <c:v>1.4600000000000009</c:v>
                </c:pt>
                <c:pt idx="138">
                  <c:v>1.4800000000000009</c:v>
                </c:pt>
                <c:pt idx="139">
                  <c:v>1.4800000000000009</c:v>
                </c:pt>
                <c:pt idx="140">
                  <c:v>1.5000000000000009</c:v>
                </c:pt>
                <c:pt idx="141">
                  <c:v>1.5000000000000009</c:v>
                </c:pt>
                <c:pt idx="142">
                  <c:v>1.5200000000000009</c:v>
                </c:pt>
                <c:pt idx="143">
                  <c:v>1.5200000000000009</c:v>
                </c:pt>
                <c:pt idx="144">
                  <c:v>1.5400000000000009</c:v>
                </c:pt>
                <c:pt idx="145">
                  <c:v>1.5400000000000009</c:v>
                </c:pt>
                <c:pt idx="146">
                  <c:v>1.5600000000000009</c:v>
                </c:pt>
                <c:pt idx="147">
                  <c:v>1.5600000000000009</c:v>
                </c:pt>
                <c:pt idx="148">
                  <c:v>1.580000000000001</c:v>
                </c:pt>
                <c:pt idx="149">
                  <c:v>1.580000000000001</c:v>
                </c:pt>
                <c:pt idx="150">
                  <c:v>1.600000000000001</c:v>
                </c:pt>
                <c:pt idx="151">
                  <c:v>1.600000000000001</c:v>
                </c:pt>
                <c:pt idx="152">
                  <c:v>1.620000000000001</c:v>
                </c:pt>
                <c:pt idx="153">
                  <c:v>1.620000000000001</c:v>
                </c:pt>
                <c:pt idx="154">
                  <c:v>1.640000000000001</c:v>
                </c:pt>
                <c:pt idx="155">
                  <c:v>1.640000000000001</c:v>
                </c:pt>
                <c:pt idx="156">
                  <c:v>1.660000000000001</c:v>
                </c:pt>
                <c:pt idx="157">
                  <c:v>1.660000000000001</c:v>
                </c:pt>
                <c:pt idx="158">
                  <c:v>1.680000000000001</c:v>
                </c:pt>
                <c:pt idx="159">
                  <c:v>1.680000000000001</c:v>
                </c:pt>
                <c:pt idx="160">
                  <c:v>1.7000000000000011</c:v>
                </c:pt>
                <c:pt idx="161">
                  <c:v>1.7000000000000011</c:v>
                </c:pt>
                <c:pt idx="162">
                  <c:v>1.7200000000000011</c:v>
                </c:pt>
                <c:pt idx="163">
                  <c:v>1.7200000000000011</c:v>
                </c:pt>
                <c:pt idx="164">
                  <c:v>1.7400000000000011</c:v>
                </c:pt>
                <c:pt idx="165">
                  <c:v>1.7400000000000011</c:v>
                </c:pt>
                <c:pt idx="166">
                  <c:v>1.7600000000000011</c:v>
                </c:pt>
                <c:pt idx="167">
                  <c:v>1.7600000000000011</c:v>
                </c:pt>
                <c:pt idx="168">
                  <c:v>1.7800000000000011</c:v>
                </c:pt>
                <c:pt idx="169">
                  <c:v>1.7800000000000011</c:v>
                </c:pt>
                <c:pt idx="170">
                  <c:v>1.8000000000000012</c:v>
                </c:pt>
                <c:pt idx="171">
                  <c:v>1.8000000000000012</c:v>
                </c:pt>
                <c:pt idx="172">
                  <c:v>1.8200000000000012</c:v>
                </c:pt>
                <c:pt idx="173">
                  <c:v>1.8200000000000012</c:v>
                </c:pt>
                <c:pt idx="174">
                  <c:v>1.8400000000000012</c:v>
                </c:pt>
                <c:pt idx="175">
                  <c:v>1.8400000000000012</c:v>
                </c:pt>
                <c:pt idx="176">
                  <c:v>1.8600000000000012</c:v>
                </c:pt>
                <c:pt idx="177">
                  <c:v>1.8600000000000012</c:v>
                </c:pt>
                <c:pt idx="178">
                  <c:v>1.8800000000000012</c:v>
                </c:pt>
                <c:pt idx="179">
                  <c:v>1.8800000000000012</c:v>
                </c:pt>
                <c:pt idx="180">
                  <c:v>1.9000000000000012</c:v>
                </c:pt>
                <c:pt idx="181">
                  <c:v>1.9000000000000012</c:v>
                </c:pt>
                <c:pt idx="182">
                  <c:v>1.9200000000000013</c:v>
                </c:pt>
                <c:pt idx="183">
                  <c:v>1.9200000000000013</c:v>
                </c:pt>
                <c:pt idx="184">
                  <c:v>1.9400000000000013</c:v>
                </c:pt>
                <c:pt idx="185">
                  <c:v>1.9400000000000013</c:v>
                </c:pt>
                <c:pt idx="186">
                  <c:v>1.9600000000000013</c:v>
                </c:pt>
                <c:pt idx="187">
                  <c:v>1.9600000000000013</c:v>
                </c:pt>
                <c:pt idx="188">
                  <c:v>1.9800000000000013</c:v>
                </c:pt>
                <c:pt idx="189">
                  <c:v>1.9800000000000013</c:v>
                </c:pt>
                <c:pt idx="190">
                  <c:v>2.0000000000000013</c:v>
                </c:pt>
                <c:pt idx="191">
                  <c:v>2.0000000000000013</c:v>
                </c:pt>
                <c:pt idx="192">
                  <c:v>2.0200000000000014</c:v>
                </c:pt>
                <c:pt idx="193">
                  <c:v>2.0200000000000014</c:v>
                </c:pt>
                <c:pt idx="194">
                  <c:v>2.0400000000000014</c:v>
                </c:pt>
                <c:pt idx="195">
                  <c:v>2.0400000000000014</c:v>
                </c:pt>
                <c:pt idx="196">
                  <c:v>2.0600000000000014</c:v>
                </c:pt>
                <c:pt idx="197">
                  <c:v>2.0600000000000014</c:v>
                </c:pt>
                <c:pt idx="198">
                  <c:v>2.0800000000000014</c:v>
                </c:pt>
                <c:pt idx="199">
                  <c:v>2.0800000000000014</c:v>
                </c:pt>
                <c:pt idx="200">
                  <c:v>2.1000000000000014</c:v>
                </c:pt>
                <c:pt idx="201">
                  <c:v>2.1000000000000014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CDFB-48B6-A0B2-E355E1A3734C}"/>
            </c:ext>
          </c:extLst>
        </c:ser>
        <c:ser>
          <c:idx val="1"/>
          <c:order val="1"/>
          <c:tx>
            <c:strRef>
              <c:f>CONTROL!$BX$6</c:f>
              <c:strCache>
                <c:ptCount val="1"/>
                <c:pt idx="0">
                  <c:v>ANION</c:v>
                </c:pt>
              </c:strCache>
            </c:strRef>
          </c:tx>
          <c:spPr>
            <a:ln w="19050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xVal>
            <c:numRef>
              <c:f>CONTROL!$BX$7:$BX$208</c:f>
              <c:numCache>
                <c:formatCode>General</c:formatCode>
                <c:ptCount val="202"/>
                <c:pt idx="0">
                  <c:v>-0.2</c:v>
                </c:pt>
                <c:pt idx="1">
                  <c:v>-2.0650050477901165</c:v>
                </c:pt>
                <c:pt idx="2">
                  <c:v>-0.2</c:v>
                </c:pt>
                <c:pt idx="3">
                  <c:v>-2.0294513553290048</c:v>
                </c:pt>
                <c:pt idx="4">
                  <c:v>-0.2</c:v>
                </c:pt>
                <c:pt idx="5">
                  <c:v>-1.9938976628678935</c:v>
                </c:pt>
                <c:pt idx="6">
                  <c:v>-0.2</c:v>
                </c:pt>
                <c:pt idx="7">
                  <c:v>-1.958343970406782</c:v>
                </c:pt>
                <c:pt idx="8">
                  <c:v>-0.2</c:v>
                </c:pt>
                <c:pt idx="9">
                  <c:v>-1.9227902779456705</c:v>
                </c:pt>
                <c:pt idx="10">
                  <c:v>-0.2</c:v>
                </c:pt>
                <c:pt idx="11">
                  <c:v>-1.887236585484559</c:v>
                </c:pt>
                <c:pt idx="12">
                  <c:v>-0.2</c:v>
                </c:pt>
                <c:pt idx="13">
                  <c:v>-1.8516828930234475</c:v>
                </c:pt>
                <c:pt idx="14">
                  <c:v>-0.2</c:v>
                </c:pt>
                <c:pt idx="15">
                  <c:v>-1.816129200562336</c:v>
                </c:pt>
                <c:pt idx="16">
                  <c:v>-0.2</c:v>
                </c:pt>
                <c:pt idx="17">
                  <c:v>-1.7805755081012244</c:v>
                </c:pt>
                <c:pt idx="18">
                  <c:v>-0.2</c:v>
                </c:pt>
                <c:pt idx="19">
                  <c:v>-1.7450218156401129</c:v>
                </c:pt>
                <c:pt idx="20">
                  <c:v>-0.2</c:v>
                </c:pt>
                <c:pt idx="21">
                  <c:v>-1.7094681231790014</c:v>
                </c:pt>
                <c:pt idx="22">
                  <c:v>-0.2</c:v>
                </c:pt>
                <c:pt idx="23">
                  <c:v>-1.6739144307178899</c:v>
                </c:pt>
                <c:pt idx="24">
                  <c:v>-0.2</c:v>
                </c:pt>
                <c:pt idx="25">
                  <c:v>-1.6383607382567784</c:v>
                </c:pt>
                <c:pt idx="26">
                  <c:v>-0.2</c:v>
                </c:pt>
                <c:pt idx="27">
                  <c:v>-1.6028070457956669</c:v>
                </c:pt>
                <c:pt idx="28">
                  <c:v>-0.2</c:v>
                </c:pt>
                <c:pt idx="29">
                  <c:v>-1.5672533533345554</c:v>
                </c:pt>
                <c:pt idx="30">
                  <c:v>-0.2</c:v>
                </c:pt>
                <c:pt idx="31">
                  <c:v>-1.5316996608734437</c:v>
                </c:pt>
                <c:pt idx="32">
                  <c:v>-0.2</c:v>
                </c:pt>
                <c:pt idx="33">
                  <c:v>-1.4961459684123322</c:v>
                </c:pt>
                <c:pt idx="34">
                  <c:v>-0.2</c:v>
                </c:pt>
                <c:pt idx="35">
                  <c:v>-1.4605922759512207</c:v>
                </c:pt>
                <c:pt idx="36">
                  <c:v>-0.2</c:v>
                </c:pt>
                <c:pt idx="37">
                  <c:v>-1.4250385834901091</c:v>
                </c:pt>
                <c:pt idx="38">
                  <c:v>-0.2</c:v>
                </c:pt>
                <c:pt idx="39">
                  <c:v>-1.3894848910289976</c:v>
                </c:pt>
                <c:pt idx="40">
                  <c:v>-0.2</c:v>
                </c:pt>
                <c:pt idx="41">
                  <c:v>-1.3539311985678859</c:v>
                </c:pt>
                <c:pt idx="42">
                  <c:v>-0.2</c:v>
                </c:pt>
                <c:pt idx="43">
                  <c:v>-1.3183775061067746</c:v>
                </c:pt>
                <c:pt idx="44">
                  <c:v>-0.2</c:v>
                </c:pt>
                <c:pt idx="45">
                  <c:v>-1.2828238136456629</c:v>
                </c:pt>
                <c:pt idx="46">
                  <c:v>-0.2</c:v>
                </c:pt>
                <c:pt idx="47">
                  <c:v>-1.2472701211845514</c:v>
                </c:pt>
                <c:pt idx="48">
                  <c:v>-0.2</c:v>
                </c:pt>
                <c:pt idx="49">
                  <c:v>-1.2117164287234399</c:v>
                </c:pt>
                <c:pt idx="50">
                  <c:v>-0.2</c:v>
                </c:pt>
                <c:pt idx="51">
                  <c:v>-1.1761627362623281</c:v>
                </c:pt>
                <c:pt idx="52">
                  <c:v>-0.2</c:v>
                </c:pt>
                <c:pt idx="53">
                  <c:v>-1.1406090438012169</c:v>
                </c:pt>
                <c:pt idx="54">
                  <c:v>-0.2</c:v>
                </c:pt>
                <c:pt idx="55">
                  <c:v>-1.1050553513401051</c:v>
                </c:pt>
                <c:pt idx="56">
                  <c:v>-0.2</c:v>
                </c:pt>
                <c:pt idx="57">
                  <c:v>-1.0695016588789936</c:v>
                </c:pt>
                <c:pt idx="58">
                  <c:v>-0.2</c:v>
                </c:pt>
                <c:pt idx="59">
                  <c:v>-1.0339479664178821</c:v>
                </c:pt>
                <c:pt idx="60">
                  <c:v>-0.2</c:v>
                </c:pt>
                <c:pt idx="61">
                  <c:v>-0.99839427395677061</c:v>
                </c:pt>
                <c:pt idx="62">
                  <c:v>-0.2</c:v>
                </c:pt>
                <c:pt idx="63">
                  <c:v>-0.9628405814956591</c:v>
                </c:pt>
                <c:pt idx="64">
                  <c:v>-0.2</c:v>
                </c:pt>
                <c:pt idx="65">
                  <c:v>-0.92728688903454759</c:v>
                </c:pt>
                <c:pt idx="66">
                  <c:v>-0.2</c:v>
                </c:pt>
                <c:pt idx="67">
                  <c:v>-0.89173319657343586</c:v>
                </c:pt>
                <c:pt idx="68">
                  <c:v>-0.2</c:v>
                </c:pt>
                <c:pt idx="69">
                  <c:v>-0.85617950411232435</c:v>
                </c:pt>
                <c:pt idx="70">
                  <c:v>-0.2</c:v>
                </c:pt>
                <c:pt idx="71">
                  <c:v>-0.82062581165121284</c:v>
                </c:pt>
                <c:pt idx="72">
                  <c:v>-0.2</c:v>
                </c:pt>
                <c:pt idx="73">
                  <c:v>-0.78507211919010134</c:v>
                </c:pt>
                <c:pt idx="74">
                  <c:v>-0.2</c:v>
                </c:pt>
                <c:pt idx="75">
                  <c:v>-0.74951842672898983</c:v>
                </c:pt>
                <c:pt idx="76">
                  <c:v>-0.2</c:v>
                </c:pt>
                <c:pt idx="77">
                  <c:v>-0.71396473426787832</c:v>
                </c:pt>
                <c:pt idx="78">
                  <c:v>-0.2</c:v>
                </c:pt>
                <c:pt idx="79">
                  <c:v>-0.67841104180676659</c:v>
                </c:pt>
                <c:pt idx="80">
                  <c:v>-0.2</c:v>
                </c:pt>
                <c:pt idx="81">
                  <c:v>-0.64285734934565508</c:v>
                </c:pt>
                <c:pt idx="82">
                  <c:v>-0.2</c:v>
                </c:pt>
                <c:pt idx="83">
                  <c:v>-0.60730365688454357</c:v>
                </c:pt>
                <c:pt idx="84">
                  <c:v>-0.2</c:v>
                </c:pt>
                <c:pt idx="85">
                  <c:v>-0.57174996442343207</c:v>
                </c:pt>
                <c:pt idx="86">
                  <c:v>-0.2</c:v>
                </c:pt>
                <c:pt idx="87">
                  <c:v>-0.53619627196232056</c:v>
                </c:pt>
                <c:pt idx="88">
                  <c:v>-0.2</c:v>
                </c:pt>
                <c:pt idx="89">
                  <c:v>-0.50064257950120905</c:v>
                </c:pt>
                <c:pt idx="90">
                  <c:v>-0.2</c:v>
                </c:pt>
                <c:pt idx="91">
                  <c:v>-0.46508888704009754</c:v>
                </c:pt>
                <c:pt idx="92">
                  <c:v>-0.2</c:v>
                </c:pt>
                <c:pt idx="93">
                  <c:v>-0.42953519457898603</c:v>
                </c:pt>
                <c:pt idx="94">
                  <c:v>-0.2</c:v>
                </c:pt>
                <c:pt idx="95">
                  <c:v>-0.39398150211787453</c:v>
                </c:pt>
                <c:pt idx="96">
                  <c:v>-0.2</c:v>
                </c:pt>
                <c:pt idx="97">
                  <c:v>-0.35842780965676302</c:v>
                </c:pt>
                <c:pt idx="98">
                  <c:v>-0.2</c:v>
                </c:pt>
                <c:pt idx="99">
                  <c:v>-0.32287411719565151</c:v>
                </c:pt>
                <c:pt idx="100">
                  <c:v>-0.2</c:v>
                </c:pt>
                <c:pt idx="101">
                  <c:v>-0.28732042473454106</c:v>
                </c:pt>
                <c:pt idx="102">
                  <c:v>-0.2</c:v>
                </c:pt>
                <c:pt idx="103">
                  <c:v>-0.29279467236200812</c:v>
                </c:pt>
                <c:pt idx="104">
                  <c:v>-0.2</c:v>
                </c:pt>
                <c:pt idx="105">
                  <c:v>-0.29826891998947519</c:v>
                </c:pt>
                <c:pt idx="106">
                  <c:v>-0.2</c:v>
                </c:pt>
                <c:pt idx="107">
                  <c:v>-0.30374316761694226</c:v>
                </c:pt>
                <c:pt idx="108">
                  <c:v>-0.2</c:v>
                </c:pt>
                <c:pt idx="109">
                  <c:v>-0.30921741524440932</c:v>
                </c:pt>
                <c:pt idx="110">
                  <c:v>-0.2</c:v>
                </c:pt>
                <c:pt idx="111">
                  <c:v>-0.31469166287187639</c:v>
                </c:pt>
                <c:pt idx="112">
                  <c:v>-0.2</c:v>
                </c:pt>
                <c:pt idx="113">
                  <c:v>-0.32016591049934345</c:v>
                </c:pt>
                <c:pt idx="114">
                  <c:v>-0.2</c:v>
                </c:pt>
                <c:pt idx="115">
                  <c:v>-0.32564015812681052</c:v>
                </c:pt>
                <c:pt idx="116">
                  <c:v>-0.2</c:v>
                </c:pt>
                <c:pt idx="117">
                  <c:v>-0.33111440575427759</c:v>
                </c:pt>
                <c:pt idx="118">
                  <c:v>-0.2</c:v>
                </c:pt>
                <c:pt idx="119">
                  <c:v>-0.33658865338174465</c:v>
                </c:pt>
                <c:pt idx="120">
                  <c:v>-0.2</c:v>
                </c:pt>
                <c:pt idx="121">
                  <c:v>-0.34206290100921177</c:v>
                </c:pt>
                <c:pt idx="122">
                  <c:v>-0.2</c:v>
                </c:pt>
                <c:pt idx="123">
                  <c:v>-0.34753714863667878</c:v>
                </c:pt>
                <c:pt idx="124">
                  <c:v>-0.2</c:v>
                </c:pt>
                <c:pt idx="125">
                  <c:v>-0.3530113962641459</c:v>
                </c:pt>
                <c:pt idx="126">
                  <c:v>-0.2</c:v>
                </c:pt>
                <c:pt idx="127">
                  <c:v>-0.35848564389161297</c:v>
                </c:pt>
                <c:pt idx="128">
                  <c:v>-0.2</c:v>
                </c:pt>
                <c:pt idx="129">
                  <c:v>-0.36395989151908004</c:v>
                </c:pt>
                <c:pt idx="130">
                  <c:v>-0.2</c:v>
                </c:pt>
                <c:pt idx="131">
                  <c:v>-0.3694341391465471</c:v>
                </c:pt>
                <c:pt idx="132">
                  <c:v>-0.2</c:v>
                </c:pt>
                <c:pt idx="133">
                  <c:v>-0.37490838677401417</c:v>
                </c:pt>
                <c:pt idx="134">
                  <c:v>-0.2</c:v>
                </c:pt>
                <c:pt idx="135">
                  <c:v>-0.38038263440148123</c:v>
                </c:pt>
                <c:pt idx="136">
                  <c:v>-0.2</c:v>
                </c:pt>
                <c:pt idx="137">
                  <c:v>-0.3858568820289483</c:v>
                </c:pt>
                <c:pt idx="138">
                  <c:v>-0.2</c:v>
                </c:pt>
                <c:pt idx="139">
                  <c:v>-0.39133112965641537</c:v>
                </c:pt>
                <c:pt idx="140">
                  <c:v>-0.2</c:v>
                </c:pt>
                <c:pt idx="141">
                  <c:v>-0.39680537728388243</c:v>
                </c:pt>
                <c:pt idx="142">
                  <c:v>-0.2</c:v>
                </c:pt>
                <c:pt idx="143">
                  <c:v>-0.4022796249113495</c:v>
                </c:pt>
                <c:pt idx="144">
                  <c:v>-0.2</c:v>
                </c:pt>
                <c:pt idx="145">
                  <c:v>-0.40775387253881656</c:v>
                </c:pt>
                <c:pt idx="146">
                  <c:v>-0.2</c:v>
                </c:pt>
                <c:pt idx="147">
                  <c:v>-0.41322812016628363</c:v>
                </c:pt>
                <c:pt idx="148">
                  <c:v>-0.2</c:v>
                </c:pt>
                <c:pt idx="149">
                  <c:v>-0.4187023677937507</c:v>
                </c:pt>
                <c:pt idx="150">
                  <c:v>-0.2</c:v>
                </c:pt>
                <c:pt idx="151">
                  <c:v>-0.42417661542121776</c:v>
                </c:pt>
                <c:pt idx="152">
                  <c:v>-0.2</c:v>
                </c:pt>
                <c:pt idx="153">
                  <c:v>-0.42965086304868483</c:v>
                </c:pt>
                <c:pt idx="154">
                  <c:v>-0.2</c:v>
                </c:pt>
                <c:pt idx="155">
                  <c:v>-0.43512511067615189</c:v>
                </c:pt>
                <c:pt idx="156">
                  <c:v>-0.2</c:v>
                </c:pt>
                <c:pt idx="157">
                  <c:v>-0.44059935830361896</c:v>
                </c:pt>
                <c:pt idx="158">
                  <c:v>-0.2</c:v>
                </c:pt>
                <c:pt idx="159">
                  <c:v>-0.44607360593108603</c:v>
                </c:pt>
                <c:pt idx="160">
                  <c:v>-0.2</c:v>
                </c:pt>
                <c:pt idx="161">
                  <c:v>-0.45154785355855309</c:v>
                </c:pt>
                <c:pt idx="162">
                  <c:v>-0.2</c:v>
                </c:pt>
                <c:pt idx="163">
                  <c:v>-0.45702210118602016</c:v>
                </c:pt>
                <c:pt idx="164">
                  <c:v>-0.2</c:v>
                </c:pt>
                <c:pt idx="165">
                  <c:v>-0.46249634881348722</c:v>
                </c:pt>
                <c:pt idx="166">
                  <c:v>-0.2</c:v>
                </c:pt>
                <c:pt idx="167">
                  <c:v>-0.46797059644095429</c:v>
                </c:pt>
                <c:pt idx="168">
                  <c:v>-0.2</c:v>
                </c:pt>
                <c:pt idx="169">
                  <c:v>-0.47344484406842136</c:v>
                </c:pt>
                <c:pt idx="170">
                  <c:v>-0.2</c:v>
                </c:pt>
                <c:pt idx="171">
                  <c:v>-0.47891909169588842</c:v>
                </c:pt>
                <c:pt idx="172">
                  <c:v>-0.2</c:v>
                </c:pt>
                <c:pt idx="173">
                  <c:v>-0.48439333932335549</c:v>
                </c:pt>
                <c:pt idx="174">
                  <c:v>-0.2</c:v>
                </c:pt>
                <c:pt idx="175">
                  <c:v>-0.48986758695082255</c:v>
                </c:pt>
                <c:pt idx="176">
                  <c:v>-0.2</c:v>
                </c:pt>
                <c:pt idx="177">
                  <c:v>-0.49534183457828962</c:v>
                </c:pt>
                <c:pt idx="178">
                  <c:v>-0.2</c:v>
                </c:pt>
                <c:pt idx="179">
                  <c:v>-0.50081608220575669</c:v>
                </c:pt>
                <c:pt idx="180">
                  <c:v>-0.2</c:v>
                </c:pt>
                <c:pt idx="181">
                  <c:v>-0.50629032983322375</c:v>
                </c:pt>
                <c:pt idx="182">
                  <c:v>-0.2</c:v>
                </c:pt>
                <c:pt idx="183">
                  <c:v>-0.51176457746069082</c:v>
                </c:pt>
                <c:pt idx="184">
                  <c:v>-0.2</c:v>
                </c:pt>
                <c:pt idx="185">
                  <c:v>-0.51723882508815788</c:v>
                </c:pt>
                <c:pt idx="186">
                  <c:v>-0.2</c:v>
                </c:pt>
                <c:pt idx="187">
                  <c:v>-0.52271307271562495</c:v>
                </c:pt>
                <c:pt idx="188">
                  <c:v>-0.2</c:v>
                </c:pt>
                <c:pt idx="189">
                  <c:v>-0.52818732034309201</c:v>
                </c:pt>
                <c:pt idx="190">
                  <c:v>-0.2</c:v>
                </c:pt>
                <c:pt idx="191">
                  <c:v>-0.53366156797055908</c:v>
                </c:pt>
                <c:pt idx="192">
                  <c:v>-0.2</c:v>
                </c:pt>
                <c:pt idx="193">
                  <c:v>-0.53913581559802615</c:v>
                </c:pt>
                <c:pt idx="194">
                  <c:v>-0.2</c:v>
                </c:pt>
                <c:pt idx="195">
                  <c:v>-0.54461006322549321</c:v>
                </c:pt>
                <c:pt idx="196">
                  <c:v>-0.2</c:v>
                </c:pt>
                <c:pt idx="197">
                  <c:v>-0.55008431085296028</c:v>
                </c:pt>
                <c:pt idx="198">
                  <c:v>-0.2</c:v>
                </c:pt>
                <c:pt idx="199">
                  <c:v>-0.55555855848042734</c:v>
                </c:pt>
                <c:pt idx="200">
                  <c:v>-0.2</c:v>
                </c:pt>
                <c:pt idx="201">
                  <c:v>-0.56103280610789441</c:v>
                </c:pt>
              </c:numCache>
            </c:numRef>
          </c:xVal>
          <c:yVal>
            <c:numRef>
              <c:f>CONTROL!$BV$7:$BV$208</c:f>
              <c:numCache>
                <c:formatCode>General</c:formatCode>
                <c:ptCount val="202"/>
                <c:pt idx="0">
                  <c:v>0.1</c:v>
                </c:pt>
                <c:pt idx="1">
                  <c:v>0.1</c:v>
                </c:pt>
                <c:pt idx="2">
                  <c:v>0.12000000000000001</c:v>
                </c:pt>
                <c:pt idx="3">
                  <c:v>0.12000000000000001</c:v>
                </c:pt>
                <c:pt idx="4">
                  <c:v>0.14000000000000001</c:v>
                </c:pt>
                <c:pt idx="5">
                  <c:v>0.14000000000000001</c:v>
                </c:pt>
                <c:pt idx="6">
                  <c:v>0.16</c:v>
                </c:pt>
                <c:pt idx="7">
                  <c:v>0.16</c:v>
                </c:pt>
                <c:pt idx="8">
                  <c:v>0.18</c:v>
                </c:pt>
                <c:pt idx="9">
                  <c:v>0.18</c:v>
                </c:pt>
                <c:pt idx="10">
                  <c:v>0.19999999999999998</c:v>
                </c:pt>
                <c:pt idx="11">
                  <c:v>0.19999999999999998</c:v>
                </c:pt>
                <c:pt idx="12">
                  <c:v>0.21999999999999997</c:v>
                </c:pt>
                <c:pt idx="13">
                  <c:v>0.21999999999999997</c:v>
                </c:pt>
                <c:pt idx="14">
                  <c:v>0.23999999999999996</c:v>
                </c:pt>
                <c:pt idx="15">
                  <c:v>0.23999999999999996</c:v>
                </c:pt>
                <c:pt idx="16">
                  <c:v>0.25999999999999995</c:v>
                </c:pt>
                <c:pt idx="17">
                  <c:v>0.25999999999999995</c:v>
                </c:pt>
                <c:pt idx="18">
                  <c:v>0.27999999999999997</c:v>
                </c:pt>
                <c:pt idx="19">
                  <c:v>0.27999999999999997</c:v>
                </c:pt>
                <c:pt idx="20">
                  <c:v>0.3</c:v>
                </c:pt>
                <c:pt idx="21">
                  <c:v>0.3</c:v>
                </c:pt>
                <c:pt idx="22">
                  <c:v>0.32</c:v>
                </c:pt>
                <c:pt idx="23">
                  <c:v>0.32</c:v>
                </c:pt>
                <c:pt idx="24">
                  <c:v>0.34</c:v>
                </c:pt>
                <c:pt idx="25">
                  <c:v>0.34</c:v>
                </c:pt>
                <c:pt idx="26">
                  <c:v>0.36000000000000004</c:v>
                </c:pt>
                <c:pt idx="27">
                  <c:v>0.36000000000000004</c:v>
                </c:pt>
                <c:pt idx="28">
                  <c:v>0.38000000000000006</c:v>
                </c:pt>
                <c:pt idx="29">
                  <c:v>0.38000000000000006</c:v>
                </c:pt>
                <c:pt idx="30">
                  <c:v>0.40000000000000008</c:v>
                </c:pt>
                <c:pt idx="31">
                  <c:v>0.40000000000000008</c:v>
                </c:pt>
                <c:pt idx="32">
                  <c:v>0.4200000000000001</c:v>
                </c:pt>
                <c:pt idx="33">
                  <c:v>0.4200000000000001</c:v>
                </c:pt>
                <c:pt idx="34">
                  <c:v>0.44000000000000011</c:v>
                </c:pt>
                <c:pt idx="35">
                  <c:v>0.44000000000000011</c:v>
                </c:pt>
                <c:pt idx="36">
                  <c:v>0.46000000000000013</c:v>
                </c:pt>
                <c:pt idx="37">
                  <c:v>0.46000000000000013</c:v>
                </c:pt>
                <c:pt idx="38">
                  <c:v>0.48000000000000015</c:v>
                </c:pt>
                <c:pt idx="39">
                  <c:v>0.48000000000000015</c:v>
                </c:pt>
                <c:pt idx="40">
                  <c:v>0.50000000000000011</c:v>
                </c:pt>
                <c:pt idx="41">
                  <c:v>0.50000000000000011</c:v>
                </c:pt>
                <c:pt idx="42">
                  <c:v>0.52000000000000013</c:v>
                </c:pt>
                <c:pt idx="43">
                  <c:v>0.52000000000000013</c:v>
                </c:pt>
                <c:pt idx="44">
                  <c:v>0.54000000000000015</c:v>
                </c:pt>
                <c:pt idx="45">
                  <c:v>0.54000000000000015</c:v>
                </c:pt>
                <c:pt idx="46">
                  <c:v>0.56000000000000016</c:v>
                </c:pt>
                <c:pt idx="47">
                  <c:v>0.56000000000000016</c:v>
                </c:pt>
                <c:pt idx="48">
                  <c:v>0.58000000000000018</c:v>
                </c:pt>
                <c:pt idx="49">
                  <c:v>0.58000000000000018</c:v>
                </c:pt>
                <c:pt idx="50">
                  <c:v>0.6000000000000002</c:v>
                </c:pt>
                <c:pt idx="51">
                  <c:v>0.6000000000000002</c:v>
                </c:pt>
                <c:pt idx="52">
                  <c:v>0.62000000000000022</c:v>
                </c:pt>
                <c:pt idx="53">
                  <c:v>0.62000000000000022</c:v>
                </c:pt>
                <c:pt idx="54">
                  <c:v>0.64000000000000024</c:v>
                </c:pt>
                <c:pt idx="55">
                  <c:v>0.64000000000000024</c:v>
                </c:pt>
                <c:pt idx="56">
                  <c:v>0.66000000000000025</c:v>
                </c:pt>
                <c:pt idx="57">
                  <c:v>0.66000000000000025</c:v>
                </c:pt>
                <c:pt idx="58">
                  <c:v>0.68000000000000027</c:v>
                </c:pt>
                <c:pt idx="59">
                  <c:v>0.68000000000000027</c:v>
                </c:pt>
                <c:pt idx="60">
                  <c:v>0.70000000000000029</c:v>
                </c:pt>
                <c:pt idx="61">
                  <c:v>0.70000000000000029</c:v>
                </c:pt>
                <c:pt idx="62">
                  <c:v>0.72000000000000031</c:v>
                </c:pt>
                <c:pt idx="63">
                  <c:v>0.72000000000000031</c:v>
                </c:pt>
                <c:pt idx="64">
                  <c:v>0.74000000000000032</c:v>
                </c:pt>
                <c:pt idx="65">
                  <c:v>0.74000000000000032</c:v>
                </c:pt>
                <c:pt idx="66">
                  <c:v>0.76000000000000034</c:v>
                </c:pt>
                <c:pt idx="67">
                  <c:v>0.76000000000000034</c:v>
                </c:pt>
                <c:pt idx="68">
                  <c:v>0.78000000000000036</c:v>
                </c:pt>
                <c:pt idx="69">
                  <c:v>0.78000000000000036</c:v>
                </c:pt>
                <c:pt idx="70">
                  <c:v>0.80000000000000038</c:v>
                </c:pt>
                <c:pt idx="71">
                  <c:v>0.80000000000000038</c:v>
                </c:pt>
                <c:pt idx="72">
                  <c:v>0.8200000000000004</c:v>
                </c:pt>
                <c:pt idx="73">
                  <c:v>0.8200000000000004</c:v>
                </c:pt>
                <c:pt idx="74">
                  <c:v>0.84000000000000041</c:v>
                </c:pt>
                <c:pt idx="75">
                  <c:v>0.84000000000000041</c:v>
                </c:pt>
                <c:pt idx="76">
                  <c:v>0.86000000000000043</c:v>
                </c:pt>
                <c:pt idx="77">
                  <c:v>0.86000000000000043</c:v>
                </c:pt>
                <c:pt idx="78">
                  <c:v>0.88000000000000045</c:v>
                </c:pt>
                <c:pt idx="79">
                  <c:v>0.88000000000000045</c:v>
                </c:pt>
                <c:pt idx="80">
                  <c:v>0.90000000000000047</c:v>
                </c:pt>
                <c:pt idx="81">
                  <c:v>0.90000000000000047</c:v>
                </c:pt>
                <c:pt idx="82">
                  <c:v>0.92000000000000048</c:v>
                </c:pt>
                <c:pt idx="83">
                  <c:v>0.92000000000000048</c:v>
                </c:pt>
                <c:pt idx="84">
                  <c:v>0.9400000000000005</c:v>
                </c:pt>
                <c:pt idx="85">
                  <c:v>0.9400000000000005</c:v>
                </c:pt>
                <c:pt idx="86">
                  <c:v>0.96000000000000052</c:v>
                </c:pt>
                <c:pt idx="87">
                  <c:v>0.96000000000000052</c:v>
                </c:pt>
                <c:pt idx="88">
                  <c:v>0.98000000000000054</c:v>
                </c:pt>
                <c:pt idx="89">
                  <c:v>0.98000000000000054</c:v>
                </c:pt>
                <c:pt idx="90">
                  <c:v>1.0000000000000004</c:v>
                </c:pt>
                <c:pt idx="91">
                  <c:v>1.0000000000000004</c:v>
                </c:pt>
                <c:pt idx="92">
                  <c:v>1.0200000000000005</c:v>
                </c:pt>
                <c:pt idx="93">
                  <c:v>1.0200000000000005</c:v>
                </c:pt>
                <c:pt idx="94">
                  <c:v>1.0400000000000005</c:v>
                </c:pt>
                <c:pt idx="95">
                  <c:v>1.0400000000000005</c:v>
                </c:pt>
                <c:pt idx="96">
                  <c:v>1.0600000000000005</c:v>
                </c:pt>
                <c:pt idx="97">
                  <c:v>1.0600000000000005</c:v>
                </c:pt>
                <c:pt idx="98">
                  <c:v>1.0800000000000005</c:v>
                </c:pt>
                <c:pt idx="99">
                  <c:v>1.0800000000000005</c:v>
                </c:pt>
                <c:pt idx="100">
                  <c:v>1.1000000000000005</c:v>
                </c:pt>
                <c:pt idx="101">
                  <c:v>1.1000000000000005</c:v>
                </c:pt>
                <c:pt idx="102">
                  <c:v>1.1200000000000006</c:v>
                </c:pt>
                <c:pt idx="103">
                  <c:v>1.1200000000000006</c:v>
                </c:pt>
                <c:pt idx="104">
                  <c:v>1.1400000000000006</c:v>
                </c:pt>
                <c:pt idx="105">
                  <c:v>1.1400000000000006</c:v>
                </c:pt>
                <c:pt idx="106">
                  <c:v>1.1600000000000006</c:v>
                </c:pt>
                <c:pt idx="107">
                  <c:v>1.1600000000000006</c:v>
                </c:pt>
                <c:pt idx="108">
                  <c:v>1.1800000000000006</c:v>
                </c:pt>
                <c:pt idx="109">
                  <c:v>1.1800000000000006</c:v>
                </c:pt>
                <c:pt idx="110">
                  <c:v>1.2000000000000006</c:v>
                </c:pt>
                <c:pt idx="111">
                  <c:v>1.2000000000000006</c:v>
                </c:pt>
                <c:pt idx="112">
                  <c:v>1.2200000000000006</c:v>
                </c:pt>
                <c:pt idx="113">
                  <c:v>1.2200000000000006</c:v>
                </c:pt>
                <c:pt idx="114">
                  <c:v>1.2400000000000007</c:v>
                </c:pt>
                <c:pt idx="115">
                  <c:v>1.2400000000000007</c:v>
                </c:pt>
                <c:pt idx="116">
                  <c:v>1.2600000000000007</c:v>
                </c:pt>
                <c:pt idx="117">
                  <c:v>1.2600000000000007</c:v>
                </c:pt>
                <c:pt idx="118">
                  <c:v>1.2800000000000007</c:v>
                </c:pt>
                <c:pt idx="119">
                  <c:v>1.2800000000000007</c:v>
                </c:pt>
                <c:pt idx="120">
                  <c:v>1.3000000000000007</c:v>
                </c:pt>
                <c:pt idx="121">
                  <c:v>1.3000000000000007</c:v>
                </c:pt>
                <c:pt idx="122">
                  <c:v>1.3200000000000007</c:v>
                </c:pt>
                <c:pt idx="123">
                  <c:v>1.3200000000000007</c:v>
                </c:pt>
                <c:pt idx="124">
                  <c:v>1.3400000000000007</c:v>
                </c:pt>
                <c:pt idx="125">
                  <c:v>1.3400000000000007</c:v>
                </c:pt>
                <c:pt idx="126">
                  <c:v>1.3600000000000008</c:v>
                </c:pt>
                <c:pt idx="127">
                  <c:v>1.3600000000000008</c:v>
                </c:pt>
                <c:pt idx="128">
                  <c:v>1.3800000000000008</c:v>
                </c:pt>
                <c:pt idx="129">
                  <c:v>1.3800000000000008</c:v>
                </c:pt>
                <c:pt idx="130">
                  <c:v>1.4000000000000008</c:v>
                </c:pt>
                <c:pt idx="131">
                  <c:v>1.4000000000000008</c:v>
                </c:pt>
                <c:pt idx="132">
                  <c:v>1.4200000000000008</c:v>
                </c:pt>
                <c:pt idx="133">
                  <c:v>1.4200000000000008</c:v>
                </c:pt>
                <c:pt idx="134">
                  <c:v>1.4400000000000008</c:v>
                </c:pt>
                <c:pt idx="135">
                  <c:v>1.4400000000000008</c:v>
                </c:pt>
                <c:pt idx="136">
                  <c:v>1.4600000000000009</c:v>
                </c:pt>
                <c:pt idx="137">
                  <c:v>1.4600000000000009</c:v>
                </c:pt>
                <c:pt idx="138">
                  <c:v>1.4800000000000009</c:v>
                </c:pt>
                <c:pt idx="139">
                  <c:v>1.4800000000000009</c:v>
                </c:pt>
                <c:pt idx="140">
                  <c:v>1.5000000000000009</c:v>
                </c:pt>
                <c:pt idx="141">
                  <c:v>1.5000000000000009</c:v>
                </c:pt>
                <c:pt idx="142">
                  <c:v>1.5200000000000009</c:v>
                </c:pt>
                <c:pt idx="143">
                  <c:v>1.5200000000000009</c:v>
                </c:pt>
                <c:pt idx="144">
                  <c:v>1.5400000000000009</c:v>
                </c:pt>
                <c:pt idx="145">
                  <c:v>1.5400000000000009</c:v>
                </c:pt>
                <c:pt idx="146">
                  <c:v>1.5600000000000009</c:v>
                </c:pt>
                <c:pt idx="147">
                  <c:v>1.5600000000000009</c:v>
                </c:pt>
                <c:pt idx="148">
                  <c:v>1.580000000000001</c:v>
                </c:pt>
                <c:pt idx="149">
                  <c:v>1.580000000000001</c:v>
                </c:pt>
                <c:pt idx="150">
                  <c:v>1.600000000000001</c:v>
                </c:pt>
                <c:pt idx="151">
                  <c:v>1.600000000000001</c:v>
                </c:pt>
                <c:pt idx="152">
                  <c:v>1.620000000000001</c:v>
                </c:pt>
                <c:pt idx="153">
                  <c:v>1.620000000000001</c:v>
                </c:pt>
                <c:pt idx="154">
                  <c:v>1.640000000000001</c:v>
                </c:pt>
                <c:pt idx="155">
                  <c:v>1.640000000000001</c:v>
                </c:pt>
                <c:pt idx="156">
                  <c:v>1.660000000000001</c:v>
                </c:pt>
                <c:pt idx="157">
                  <c:v>1.660000000000001</c:v>
                </c:pt>
                <c:pt idx="158">
                  <c:v>1.680000000000001</c:v>
                </c:pt>
                <c:pt idx="159">
                  <c:v>1.680000000000001</c:v>
                </c:pt>
                <c:pt idx="160">
                  <c:v>1.7000000000000011</c:v>
                </c:pt>
                <c:pt idx="161">
                  <c:v>1.7000000000000011</c:v>
                </c:pt>
                <c:pt idx="162">
                  <c:v>1.7200000000000011</c:v>
                </c:pt>
                <c:pt idx="163">
                  <c:v>1.7200000000000011</c:v>
                </c:pt>
                <c:pt idx="164">
                  <c:v>1.7400000000000011</c:v>
                </c:pt>
                <c:pt idx="165">
                  <c:v>1.7400000000000011</c:v>
                </c:pt>
                <c:pt idx="166">
                  <c:v>1.7600000000000011</c:v>
                </c:pt>
                <c:pt idx="167">
                  <c:v>1.7600000000000011</c:v>
                </c:pt>
                <c:pt idx="168">
                  <c:v>1.7800000000000011</c:v>
                </c:pt>
                <c:pt idx="169">
                  <c:v>1.7800000000000011</c:v>
                </c:pt>
                <c:pt idx="170">
                  <c:v>1.8000000000000012</c:v>
                </c:pt>
                <c:pt idx="171">
                  <c:v>1.8000000000000012</c:v>
                </c:pt>
                <c:pt idx="172">
                  <c:v>1.8200000000000012</c:v>
                </c:pt>
                <c:pt idx="173">
                  <c:v>1.8200000000000012</c:v>
                </c:pt>
                <c:pt idx="174">
                  <c:v>1.8400000000000012</c:v>
                </c:pt>
                <c:pt idx="175">
                  <c:v>1.8400000000000012</c:v>
                </c:pt>
                <c:pt idx="176">
                  <c:v>1.8600000000000012</c:v>
                </c:pt>
                <c:pt idx="177">
                  <c:v>1.8600000000000012</c:v>
                </c:pt>
                <c:pt idx="178">
                  <c:v>1.8800000000000012</c:v>
                </c:pt>
                <c:pt idx="179">
                  <c:v>1.8800000000000012</c:v>
                </c:pt>
                <c:pt idx="180">
                  <c:v>1.9000000000000012</c:v>
                </c:pt>
                <c:pt idx="181">
                  <c:v>1.9000000000000012</c:v>
                </c:pt>
                <c:pt idx="182">
                  <c:v>1.9200000000000013</c:v>
                </c:pt>
                <c:pt idx="183">
                  <c:v>1.9200000000000013</c:v>
                </c:pt>
                <c:pt idx="184">
                  <c:v>1.9400000000000013</c:v>
                </c:pt>
                <c:pt idx="185">
                  <c:v>1.9400000000000013</c:v>
                </c:pt>
                <c:pt idx="186">
                  <c:v>1.9600000000000013</c:v>
                </c:pt>
                <c:pt idx="187">
                  <c:v>1.9600000000000013</c:v>
                </c:pt>
                <c:pt idx="188">
                  <c:v>1.9800000000000013</c:v>
                </c:pt>
                <c:pt idx="189">
                  <c:v>1.9800000000000013</c:v>
                </c:pt>
                <c:pt idx="190">
                  <c:v>2.0000000000000013</c:v>
                </c:pt>
                <c:pt idx="191">
                  <c:v>2.0000000000000013</c:v>
                </c:pt>
                <c:pt idx="192">
                  <c:v>2.0200000000000014</c:v>
                </c:pt>
                <c:pt idx="193">
                  <c:v>2.0200000000000014</c:v>
                </c:pt>
                <c:pt idx="194">
                  <c:v>2.0400000000000014</c:v>
                </c:pt>
                <c:pt idx="195">
                  <c:v>2.0400000000000014</c:v>
                </c:pt>
                <c:pt idx="196">
                  <c:v>2.0600000000000014</c:v>
                </c:pt>
                <c:pt idx="197">
                  <c:v>2.0600000000000014</c:v>
                </c:pt>
                <c:pt idx="198">
                  <c:v>2.0800000000000014</c:v>
                </c:pt>
                <c:pt idx="199">
                  <c:v>2.0800000000000014</c:v>
                </c:pt>
                <c:pt idx="200">
                  <c:v>2.1000000000000014</c:v>
                </c:pt>
                <c:pt idx="201">
                  <c:v>2.1000000000000014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CDFB-48B6-A0B2-E355E1A3734C}"/>
            </c:ext>
          </c:extLst>
        </c:ser>
        <c:ser>
          <c:idx val="2"/>
          <c:order val="2"/>
          <c:tx>
            <c:strRef>
              <c:f>CONTROL!$BN$11</c:f>
              <c:strCache>
                <c:ptCount val="1"/>
                <c:pt idx="0">
                  <c:v>Y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dash"/>
            <c:size val="5"/>
            <c:spPr>
              <a:solidFill>
                <a:schemeClr val="accent3"/>
              </a:solidFill>
              <a:ln w="9525">
                <a:solidFill>
                  <a:srgbClr val="FFC000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0.16884364577262806"/>
                  <c:y val="2.9049600457479948E-2"/>
                </c:manualLayout>
              </c:layout>
              <c:tx>
                <c:strRef>
                  <c:f>CONTROL!$BL$12</c:f>
                  <c:strCache>
                    <c:ptCount val="1"/>
                    <c:pt idx="0">
                      <c:v>Ca²⁺</c:v>
                    </c:pt>
                  </c:strCache>
                </c:strRef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{8625C1DE-BD0D-4152-92EC-1C69B95FFA74}</c15:txfldGUID>
                      <c15:f>CONTROL!$BL$12</c15:f>
                      <c15:dlblFieldTableCache>
                        <c:ptCount val="1"/>
                        <c:pt idx="0">
                          <c:v>Ca²⁺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2-CDFB-48B6-A0B2-E355E1A3734C}"/>
                </c:ext>
              </c:extLst>
            </c:dLbl>
            <c:dLbl>
              <c:idx val="1"/>
              <c:layout>
                <c:manualLayout>
                  <c:x val="-0.15726964162176776"/>
                  <c:y val="-6.5618525931388037E-3"/>
                </c:manualLayout>
              </c:layout>
              <c:tx>
                <c:strRef>
                  <c:f>CONTROL!$BL$13</c:f>
                  <c:strCache>
                    <c:ptCount val="1"/>
                    <c:pt idx="0">
                      <c:v>Mg²⁺</c:v>
                    </c:pt>
                  </c:strCache>
                </c:strRef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{711AEF32-EEE3-40B2-BE16-04CA0AF21B89}</c15:txfldGUID>
                      <c15:f>CONTROL!$BL$13</c15:f>
                      <c15:dlblFieldTableCache>
                        <c:ptCount val="1"/>
                        <c:pt idx="0">
                          <c:v>Mg²⁺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3-CDFB-48B6-A0B2-E355E1A3734C}"/>
                </c:ext>
              </c:extLst>
            </c:dLbl>
            <c:dLbl>
              <c:idx val="2"/>
              <c:layout>
                <c:manualLayout>
                  <c:x val="-0.21735728562913828"/>
                  <c:y val="-3.8414897192417467E-2"/>
                </c:manualLayout>
              </c:layout>
              <c:tx>
                <c:strRef>
                  <c:f>CONTROL!$BL$14</c:f>
                  <c:strCache>
                    <c:ptCount val="1"/>
                    <c:pt idx="0">
                      <c:v>Na⁺ + K⁺</c:v>
                    </c:pt>
                  </c:strCache>
                </c:strRef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{606C961E-E0D5-460D-9E23-B5DC9026B162}</c15:txfldGUID>
                      <c15:f>CONTROL!$BL$14</c15:f>
                      <c15:dlblFieldTableCache>
                        <c:ptCount val="1"/>
                        <c:pt idx="0">
                          <c:v>Na⁺ + K⁺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4-CDFB-48B6-A0B2-E355E1A3734C}"/>
                </c:ext>
              </c:extLst>
            </c:dLbl>
            <c:dLbl>
              <c:idx val="3"/>
              <c:layout>
                <c:manualLayout>
                  <c:x val="-7.0173777673322732E-3"/>
                  <c:y val="2.2041930645638641E-2"/>
                </c:manualLayout>
              </c:layout>
              <c:tx>
                <c:strRef>
                  <c:f>CONTROL!$BL$15</c:f>
                  <c:strCache>
                    <c:ptCount val="1"/>
                    <c:pt idx="0">
                      <c:v>HCO₃⁻ + CO₃⁻</c:v>
                    </c:pt>
                  </c:strCache>
                </c:strRef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852732133950334"/>
                      <c:h val="0.19191459371065397"/>
                    </c:manualLayout>
                  </c15:layout>
                  <c15:dlblFieldTable>
                    <c15:dlblFTEntry>
                      <c15:txfldGUID>{1C4F1FA1-F0E0-4885-9D85-C7B447D10C6B}</c15:txfldGUID>
                      <c15:f>CONTROL!$BL$15</c15:f>
                      <c15:dlblFieldTableCache>
                        <c:ptCount val="1"/>
                        <c:pt idx="0">
                          <c:v>HCO₃⁻ + CO₃⁻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5-CDFB-48B6-A0B2-E355E1A3734C}"/>
                </c:ext>
              </c:extLst>
            </c:dLbl>
            <c:dLbl>
              <c:idx val="4"/>
              <c:tx>
                <c:strRef>
                  <c:f>CONTROL!$BL$16</c:f>
                  <c:strCache>
                    <c:ptCount val="1"/>
                    <c:pt idx="0">
                      <c:v>SO₄²⁻</c:v>
                    </c:pt>
                  </c:strCache>
                </c:strRef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{FACC62D8-BEEB-410E-8002-24752565A8ED}</c15:txfldGUID>
                      <c15:f>CONTROL!$BL$16</c15:f>
                      <c15:dlblFieldTableCache>
                        <c:ptCount val="1"/>
                        <c:pt idx="0">
                          <c:v>SO₄²⁻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6-CDFB-48B6-A0B2-E355E1A3734C}"/>
                </c:ext>
              </c:extLst>
            </c:dLbl>
            <c:dLbl>
              <c:idx val="5"/>
              <c:layout>
                <c:manualLayout>
                  <c:x val="-1.9004147176508814E-2"/>
                  <c:y val="-3.3636313474088825E-2"/>
                </c:manualLayout>
              </c:layout>
              <c:tx>
                <c:strRef>
                  <c:f>CONTROL!$BL$17</c:f>
                  <c:strCache>
                    <c:ptCount val="1"/>
                    <c:pt idx="0">
                      <c:v>Cl⁻ + F⁻</c:v>
                    </c:pt>
                  </c:strCache>
                </c:strRef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{EFE3E47E-7EFA-4CCA-90AC-D30B5B59F040}</c15:txfldGUID>
                      <c15:f>CONTROL!$BL$17</c15:f>
                      <c15:dlblFieldTableCache>
                        <c:ptCount val="1"/>
                        <c:pt idx="0">
                          <c:v>Cl⁻ + F⁻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7-CDFB-48B6-A0B2-E355E1A3734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CONTROL!$BM$12:$BM$17</c:f>
              <c:numCache>
                <c:formatCode>General</c:formatCode>
                <c:ptCount val="6"/>
                <c:pt idx="0">
                  <c:v>0.99805379509955583</c:v>
                </c:pt>
                <c:pt idx="1">
                  <c:v>0.42295823904546387</c:v>
                </c:pt>
                <c:pt idx="2">
                  <c:v>1.5850352658699352</c:v>
                </c:pt>
                <c:pt idx="3">
                  <c:v>-2.0650050477901165</c:v>
                </c:pt>
                <c:pt idx="4">
                  <c:v>-0.28732042473454095</c:v>
                </c:pt>
                <c:pt idx="5">
                  <c:v>-0.56130651848926738</c:v>
                </c:pt>
              </c:numCache>
            </c:numRef>
          </c:xVal>
          <c:yVal>
            <c:numRef>
              <c:f>CONTROL!$BN$12:$BN$17</c:f>
              <c:numCache>
                <c:formatCode>General</c:formatCode>
                <c:ptCount val="6"/>
                <c:pt idx="0">
                  <c:v>0.1</c:v>
                </c:pt>
                <c:pt idx="1">
                  <c:v>1.1000000000000001</c:v>
                </c:pt>
                <c:pt idx="2">
                  <c:v>2.101</c:v>
                </c:pt>
                <c:pt idx="3">
                  <c:v>0.1</c:v>
                </c:pt>
                <c:pt idx="4">
                  <c:v>1.1000000000000001</c:v>
                </c:pt>
                <c:pt idx="5">
                  <c:v>2.101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8-CDFB-48B6-A0B2-E355E1A3734C}"/>
            </c:ext>
          </c:extLst>
        </c:ser>
        <c:ser>
          <c:idx val="3"/>
          <c:order val="3"/>
          <c:tx>
            <c:strRef>
              <c:f>CONTROL!$BQ$6</c:f>
              <c:strCache>
                <c:ptCount val="1"/>
                <c:pt idx="0">
                  <c:v>Y-Log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plus"/>
            <c:size val="5"/>
            <c:spPr>
              <a:noFill/>
              <a:ln w="12700">
                <a:solidFill>
                  <a:srgbClr val="FFC000"/>
                </a:solidFill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7366FFE3-C9E2-4FDC-8B75-4D8B3385D324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CDFB-48B6-A0B2-E355E1A3734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E7DE7789-C492-4D03-99AF-1797C49B8F75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CDFB-48B6-A0B2-E355E1A3734C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8CE4BF97-AA81-4985-8676-4AAEE98701B4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CDFB-48B6-A0B2-E355E1A3734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E0DBF30F-2DD5-4369-AF3F-C0ECF8277B25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C-CDFB-48B6-A0B2-E355E1A3734C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66F77710-B8F2-4215-A52A-7D56BA901228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CDFB-48B6-A0B2-E355E1A3734C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B0F90A1E-2A2D-4457-9003-81003E2D28DF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E-CDFB-48B6-A0B2-E355E1A3734C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EDAA878F-A0E1-4513-9D93-FE85854419D7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F-CDFB-48B6-A0B2-E355E1A3734C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2E193B45-F375-412C-BB15-3BA81E0F5348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CDFB-48B6-A0B2-E355E1A3734C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5378858E-CDE9-4FFA-BD52-F476C567D31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CDFB-48B6-A0B2-E355E1A3734C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892E517D-9F23-4613-9C15-766D517E967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CDFB-48B6-A0B2-E355E1A3734C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D3DA359C-6A23-4643-8ACB-FC3FE7F42979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3-CDFB-48B6-A0B2-E355E1A3734C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C69C2B91-21F5-4B97-BC6E-2B6AFB724AA5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4-CDFB-48B6-A0B2-E355E1A3734C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A89645A7-E662-471B-83A0-65A0E62167D6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5-CDFB-48B6-A0B2-E355E1A3734C}"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CONTROL!$BP$7:$BP$19</c:f>
              <c:numCache>
                <c:formatCode>General</c:formatCode>
                <c:ptCount val="1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</c:numCache>
            </c:numRef>
          </c:xVal>
          <c:yVal>
            <c:numRef>
              <c:f>CONTROL!$BQ$7:$BQ$19</c:f>
              <c:numCache>
                <c:formatCode>General</c:formatCode>
                <c:ptCount val="13"/>
                <c:pt idx="0">
                  <c:v>-3</c:v>
                </c:pt>
                <c:pt idx="1">
                  <c:v>-3</c:v>
                </c:pt>
                <c:pt idx="2">
                  <c:v>-3</c:v>
                </c:pt>
                <c:pt idx="3">
                  <c:v>-3</c:v>
                </c:pt>
                <c:pt idx="4">
                  <c:v>-3</c:v>
                </c:pt>
                <c:pt idx="5">
                  <c:v>-3</c:v>
                </c:pt>
                <c:pt idx="6">
                  <c:v>-3</c:v>
                </c:pt>
                <c:pt idx="7">
                  <c:v>-3</c:v>
                </c:pt>
                <c:pt idx="8">
                  <c:v>-3</c:v>
                </c:pt>
                <c:pt idx="9">
                  <c:v>-3</c:v>
                </c:pt>
                <c:pt idx="10">
                  <c:v>-3</c:v>
                </c:pt>
                <c:pt idx="11">
                  <c:v>-3</c:v>
                </c:pt>
                <c:pt idx="12">
                  <c:v>-3</c:v>
                </c:pt>
              </c:numCache>
            </c:numRef>
          </c:yVal>
          <c:smooth val="0"/>
          <c:extLst>
            <c:ext xmlns:c15="http://schemas.microsoft.com/office/drawing/2012/chart" uri="{02D57815-91ED-43cb-92C2-25804820EDAC}">
              <c15:datalabelsRange>
                <c15:f>CONTROL!$BR$7:$BR$19</c15:f>
                <c15:dlblRangeCache>
                  <c:ptCount val="13"/>
                  <c:pt idx="0">
                    <c:v>0.</c:v>
                  </c:pt>
                  <c:pt idx="1">
                    <c:v>0.</c:v>
                  </c:pt>
                  <c:pt idx="2">
                    <c:v>0.</c:v>
                  </c:pt>
                  <c:pt idx="3">
                    <c:v>0.</c:v>
                  </c:pt>
                  <c:pt idx="4">
                    <c:v>0.</c:v>
                  </c:pt>
                  <c:pt idx="5">
                    <c:v>0.</c:v>
                  </c:pt>
                  <c:pt idx="6">
                    <c:v>0.</c:v>
                  </c:pt>
                  <c:pt idx="7">
                    <c:v>0.</c:v>
                  </c:pt>
                  <c:pt idx="8">
                    <c:v>0.</c:v>
                  </c:pt>
                  <c:pt idx="9">
                    <c:v>0.</c:v>
                  </c:pt>
                  <c:pt idx="10">
                    <c:v>0.</c:v>
                  </c:pt>
                  <c:pt idx="11">
                    <c:v>0.</c:v>
                  </c:pt>
                  <c:pt idx="12">
                    <c:v>0.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6-CDFB-48B6-A0B2-E355E1A373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6768447"/>
        <c:axId val="86345199"/>
      </c:scatterChart>
      <c:valAx>
        <c:axId val="86768447"/>
        <c:scaling>
          <c:orientation val="maxMin"/>
          <c:max val="20"/>
          <c:min val="-20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strRef>
              <c:f>CONTROL!$AE$3</c:f>
              <c:strCache>
                <c:ptCount val="1"/>
                <c:pt idx="0">
                  <c:v>Milliequivalents per liter</c:v>
                </c:pt>
              </c:strCache>
            </c:strRef>
          </c:tx>
          <c:layout>
            <c:manualLayout>
              <c:xMode val="edge"/>
              <c:yMode val="edge"/>
              <c:x val="0.30401343214451138"/>
              <c:y val="0.9120519181677634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in"/>
        <c:tickLblPos val="high"/>
        <c:spPr>
          <a:noFill/>
          <a:ln w="15875" cap="flat" cmpd="sng" algn="ctr">
            <a:solidFill>
              <a:schemeClr val="tx1">
                <a:lumMod val="95000"/>
                <a:lumOff val="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6345199"/>
        <c:crossesAt val="3"/>
        <c:crossBetween val="midCat"/>
        <c:majorUnit val="5"/>
      </c:valAx>
      <c:valAx>
        <c:axId val="86345199"/>
        <c:scaling>
          <c:orientation val="maxMin"/>
          <c:max val="2.2000000000000002"/>
          <c:min val="0"/>
        </c:scaling>
        <c:delete val="0"/>
        <c:axPos val="r"/>
        <c:numFmt formatCode="General" sourceLinked="1"/>
        <c:majorTickMark val="cross"/>
        <c:minorTickMark val="none"/>
        <c:tickLblPos val="none"/>
        <c:spPr>
          <a:noFill/>
          <a:ln w="22225" cap="flat" cmpd="sng" algn="ctr">
            <a:solidFill>
              <a:schemeClr val="tx1">
                <a:lumMod val="95000"/>
                <a:lumOff val="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6768447"/>
        <c:crosses val="autoZero"/>
        <c:crossBetween val="midCat"/>
        <c:majorUnit val="1.1000000000000001"/>
      </c:valAx>
      <c:spPr>
        <a:noFill/>
        <a:ln w="15875">
          <a:solidFill>
            <a:schemeClr val="tx1">
              <a:lumMod val="95000"/>
              <a:lumOff val="5000"/>
            </a:schemeClr>
          </a:solidFill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15875" cap="flat" cmpd="sng" algn="ctr">
      <a:solidFill>
        <a:schemeClr val="tx1"/>
      </a:solidFill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0.15136</cdr:x>
      <cdr:y>0.12055</cdr:y>
    </cdr:from>
    <cdr:to>
      <cdr:x>0.3018</cdr:x>
      <cdr:y>0.44308</cdr:y>
    </cdr:to>
    <cdr:grpSp>
      <cdr:nvGrpSpPr>
        <cdr:cNvPr id="3" name="Group 2">
          <a:extLst xmlns:a="http://schemas.openxmlformats.org/drawingml/2006/main">
            <a:ext uri="{FF2B5EF4-FFF2-40B4-BE49-F238E27FC236}">
              <a16:creationId xmlns:a16="http://schemas.microsoft.com/office/drawing/2014/main" id="{C0AE4312-8A55-4CEB-ACD5-BA3B9893D576}"/>
            </a:ext>
          </a:extLst>
        </cdr:cNvPr>
        <cdr:cNvGrpSpPr/>
      </cdr:nvGrpSpPr>
      <cdr:grpSpPr>
        <a:xfrm xmlns:a="http://schemas.openxmlformats.org/drawingml/2006/main">
          <a:off x="830428" y="593965"/>
          <a:ext cx="825374" cy="1589172"/>
          <a:chOff x="202004" y="342900"/>
          <a:chExt cx="825385" cy="1592580"/>
        </a:xfrm>
      </cdr:grpSpPr>
      <cdr:sp macro="" textlink="">
        <cdr:nvSpPr>
          <cdr:cNvPr id="5" name="TextBox 1">
            <a:extLst xmlns:a="http://schemas.openxmlformats.org/drawingml/2006/main">
              <a:ext uri="{FF2B5EF4-FFF2-40B4-BE49-F238E27FC236}">
                <a16:creationId xmlns:a16="http://schemas.microsoft.com/office/drawing/2014/main" id="{17D33110-1FED-40F0-8572-DB8A126A492C}"/>
              </a:ext>
            </a:extLst>
          </cdr:cNvPr>
          <cdr:cNvSpPr txBox="1"/>
        </cdr:nvSpPr>
        <cdr:spPr>
          <a:xfrm xmlns:a="http://schemas.openxmlformats.org/drawingml/2006/main">
            <a:off x="202004" y="342900"/>
            <a:ext cx="549126" cy="15925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 cmpd="sng">
            <a:noFill/>
          </a:ln>
        </cdr:spPr>
        <cdr:style>
          <a:lnRef xmlns:a="http://schemas.openxmlformats.org/drawingml/2006/main" idx="0">
            <a:scrgbClr r="0" g="0" b="0"/>
          </a:lnRef>
          <a:fillRef xmlns:a="http://schemas.openxmlformats.org/drawingml/2006/main" idx="0">
            <a:scrgbClr r="0" g="0" b="0"/>
          </a:fillRef>
          <a:effectRef xmlns:a="http://schemas.openxmlformats.org/drawingml/2006/main" idx="0">
            <a:scrgbClr r="0" g="0" b="0"/>
          </a:effectRef>
          <a:fontRef xmlns:a="http://schemas.openxmlformats.org/drawingml/2006/main" idx="minor">
            <a:schemeClr val="dk1"/>
          </a:fontRef>
        </cdr:style>
        <cdr:txBody>
          <a:bodyPr xmlns:a="http://schemas.openxmlformats.org/drawingml/2006/main" wrap="none" rIns="0" rtlCol="0" anchor="t">
            <a:noAutofit/>
          </a:bodyPr>
          <a:lstStyle xmlns:a="http://schemas.openxmlformats.org/drawingml/2006/main"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r"/>
            <a:fld id="{73E160E6-500D-453D-B548-DBF606EC8AEE}" type="TxLink">
              <a:rPr lang="en-US" sz="900" b="0" i="0" u="none" strike="noStrike">
                <a:solidFill>
                  <a:srgbClr val="000000"/>
                </a:solidFill>
                <a:latin typeface="Arial"/>
                <a:cs typeface="Arial"/>
              </a:rPr>
              <a:pPr algn="r"/>
              <a:t>Ca²⁺ = 
Mg²⁺ = 
Na⁺ = 
K⁺ = 
HCO₃⁻ = 
CO₃⁻ = 
Cl⁻ = 
SO₄²⁻ = 
F⁻ = 
</a:t>
            </a:fld>
            <a:endParaRPr lang="en-US" sz="1100" dirty="0"/>
          </a:p>
        </cdr:txBody>
      </cdr:sp>
      <cdr:sp macro="" textlink="">
        <cdr:nvSpPr>
          <cdr:cNvPr id="6" name="TextBox 2">
            <a:extLst xmlns:a="http://schemas.openxmlformats.org/drawingml/2006/main">
              <a:ext uri="{FF2B5EF4-FFF2-40B4-BE49-F238E27FC236}">
                <a16:creationId xmlns:a16="http://schemas.microsoft.com/office/drawing/2014/main" id="{485CFA1C-D0F5-4D19-A6C5-A8707A1F690D}"/>
              </a:ext>
            </a:extLst>
          </cdr:cNvPr>
          <cdr:cNvSpPr txBox="1"/>
        </cdr:nvSpPr>
        <cdr:spPr>
          <a:xfrm xmlns:a="http://schemas.openxmlformats.org/drawingml/2006/main">
            <a:off x="609549" y="342900"/>
            <a:ext cx="417840" cy="15925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 cmpd="sng">
            <a:noFill/>
          </a:ln>
        </cdr:spPr>
        <cdr:style>
          <a:lnRef xmlns:a="http://schemas.openxmlformats.org/drawingml/2006/main" idx="0">
            <a:scrgbClr r="0" g="0" b="0"/>
          </a:lnRef>
          <a:fillRef xmlns:a="http://schemas.openxmlformats.org/drawingml/2006/main" idx="0">
            <a:scrgbClr r="0" g="0" b="0"/>
          </a:fillRef>
          <a:effectRef xmlns:a="http://schemas.openxmlformats.org/drawingml/2006/main" idx="0">
            <a:scrgbClr r="0" g="0" b="0"/>
          </a:effectRef>
          <a:fontRef xmlns:a="http://schemas.openxmlformats.org/drawingml/2006/main" idx="minor">
            <a:schemeClr val="dk1"/>
          </a:fontRef>
        </cdr:style>
        <cdr:txBody>
          <a:bodyPr xmlns:a="http://schemas.openxmlformats.org/drawingml/2006/main" wrap="none" rIns="0" rtlCol="0" anchor="t">
            <a:noAutofit/>
          </a:bodyPr>
          <a:lstStyle xmlns:a="http://schemas.openxmlformats.org/drawingml/2006/main"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r"/>
            <a:fld id="{510DD60F-1705-48E8-9224-58A2158B31D0}" type="TxLink">
              <a:rPr lang="en-US" sz="900" b="0" i="0" u="none" strike="noStrike">
                <a:solidFill>
                  <a:srgbClr val="000000"/>
                </a:solidFill>
                <a:latin typeface="Arial"/>
                <a:cs typeface="Arial"/>
              </a:rPr>
              <a:pPr algn="r"/>
              <a:t>20.
5.
33.
7.
126.
0.
20.
14.
0.
</a:t>
            </a:fld>
            <a:endParaRPr lang="en-US" sz="1100" dirty="0"/>
          </a:p>
        </cdr:txBody>
      </cdr:sp>
    </cdr:grpSp>
  </cdr:relSizeAnchor>
  <cdr:relSizeAnchor xmlns:cdr="http://schemas.openxmlformats.org/drawingml/2006/chartDrawing">
    <cdr:from>
      <cdr:x>0.01851</cdr:x>
      <cdr:y>0.01646</cdr:y>
    </cdr:from>
    <cdr:to>
      <cdr:x>0.35278</cdr:x>
      <cdr:y>0.125</cdr:y>
    </cdr:to>
    <cdr:sp macro="" textlink="">
      <cdr:nvSpPr>
        <cdr:cNvPr id="4" name="TextBox 5">
          <a:extLst xmlns:a="http://schemas.openxmlformats.org/drawingml/2006/main">
            <a:ext uri="{FF2B5EF4-FFF2-40B4-BE49-F238E27FC236}">
              <a16:creationId xmlns:a16="http://schemas.microsoft.com/office/drawing/2014/main" id="{09FA4604-E810-4DED-B998-1B2C1A5750B6}"/>
            </a:ext>
          </a:extLst>
        </cdr:cNvPr>
        <cdr:cNvSpPr txBox="1"/>
      </cdr:nvSpPr>
      <cdr:spPr>
        <a:xfrm xmlns:a="http://schemas.openxmlformats.org/drawingml/2006/main">
          <a:off x="101553" y="81276"/>
          <a:ext cx="1833927" cy="53594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none" rIns="0" rtlCol="0" anchor="t">
          <a:noAutofit/>
        </a:bodyPr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fld id="{78F6AFCE-0D25-4EE8-8DA6-AD0D6B19148E}" type="TxLink">
            <a:rPr lang="en-US" sz="900" b="1" i="0" u="none" strike="noStrike">
              <a:solidFill>
                <a:srgbClr val="000000"/>
              </a:solidFill>
              <a:latin typeface="Arial"/>
              <a:cs typeface="Arial"/>
            </a:rPr>
            <a:pPr algn="ctr"/>
            <a:t>Pine V MX Well
TDS = 224. mg/L
Charge balance = 2%</a:t>
          </a:fld>
          <a:endParaRPr lang="en-US" sz="12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0.04623</cdr:x>
      <cdr:y>0.01575</cdr:y>
    </cdr:from>
    <cdr:to>
      <cdr:x>0.95134</cdr:x>
      <cdr:y>0.12992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0B16177A-1470-4587-B370-877877BFD404}"/>
            </a:ext>
          </a:extLst>
        </cdr:cNvPr>
        <cdr:cNvSpPr txBox="1"/>
      </cdr:nvSpPr>
      <cdr:spPr>
        <a:xfrm xmlns:a="http://schemas.openxmlformats.org/drawingml/2006/main">
          <a:off x="144780" y="30480"/>
          <a:ext cx="2834640" cy="2209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  <cdr:relSizeAnchor xmlns:cdr="http://schemas.openxmlformats.org/drawingml/2006/chartDrawing">
    <cdr:from>
      <cdr:x>0.03163</cdr:x>
      <cdr:y>0.00394</cdr:y>
    </cdr:from>
    <cdr:to>
      <cdr:x>0.9635</cdr:x>
      <cdr:y>0.12598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EC7B424A-2582-4792-A40C-0FCD40796707}"/>
            </a:ext>
          </a:extLst>
        </cdr:cNvPr>
        <cdr:cNvSpPr txBox="1"/>
      </cdr:nvSpPr>
      <cdr:spPr>
        <a:xfrm xmlns:a="http://schemas.openxmlformats.org/drawingml/2006/main">
          <a:off x="99060" y="7620"/>
          <a:ext cx="2918460" cy="2362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horzOverflow="clip" wrap="none" rtlCol="0"/>
        <a:lstStyle xmlns:a="http://schemas.openxmlformats.org/drawingml/2006/main"/>
        <a:p xmlns:a="http://schemas.openxmlformats.org/drawingml/2006/main">
          <a:pPr algn="ctr"/>
          <a:fld id="{4742CCA3-4499-4D4C-B91D-A0A1209FDBDE}" type="TxLink">
            <a:rPr lang="en-US" sz="900" b="1" i="0" u="none" strike="noStrike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pPr algn="ctr"/>
            <a:t>Pine V MX Well, TDS = 224. mg/L</a:t>
          </a:fld>
          <a:endParaRPr lang="en-US" sz="1050" b="1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D22E1B74-0037-413D-B657-7D9CD16BF75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E1144512-47DB-4D88-8C78-63F9AD2890E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>
            <a:extLst>
              <a:ext uri="{FF2B5EF4-FFF2-40B4-BE49-F238E27FC236}">
                <a16:creationId xmlns:a16="http://schemas.microsoft.com/office/drawing/2014/main" id="{4774D628-5523-46BD-89D9-38089058CCE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5" name="Rectangle 5">
            <a:extLst>
              <a:ext uri="{FF2B5EF4-FFF2-40B4-BE49-F238E27FC236}">
                <a16:creationId xmlns:a16="http://schemas.microsoft.com/office/drawing/2014/main" id="{37170E4F-325D-4A6D-85D2-D71DDEF6DA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5606" name="Rectangle 6">
            <a:extLst>
              <a:ext uri="{FF2B5EF4-FFF2-40B4-BE49-F238E27FC236}">
                <a16:creationId xmlns:a16="http://schemas.microsoft.com/office/drawing/2014/main" id="{A7CBDDBD-37AC-489A-A694-B1519AC5ABF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>
            <a:extLst>
              <a:ext uri="{FF2B5EF4-FFF2-40B4-BE49-F238E27FC236}">
                <a16:creationId xmlns:a16="http://schemas.microsoft.com/office/drawing/2014/main" id="{C0970ADC-C511-4F2D-AF6D-8AD92D0BF9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2FB142A0-B2A7-4A97-AE2E-82999D37497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142A0-B2A7-4A97-AE2E-82999D374978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43110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142A0-B2A7-4A97-AE2E-82999D374978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22878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142A0-B2A7-4A97-AE2E-82999D374978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29910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142A0-B2A7-4A97-AE2E-82999D374978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25257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142A0-B2A7-4A97-AE2E-82999D374978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7690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2A3B65CB-ECD4-4FD8-A670-049FC8DB117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072717" y="5546726"/>
            <a:ext cx="5816600" cy="1324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r" eaLnBrk="0" hangingPunct="0">
              <a:defRPr/>
            </a:pPr>
            <a:r>
              <a:rPr lang="en-US" sz="4000">
                <a:latin typeface="Arial" charset="0"/>
              </a:rPr>
              <a:t>Keith J Halford, </a:t>
            </a:r>
          </a:p>
          <a:p>
            <a:pPr algn="r" eaLnBrk="0" hangingPunct="0">
              <a:defRPr/>
            </a:pPr>
            <a:r>
              <a:rPr lang="en-US" sz="4000">
                <a:latin typeface="Arial" charset="0"/>
              </a:rPr>
              <a:t>Carson City, NV</a:t>
            </a:r>
          </a:p>
        </p:txBody>
      </p:sp>
      <p:sp>
        <p:nvSpPr>
          <p:cNvPr id="16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"/>
            <a:ext cx="12192000" cy="30146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140438A1-1309-04CE-384F-154FA524971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56313"/>
            <a:ext cx="3232150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1191681"/>
      </p:ext>
    </p:extLst>
  </p:cSld>
  <p:clrMapOvr>
    <a:masterClrMapping/>
  </p:clrMapOvr>
  <p:transition advTm="15000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1737360"/>
            <a:ext cx="10972800" cy="3657600"/>
          </a:xfrm>
        </p:spPr>
        <p:txBody>
          <a:bodyPr/>
          <a:lstStyle>
            <a:lvl1pPr>
              <a:defRPr sz="9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55840371"/>
      </p:ext>
    </p:extLst>
  </p:cSld>
  <p:clrMapOvr>
    <a:masterClrMapping/>
  </p:clrMapOvr>
  <p:transition advTm="1500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text, fig sp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188720"/>
            <a:ext cx="594360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3048367"/>
      </p:ext>
    </p:extLst>
  </p:cSld>
  <p:clrMapOvr>
    <a:masterClrMapping/>
  </p:clrMapOvr>
  <p:transition advTm="1500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jus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188720"/>
            <a:ext cx="1106424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0417218"/>
      </p:ext>
    </p:extLst>
  </p:cSld>
  <p:clrMapOvr>
    <a:masterClrMapping/>
  </p:clrMapOvr>
  <p:transition advTm="1500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99894798"/>
      </p:ext>
    </p:extLst>
  </p:cSld>
  <p:clrMapOvr>
    <a:masterClrMapping/>
  </p:clrMapOvr>
  <p:transition advTm="1500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1737360"/>
            <a:ext cx="10972800" cy="3657600"/>
          </a:xfrm>
        </p:spPr>
        <p:txBody>
          <a:bodyPr/>
          <a:lstStyle>
            <a:lvl1pPr>
              <a:defRPr sz="9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9140285"/>
      </p:ext>
    </p:extLst>
  </p:cSld>
  <p:clrMapOvr>
    <a:masterClrMapping/>
  </p:clrMapOvr>
  <p:transition advTm="15000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2A3B65CB-ECD4-4FD8-A670-049FC8DB117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42983" y="5959476"/>
            <a:ext cx="6898217" cy="83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 algn="r" eaLnBrk="0" hangingPunct="0">
              <a:defRPr/>
            </a:pPr>
            <a:r>
              <a:rPr lang="en-US" sz="2400" dirty="0">
                <a:latin typeface="Arial" charset="0"/>
              </a:rPr>
              <a:t>Keith J Halford, Halford Hydrology LLC </a:t>
            </a:r>
            <a:br>
              <a:rPr lang="en-US" sz="2400" dirty="0">
                <a:latin typeface="Arial" charset="0"/>
              </a:rPr>
            </a:br>
            <a:r>
              <a:rPr lang="en-US" sz="2400" dirty="0">
                <a:latin typeface="Arial" charset="0"/>
              </a:rPr>
              <a:t>Phil Gardner, U.S. Geological Survey</a:t>
            </a:r>
          </a:p>
        </p:txBody>
      </p:sp>
      <p:sp>
        <p:nvSpPr>
          <p:cNvPr id="16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"/>
            <a:ext cx="12192000" cy="30146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140438A1-1309-04CE-384F-154FA524971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86513"/>
            <a:ext cx="184327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>
            <a:extLst>
              <a:ext uri="{FF2B5EF4-FFF2-40B4-BE49-F238E27FC236}">
                <a16:creationId xmlns:a16="http://schemas.microsoft.com/office/drawing/2014/main" id="{B38C5EA2-D0B7-EC5A-D548-38DD7913AD8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"/>
          <a:stretch>
            <a:fillRect/>
          </a:stretch>
        </p:blipFill>
        <p:spPr bwMode="auto">
          <a:xfrm>
            <a:off x="158193" y="5884758"/>
            <a:ext cx="152689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2886169"/>
      </p:ext>
    </p:extLst>
  </p:cSld>
  <p:clrMapOvr>
    <a:masterClrMapping/>
  </p:clrMapOvr>
  <p:transition advTm="15000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text, fig sp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188720"/>
            <a:ext cx="594360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71144523"/>
      </p:ext>
    </p:extLst>
  </p:cSld>
  <p:clrMapOvr>
    <a:masterClrMapping/>
  </p:clrMapOvr>
  <p:transition advTm="15000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jus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188720"/>
            <a:ext cx="1106424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73014961"/>
      </p:ext>
    </p:extLst>
  </p:cSld>
  <p:clrMapOvr>
    <a:masterClrMapping/>
  </p:clrMapOvr>
  <p:transition advTm="15000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67060646"/>
      </p:ext>
    </p:extLst>
  </p:cSld>
  <p:clrMapOvr>
    <a:masterClrMapping/>
  </p:clrMapOvr>
  <p:transition advTm="15000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9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7945388-D45E-41C1-AD59-10B8BD5BDC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08204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024AA35-ED1A-4E7F-84EF-39E0C598D5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82880" y="1188720"/>
            <a:ext cx="6035040" cy="530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31" name="Line 7">
            <a:extLst>
              <a:ext uri="{FF2B5EF4-FFF2-40B4-BE49-F238E27FC236}">
                <a16:creationId xmlns:a16="http://schemas.microsoft.com/office/drawing/2014/main" id="{FDB035E8-E864-4576-9234-52B84F16A7A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1097280"/>
            <a:ext cx="121920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5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0CE42A-4C82-74F9-6CAF-52DA509EACAF}"/>
              </a:ext>
            </a:extLst>
          </p:cNvPr>
          <p:cNvSpPr txBox="1"/>
          <p:nvPr userDrawn="1"/>
        </p:nvSpPr>
        <p:spPr>
          <a:xfrm>
            <a:off x="10881360" y="133141"/>
            <a:ext cx="1289050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fld id="{C143AC2A-1C7E-4CDE-92DF-C4D005581900}" type="slidenum">
              <a:rPr lang="en-US" sz="4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FCA19C73-3C21-3331-3B78-A6E7D151F73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13843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72" r:id="rId3"/>
    <p:sldLayoutId id="2147483665" r:id="rId4"/>
    <p:sldLayoutId id="2147483673" r:id="rId5"/>
  </p:sldLayoutIdLst>
  <p:transition advTm="15000">
    <p:wipe dir="d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ts val="6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ts val="6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ts val="6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ts val="6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ts val="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7945388-D45E-41C1-AD59-10B8BD5BDC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08204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024AA35-ED1A-4E7F-84EF-39E0C598D5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82880" y="1188720"/>
            <a:ext cx="6035040" cy="530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31" name="Line 7">
            <a:extLst>
              <a:ext uri="{FF2B5EF4-FFF2-40B4-BE49-F238E27FC236}">
                <a16:creationId xmlns:a16="http://schemas.microsoft.com/office/drawing/2014/main" id="{FDB035E8-E864-4576-9234-52B84F16A7A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1097280"/>
            <a:ext cx="121920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5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0CE42A-4C82-74F9-6CAF-52DA509EACAF}"/>
              </a:ext>
            </a:extLst>
          </p:cNvPr>
          <p:cNvSpPr txBox="1"/>
          <p:nvPr userDrawn="1"/>
        </p:nvSpPr>
        <p:spPr>
          <a:xfrm>
            <a:off x="10881360" y="133141"/>
            <a:ext cx="1289050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fld id="{C143AC2A-1C7E-4CDE-92DF-C4D005581900}" type="slidenum">
              <a:rPr lang="en-US" sz="4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FCA19C73-3C21-3331-3B78-A6E7D151F73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00" y="6555740"/>
            <a:ext cx="1107440" cy="27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3028FDDF-4C36-E512-495C-8C01C53F83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"/>
          <a:stretch>
            <a:fillRect/>
          </a:stretch>
        </p:blipFill>
        <p:spPr bwMode="auto">
          <a:xfrm>
            <a:off x="1196340" y="6555740"/>
            <a:ext cx="916136" cy="27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8636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</p:sldLayoutIdLst>
  <p:transition advTm="15000">
    <p:wipe dir="d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ts val="6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ts val="6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ts val="6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ts val="6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ts val="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ubs.usgs.gov/pp/1863/pp1863.pdf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3133/sir20195139" TargetMode="External"/><Relationship Id="rId5" Type="http://schemas.openxmlformats.org/officeDocument/2006/relationships/hyperlink" Target="https://pubs.usgs.gov/publication/70042823" TargetMode="External"/><Relationship Id="rId4" Type="http://schemas.openxmlformats.org/officeDocument/2006/relationships/hyperlink" Target="https://pubs.usgs.gov/publication/70043778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halfordhydrology.com/piper-and-stiff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hyperlink" Target="https://halfordhydrology.com/wp-content/uploads/PiperStiff-QW-2019.v10.zi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03A66E16-E877-454C-8F3E-B11A85B16E1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731520"/>
            <a:ext cx="11430000" cy="3291840"/>
          </a:xfrm>
        </p:spPr>
        <p:txBody>
          <a:bodyPr/>
          <a:lstStyle/>
          <a:p>
            <a:pPr eaLnBrk="1" hangingPunct="1"/>
            <a:r>
              <a:rPr lang="en-US" altLang="en-US" sz="7200" dirty="0"/>
              <a:t>Simple tools for common hydrology problems</a:t>
            </a:r>
          </a:p>
        </p:txBody>
      </p:sp>
      <p:sp>
        <p:nvSpPr>
          <p:cNvPr id="3" name="Text Box 70">
            <a:extLst>
              <a:ext uri="{FF2B5EF4-FFF2-40B4-BE49-F238E27FC236}">
                <a16:creationId xmlns:a16="http://schemas.microsoft.com/office/drawing/2014/main" id="{F138695C-6F6D-E523-4FFA-1FC494E8AE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195576"/>
            <a:ext cx="3099547" cy="62324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2025 NWRA webinar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Tuesday, November 4, 2025</a:t>
            </a:r>
          </a:p>
        </p:txBody>
      </p:sp>
    </p:spTree>
  </p:cSld>
  <p:clrMapOvr>
    <a:masterClrMapping/>
  </p:clrMapOvr>
  <p:transition advTm="20000"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391FC6-C2EC-B460-1663-AFA750915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2E5051F1-C3A1-BCA8-7750-E317DC9F6A6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10"/>
          <a:stretch>
            <a:fillRect/>
          </a:stretch>
        </p:blipFill>
        <p:spPr>
          <a:xfrm>
            <a:off x="619282" y="2017935"/>
            <a:ext cx="5084397" cy="405821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FD31AEB-A4DA-631F-59EA-8C91A8D359A5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570208" cy="1005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kern="0" dirty="0"/>
              <a:t>Major-ion Water Chemistry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7764485-D6BD-CC22-07FC-A5FA460086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0508" y="2212526"/>
            <a:ext cx="3352161" cy="326565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6CF4ABF-EDBA-C486-B348-7DB15048CC00}"/>
              </a:ext>
            </a:extLst>
          </p:cNvPr>
          <p:cNvSpPr txBox="1">
            <a:spLocks/>
          </p:cNvSpPr>
          <p:nvPr/>
        </p:nvSpPr>
        <p:spPr bwMode="auto">
          <a:xfrm>
            <a:off x="902207" y="1335024"/>
            <a:ext cx="4687825" cy="566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ts val="6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ts val="6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ts val="6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ts val="6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ts val="6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b="0" kern="0"/>
              <a:t>Piper Diagram </a:t>
            </a:r>
            <a:r>
              <a:rPr lang="en-US" sz="2000" b="0" i="1" kern="0"/>
              <a:t>(Trilinear Plot)</a:t>
            </a:r>
            <a:endParaRPr lang="en-US" b="0" i="1" kern="0"/>
          </a:p>
          <a:p>
            <a:pPr marL="457200" lvl="1" indent="0">
              <a:buFontTx/>
              <a:buNone/>
            </a:pPr>
            <a:endParaRPr lang="en-US" b="0" kern="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BCE2E2F-99F5-A07F-EC1B-39A9FBBCCD93}"/>
              </a:ext>
            </a:extLst>
          </p:cNvPr>
          <p:cNvSpPr txBox="1">
            <a:spLocks/>
          </p:cNvSpPr>
          <p:nvPr/>
        </p:nvSpPr>
        <p:spPr bwMode="auto">
          <a:xfrm>
            <a:off x="6309316" y="1335024"/>
            <a:ext cx="4687825" cy="566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ts val="6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ts val="6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ts val="6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ts val="6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ts val="6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b="0" kern="0" dirty="0"/>
              <a:t>Stiff Diagram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CD9F213-B217-2DD6-2196-CF929FDFD874}"/>
              </a:ext>
            </a:extLst>
          </p:cNvPr>
          <p:cNvGrpSpPr/>
          <p:nvPr/>
        </p:nvGrpSpPr>
        <p:grpSpPr>
          <a:xfrm>
            <a:off x="6259084" y="2017935"/>
            <a:ext cx="5018564" cy="4366646"/>
            <a:chOff x="6259084" y="2017935"/>
            <a:chExt cx="5018564" cy="4366646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457E9B1-9748-3627-52B5-9C490A799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09316" y="2017935"/>
              <a:ext cx="4968332" cy="4366646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17" name="Text Box 70">
              <a:extLst>
                <a:ext uri="{FF2B5EF4-FFF2-40B4-BE49-F238E27FC236}">
                  <a16:creationId xmlns:a16="http://schemas.microsoft.com/office/drawing/2014/main" id="{22AB5C7A-6010-658E-314F-0AC49B4803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59084" y="6107582"/>
              <a:ext cx="2610595" cy="27699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1200" cap="none" spc="0" normalizeH="0" baseline="0" noProof="0" dirty="0">
                  <a:ln w="3175"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(</a:t>
              </a:r>
              <a:r>
                <a:rPr kumimoji="0" lang="en-US" altLang="en-US" sz="1200" b="0" i="0" u="none" strike="noStrike" kern="1200" cap="none" spc="0" normalizeH="0" baseline="0" noProof="0" dirty="0">
                  <a:ln w="3175"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hlinkClick r:id="rId6"/>
                </a:rPr>
                <a:t>Halford &amp; Jackson, 2020</a:t>
              </a:r>
              <a:r>
                <a:rPr kumimoji="0" lang="en-US" altLang="en-US" sz="1200" b="0" i="0" u="none" strike="noStrike" kern="1200" cap="none" spc="0" normalizeH="0" baseline="0" noProof="0" dirty="0">
                  <a:ln w="3175"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)</a:t>
              </a:r>
              <a:endParaRPr kumimoji="0" lang="en-US" sz="1200" b="0" i="0" u="none" strike="noStrike" kern="1200" cap="none" spc="0" normalizeH="0" baseline="0" noProof="0" dirty="0">
                <a:ln w="3175"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9F7783AB-3D59-0B68-161E-2894D082BE09}"/>
              </a:ext>
            </a:extLst>
          </p:cNvPr>
          <p:cNvSpPr/>
          <p:nvPr/>
        </p:nvSpPr>
        <p:spPr bwMode="auto">
          <a:xfrm>
            <a:off x="1473066" y="5133880"/>
            <a:ext cx="176784" cy="176784"/>
          </a:xfrm>
          <a:prstGeom prst="ellipse">
            <a:avLst/>
          </a:prstGeom>
          <a:solidFill>
            <a:srgbClr val="FF000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093577E-A0A4-BA2A-F73B-637BE8194496}"/>
              </a:ext>
            </a:extLst>
          </p:cNvPr>
          <p:cNvSpPr/>
          <p:nvPr/>
        </p:nvSpPr>
        <p:spPr bwMode="auto">
          <a:xfrm>
            <a:off x="3777049" y="5249863"/>
            <a:ext cx="176784" cy="176784"/>
          </a:xfrm>
          <a:prstGeom prst="ellipse">
            <a:avLst/>
          </a:prstGeom>
          <a:solidFill>
            <a:srgbClr val="FF000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6070C4F-E73D-38BD-2090-59D45B2F58E0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2762566" y="3324078"/>
            <a:ext cx="1102875" cy="1986586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606DCE3-0659-92E5-B48E-560F6D905EF6}"/>
              </a:ext>
            </a:extLst>
          </p:cNvPr>
          <p:cNvCxnSpPr>
            <a:cxnSpLocks/>
            <a:endCxn id="25" idx="3"/>
          </p:cNvCxnSpPr>
          <p:nvPr/>
        </p:nvCxnSpPr>
        <p:spPr bwMode="auto">
          <a:xfrm flipV="1">
            <a:off x="1630349" y="3334974"/>
            <a:ext cx="1028225" cy="1811839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25" name="Oval 24">
            <a:extLst>
              <a:ext uri="{FF2B5EF4-FFF2-40B4-BE49-F238E27FC236}">
                <a16:creationId xmlns:a16="http://schemas.microsoft.com/office/drawing/2014/main" id="{0F0AA996-5B0E-BAB4-6393-46DE5B7F2E1A}"/>
              </a:ext>
            </a:extLst>
          </p:cNvPr>
          <p:cNvSpPr/>
          <p:nvPr/>
        </p:nvSpPr>
        <p:spPr bwMode="auto">
          <a:xfrm>
            <a:off x="2632685" y="3184079"/>
            <a:ext cx="176784" cy="176784"/>
          </a:xfrm>
          <a:prstGeom prst="ellipse">
            <a:avLst/>
          </a:prstGeom>
          <a:solidFill>
            <a:srgbClr val="FF000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452469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B0F466-9FFF-5910-0CD9-F449B2B10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E17167E-22BB-63B7-898E-9FA5949D95D6}"/>
              </a:ext>
            </a:extLst>
          </p:cNvPr>
          <p:cNvGrpSpPr/>
          <p:nvPr/>
        </p:nvGrpSpPr>
        <p:grpSpPr>
          <a:xfrm>
            <a:off x="7315629" y="1180545"/>
            <a:ext cx="4629374" cy="5630320"/>
            <a:chOff x="5029201" y="-1"/>
            <a:chExt cx="5638801" cy="6858001"/>
          </a:xfrm>
        </p:grpSpPr>
        <p:pic>
          <p:nvPicPr>
            <p:cNvPr id="3" name="Picture 2" descr="C:\Users\pgardner\Desktop\PineWahWah_WLAlanysis.jpg">
              <a:extLst>
                <a:ext uri="{FF2B5EF4-FFF2-40B4-BE49-F238E27FC236}">
                  <a16:creationId xmlns:a16="http://schemas.microsoft.com/office/drawing/2014/main" id="{1731850E-405B-2582-C6F5-E3B0B07A2BE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02" b="3317"/>
            <a:stretch/>
          </p:blipFill>
          <p:spPr bwMode="auto">
            <a:xfrm>
              <a:off x="5029201" y="-1"/>
              <a:ext cx="5638801" cy="6858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Freeform 1">
              <a:extLst>
                <a:ext uri="{FF2B5EF4-FFF2-40B4-BE49-F238E27FC236}">
                  <a16:creationId xmlns:a16="http://schemas.microsoft.com/office/drawing/2014/main" id="{8818A39D-23CA-DA26-8747-0F44E22C95CC}"/>
                </a:ext>
              </a:extLst>
            </p:cNvPr>
            <p:cNvSpPr/>
            <p:nvPr/>
          </p:nvSpPr>
          <p:spPr>
            <a:xfrm>
              <a:off x="6960682" y="3394953"/>
              <a:ext cx="390186" cy="914400"/>
            </a:xfrm>
            <a:custGeom>
              <a:avLst/>
              <a:gdLst>
                <a:gd name="connsiteX0" fmla="*/ 20535 w 390186"/>
                <a:gd name="connsiteY0" fmla="*/ 914400 h 914400"/>
                <a:gd name="connsiteX1" fmla="*/ 1080 w 390186"/>
                <a:gd name="connsiteY1" fmla="*/ 700392 h 914400"/>
                <a:gd name="connsiteX2" fmla="*/ 10807 w 390186"/>
                <a:gd name="connsiteY2" fmla="*/ 457200 h 914400"/>
                <a:gd name="connsiteX3" fmla="*/ 78901 w 390186"/>
                <a:gd name="connsiteY3" fmla="*/ 282102 h 914400"/>
                <a:gd name="connsiteX4" fmla="*/ 215088 w 390186"/>
                <a:gd name="connsiteY4" fmla="*/ 116732 h 914400"/>
                <a:gd name="connsiteX5" fmla="*/ 390186 w 390186"/>
                <a:gd name="connsiteY5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0186" h="914400">
                  <a:moveTo>
                    <a:pt x="20535" y="914400"/>
                  </a:moveTo>
                  <a:cubicBezTo>
                    <a:pt x="11618" y="845496"/>
                    <a:pt x="2701" y="776592"/>
                    <a:pt x="1080" y="700392"/>
                  </a:cubicBezTo>
                  <a:cubicBezTo>
                    <a:pt x="-541" y="624192"/>
                    <a:pt x="-2163" y="526915"/>
                    <a:pt x="10807" y="457200"/>
                  </a:cubicBezTo>
                  <a:cubicBezTo>
                    <a:pt x="23777" y="387485"/>
                    <a:pt x="44854" y="338847"/>
                    <a:pt x="78901" y="282102"/>
                  </a:cubicBezTo>
                  <a:cubicBezTo>
                    <a:pt x="112948" y="225357"/>
                    <a:pt x="163207" y="163749"/>
                    <a:pt x="215088" y="116732"/>
                  </a:cubicBezTo>
                  <a:cubicBezTo>
                    <a:pt x="266969" y="69715"/>
                    <a:pt x="328577" y="34857"/>
                    <a:pt x="390186" y="0"/>
                  </a:cubicBezTo>
                </a:path>
              </a:pathLst>
            </a:custGeom>
            <a:noFill/>
            <a:ln>
              <a:solidFill>
                <a:srgbClr val="3366FF"/>
              </a:solidFill>
              <a:tail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5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" name="Freeform 2">
              <a:extLst>
                <a:ext uri="{FF2B5EF4-FFF2-40B4-BE49-F238E27FC236}">
                  <a16:creationId xmlns:a16="http://schemas.microsoft.com/office/drawing/2014/main" id="{E47EB7D0-8D8F-6140-B73E-365C65995261}"/>
                </a:ext>
              </a:extLst>
            </p:cNvPr>
            <p:cNvSpPr/>
            <p:nvPr/>
          </p:nvSpPr>
          <p:spPr>
            <a:xfrm>
              <a:off x="7808069" y="3939703"/>
              <a:ext cx="262647" cy="1011677"/>
            </a:xfrm>
            <a:custGeom>
              <a:avLst/>
              <a:gdLst>
                <a:gd name="connsiteX0" fmla="*/ 0 w 262647"/>
                <a:gd name="connsiteY0" fmla="*/ 1011677 h 1011677"/>
                <a:gd name="connsiteX1" fmla="*/ 19455 w 262647"/>
                <a:gd name="connsiteY1" fmla="*/ 671209 h 1011677"/>
                <a:gd name="connsiteX2" fmla="*/ 87549 w 262647"/>
                <a:gd name="connsiteY2" fmla="*/ 340468 h 1011677"/>
                <a:gd name="connsiteX3" fmla="*/ 262647 w 262647"/>
                <a:gd name="connsiteY3" fmla="*/ 0 h 101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2647" h="1011677">
                  <a:moveTo>
                    <a:pt x="0" y="1011677"/>
                  </a:moveTo>
                  <a:cubicBezTo>
                    <a:pt x="2432" y="897377"/>
                    <a:pt x="4864" y="783077"/>
                    <a:pt x="19455" y="671209"/>
                  </a:cubicBezTo>
                  <a:cubicBezTo>
                    <a:pt x="34046" y="559341"/>
                    <a:pt x="47017" y="452336"/>
                    <a:pt x="87549" y="340468"/>
                  </a:cubicBezTo>
                  <a:cubicBezTo>
                    <a:pt x="128081" y="228600"/>
                    <a:pt x="195364" y="114300"/>
                    <a:pt x="262647" y="0"/>
                  </a:cubicBezTo>
                </a:path>
              </a:pathLst>
            </a:custGeom>
            <a:noFill/>
            <a:ln>
              <a:solidFill>
                <a:srgbClr val="3366FF"/>
              </a:solidFill>
              <a:tail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5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00170A87-3FD2-A619-2D92-5CB36CCEDD0D}"/>
                </a:ext>
              </a:extLst>
            </p:cNvPr>
            <p:cNvSpPr/>
            <p:nvPr/>
          </p:nvSpPr>
          <p:spPr>
            <a:xfrm rot="21062601" flipH="1">
              <a:off x="7062371" y="4617120"/>
              <a:ext cx="55688" cy="488876"/>
            </a:xfrm>
            <a:custGeom>
              <a:avLst/>
              <a:gdLst>
                <a:gd name="connsiteX0" fmla="*/ 272375 w 272375"/>
                <a:gd name="connsiteY0" fmla="*/ 1225685 h 1225685"/>
                <a:gd name="connsiteX1" fmla="*/ 87549 w 272375"/>
                <a:gd name="connsiteY1" fmla="*/ 535022 h 1225685"/>
                <a:gd name="connsiteX2" fmla="*/ 0 w 272375"/>
                <a:gd name="connsiteY2" fmla="*/ 0 h 1225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2375" h="1225685">
                  <a:moveTo>
                    <a:pt x="272375" y="1225685"/>
                  </a:moveTo>
                  <a:cubicBezTo>
                    <a:pt x="202660" y="982494"/>
                    <a:pt x="132945" y="739303"/>
                    <a:pt x="87549" y="535022"/>
                  </a:cubicBezTo>
                  <a:cubicBezTo>
                    <a:pt x="42153" y="330741"/>
                    <a:pt x="21076" y="165370"/>
                    <a:pt x="0" y="0"/>
                  </a:cubicBezTo>
                </a:path>
              </a:pathLst>
            </a:custGeom>
            <a:noFill/>
            <a:ln>
              <a:solidFill>
                <a:srgbClr val="3366FF"/>
              </a:solidFill>
              <a:tail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5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B7A7D2A7-C7E7-42F7-044F-9DF1E745A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632"/>
            <a:ext cx="11564112" cy="1005840"/>
          </a:xfrm>
        </p:spPr>
        <p:txBody>
          <a:bodyPr/>
          <a:lstStyle/>
          <a:p>
            <a:r>
              <a:rPr lang="en-US" dirty="0"/>
              <a:t>Pine &amp; Wah </a:t>
            </a:r>
            <a:r>
              <a:rPr lang="en-US" dirty="0" err="1"/>
              <a:t>Wah</a:t>
            </a:r>
            <a:r>
              <a:rPr lang="en-US" dirty="0"/>
              <a:t> Valleys, Utah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9EBD4C4A-A29E-C565-0DA7-B72911317B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19" y="1188720"/>
            <a:ext cx="7013987" cy="5303520"/>
          </a:xfrm>
        </p:spPr>
        <p:txBody>
          <a:bodyPr/>
          <a:lstStyle/>
          <a:p>
            <a:r>
              <a:rPr lang="en-US" dirty="0"/>
              <a:t>Undeveloped basins in western Utah</a:t>
            </a:r>
          </a:p>
          <a:p>
            <a:r>
              <a:rPr lang="en-US" dirty="0"/>
              <a:t>Being developed for groundwater export</a:t>
            </a:r>
          </a:p>
          <a:p>
            <a:pPr lvl="1"/>
            <a:r>
              <a:rPr lang="en-US" sz="2000" dirty="0"/>
              <a:t>Similar to SNWA project in eastern Nevada </a:t>
            </a:r>
          </a:p>
          <a:p>
            <a:endParaRPr lang="en-US" sz="800" dirty="0"/>
          </a:p>
          <a:p>
            <a:r>
              <a:rPr lang="en-US" sz="2400" dirty="0"/>
              <a:t>Effective </a:t>
            </a:r>
            <a:r>
              <a:rPr lang="en-US" sz="2400" i="1" dirty="0"/>
              <a:t>sustainable yield</a:t>
            </a:r>
            <a:r>
              <a:rPr lang="en-US" sz="2400" dirty="0"/>
              <a:t> estimate</a:t>
            </a:r>
          </a:p>
          <a:p>
            <a:pPr lvl="1"/>
            <a:r>
              <a:rPr lang="en-US" sz="2000" dirty="0"/>
              <a:t>28,000 acre-ft, Maxey-Eakin </a:t>
            </a:r>
            <a:r>
              <a:rPr lang="en-US" sz="1400" dirty="0"/>
              <a:t>(Stephens, </a:t>
            </a:r>
            <a:r>
              <a:rPr lang="en-US" sz="1400" dirty="0">
                <a:hlinkClick r:id="rId4"/>
              </a:rPr>
              <a:t>1974</a:t>
            </a:r>
            <a:r>
              <a:rPr lang="en-US" sz="1400" dirty="0"/>
              <a:t> &amp; </a:t>
            </a:r>
            <a:r>
              <a:rPr lang="en-US" sz="1400" dirty="0">
                <a:hlinkClick r:id="rId5"/>
              </a:rPr>
              <a:t>1976</a:t>
            </a:r>
            <a:r>
              <a:rPr lang="en-US" sz="1400" dirty="0"/>
              <a:t>)</a:t>
            </a:r>
          </a:p>
          <a:p>
            <a:pPr marL="457200" lvl="1" indent="0">
              <a:buNone/>
            </a:pPr>
            <a:endParaRPr lang="en-US" sz="800" dirty="0"/>
          </a:p>
          <a:p>
            <a:r>
              <a:rPr lang="en-US" sz="2400" dirty="0"/>
              <a:t>Unique – closed basins at surface however, </a:t>
            </a:r>
          </a:p>
          <a:p>
            <a:pPr lvl="1"/>
            <a:r>
              <a:rPr lang="en-US" sz="2000" dirty="0"/>
              <a:t>no internal discharge (except for mountain springs)  </a:t>
            </a:r>
            <a:endParaRPr lang="en-US" sz="2800" dirty="0"/>
          </a:p>
          <a:p>
            <a:pPr lvl="1"/>
            <a:r>
              <a:rPr lang="en-US" sz="2000" dirty="0"/>
              <a:t>Maxey-Eakin estimate not constrained</a:t>
            </a:r>
          </a:p>
          <a:p>
            <a:endParaRPr lang="en-US" sz="800" dirty="0"/>
          </a:p>
          <a:p>
            <a:r>
              <a:rPr lang="en-US" sz="2400" dirty="0"/>
              <a:t>Groundwater chemistry used in update</a:t>
            </a:r>
          </a:p>
          <a:p>
            <a:pPr lvl="1"/>
            <a:r>
              <a:rPr lang="en-US" sz="2000" dirty="0"/>
              <a:t>Evaluate the hydrologic connection between      foothill springs &amp; valley alluvial aquifers</a:t>
            </a:r>
          </a:p>
        </p:txBody>
      </p:sp>
      <p:sp>
        <p:nvSpPr>
          <p:cNvPr id="20" name="Text Box 70">
            <a:extLst>
              <a:ext uri="{FF2B5EF4-FFF2-40B4-BE49-F238E27FC236}">
                <a16:creationId xmlns:a16="http://schemas.microsoft.com/office/drawing/2014/main" id="{822222F6-C051-E6B2-95A6-05DA1C2AC3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20099" y="6581001"/>
            <a:ext cx="2350323" cy="276999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 w="3175"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kumimoji="0" lang="en-US" altLang="en-US" sz="1200" b="0" i="0" u="none" strike="noStrike" kern="1200" cap="none" spc="0" normalizeH="0" baseline="0" noProof="0" dirty="0">
                <a:ln w="3175"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6"/>
              </a:rPr>
              <a:t>Gardner and others, 2020</a:t>
            </a:r>
            <a:r>
              <a:rPr kumimoji="0" lang="en-US" altLang="en-US" sz="1200" b="0" i="0" u="none" strike="noStrike" kern="1200" cap="none" spc="0" normalizeH="0" baseline="0" noProof="0" dirty="0">
                <a:ln w="3175"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kumimoji="0" lang="en-US" sz="1200" b="0" i="0" u="none" strike="noStrike" kern="1200" cap="none" spc="0" normalizeH="0" baseline="0" noProof="0" dirty="0">
              <a:ln w="3175"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21" name="UT stamp">
            <a:extLst>
              <a:ext uri="{FF2B5EF4-FFF2-40B4-BE49-F238E27FC236}">
                <a16:creationId xmlns:a16="http://schemas.microsoft.com/office/drawing/2014/main" id="{9679087B-0530-445D-29A5-A7498865A06A}"/>
              </a:ext>
            </a:extLst>
          </p:cNvPr>
          <p:cNvGrpSpPr>
            <a:grpSpLocks noChangeAspect="1"/>
          </p:cNvGrpSpPr>
          <p:nvPr/>
        </p:nvGrpSpPr>
        <p:grpSpPr>
          <a:xfrm>
            <a:off x="11072927" y="1276129"/>
            <a:ext cx="844753" cy="1005840"/>
            <a:chOff x="8369300" y="2481263"/>
            <a:chExt cx="1057275" cy="1258888"/>
          </a:xfrm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8613BF2F-C648-BD1E-5C8B-A3F60E388C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9300" y="2481263"/>
              <a:ext cx="1057275" cy="1258888"/>
            </a:xfrm>
            <a:custGeom>
              <a:avLst/>
              <a:gdLst>
                <a:gd name="T0" fmla="*/ 2 w 666"/>
                <a:gd name="T1" fmla="*/ 712 h 793"/>
                <a:gd name="T2" fmla="*/ 1 w 666"/>
                <a:gd name="T3" fmla="*/ 740 h 793"/>
                <a:gd name="T4" fmla="*/ 0 w 666"/>
                <a:gd name="T5" fmla="*/ 770 h 793"/>
                <a:gd name="T6" fmla="*/ 57 w 666"/>
                <a:gd name="T7" fmla="*/ 788 h 793"/>
                <a:gd name="T8" fmla="*/ 95 w 666"/>
                <a:gd name="T9" fmla="*/ 789 h 793"/>
                <a:gd name="T10" fmla="*/ 144 w 666"/>
                <a:gd name="T11" fmla="*/ 790 h 793"/>
                <a:gd name="T12" fmla="*/ 177 w 666"/>
                <a:gd name="T13" fmla="*/ 790 h 793"/>
                <a:gd name="T14" fmla="*/ 201 w 666"/>
                <a:gd name="T15" fmla="*/ 791 h 793"/>
                <a:gd name="T16" fmla="*/ 223 w 666"/>
                <a:gd name="T17" fmla="*/ 791 h 793"/>
                <a:gd name="T18" fmla="*/ 330 w 666"/>
                <a:gd name="T19" fmla="*/ 792 h 793"/>
                <a:gd name="T20" fmla="*/ 352 w 666"/>
                <a:gd name="T21" fmla="*/ 792 h 793"/>
                <a:gd name="T22" fmla="*/ 359 w 666"/>
                <a:gd name="T23" fmla="*/ 792 h 793"/>
                <a:gd name="T24" fmla="*/ 369 w 666"/>
                <a:gd name="T25" fmla="*/ 792 h 793"/>
                <a:gd name="T26" fmla="*/ 375 w 666"/>
                <a:gd name="T27" fmla="*/ 792 h 793"/>
                <a:gd name="T28" fmla="*/ 398 w 666"/>
                <a:gd name="T29" fmla="*/ 792 h 793"/>
                <a:gd name="T30" fmla="*/ 472 w 666"/>
                <a:gd name="T31" fmla="*/ 792 h 793"/>
                <a:gd name="T32" fmla="*/ 503 w 666"/>
                <a:gd name="T33" fmla="*/ 792 h 793"/>
                <a:gd name="T34" fmla="*/ 537 w 666"/>
                <a:gd name="T35" fmla="*/ 792 h 793"/>
                <a:gd name="T36" fmla="*/ 578 w 666"/>
                <a:gd name="T37" fmla="*/ 792 h 793"/>
                <a:gd name="T38" fmla="*/ 622 w 666"/>
                <a:gd name="T39" fmla="*/ 791 h 793"/>
                <a:gd name="T40" fmla="*/ 636 w 666"/>
                <a:gd name="T41" fmla="*/ 791 h 793"/>
                <a:gd name="T42" fmla="*/ 666 w 666"/>
                <a:gd name="T43" fmla="*/ 786 h 793"/>
                <a:gd name="T44" fmla="*/ 666 w 666"/>
                <a:gd name="T45" fmla="*/ 773 h 793"/>
                <a:gd name="T46" fmla="*/ 665 w 666"/>
                <a:gd name="T47" fmla="*/ 738 h 793"/>
                <a:gd name="T48" fmla="*/ 665 w 666"/>
                <a:gd name="T49" fmla="*/ 695 h 793"/>
                <a:gd name="T50" fmla="*/ 664 w 666"/>
                <a:gd name="T51" fmla="*/ 672 h 793"/>
                <a:gd name="T52" fmla="*/ 663 w 666"/>
                <a:gd name="T53" fmla="*/ 637 h 793"/>
                <a:gd name="T54" fmla="*/ 660 w 666"/>
                <a:gd name="T55" fmla="*/ 554 h 793"/>
                <a:gd name="T56" fmla="*/ 659 w 666"/>
                <a:gd name="T57" fmla="*/ 485 h 793"/>
                <a:gd name="T58" fmla="*/ 658 w 666"/>
                <a:gd name="T59" fmla="*/ 417 h 793"/>
                <a:gd name="T60" fmla="*/ 655 w 666"/>
                <a:gd name="T61" fmla="*/ 309 h 793"/>
                <a:gd name="T62" fmla="*/ 654 w 666"/>
                <a:gd name="T63" fmla="*/ 240 h 793"/>
                <a:gd name="T64" fmla="*/ 653 w 666"/>
                <a:gd name="T65" fmla="*/ 206 h 793"/>
                <a:gd name="T66" fmla="*/ 590 w 666"/>
                <a:gd name="T67" fmla="*/ 162 h 793"/>
                <a:gd name="T68" fmla="*/ 568 w 666"/>
                <a:gd name="T69" fmla="*/ 163 h 793"/>
                <a:gd name="T70" fmla="*/ 532 w 666"/>
                <a:gd name="T71" fmla="*/ 163 h 793"/>
                <a:gd name="T72" fmla="*/ 500 w 666"/>
                <a:gd name="T73" fmla="*/ 164 h 793"/>
                <a:gd name="T74" fmla="*/ 442 w 666"/>
                <a:gd name="T75" fmla="*/ 164 h 793"/>
                <a:gd name="T76" fmla="*/ 400 w 666"/>
                <a:gd name="T77" fmla="*/ 139 h 793"/>
                <a:gd name="T78" fmla="*/ 400 w 666"/>
                <a:gd name="T79" fmla="*/ 104 h 793"/>
                <a:gd name="T80" fmla="*/ 384 w 666"/>
                <a:gd name="T81" fmla="*/ 6 h 793"/>
                <a:gd name="T82" fmla="*/ 343 w 666"/>
                <a:gd name="T83" fmla="*/ 6 h 793"/>
                <a:gd name="T84" fmla="*/ 302 w 666"/>
                <a:gd name="T85" fmla="*/ 6 h 793"/>
                <a:gd name="T86" fmla="*/ 288 w 666"/>
                <a:gd name="T87" fmla="*/ 5 h 793"/>
                <a:gd name="T88" fmla="*/ 263 w 666"/>
                <a:gd name="T89" fmla="*/ 5 h 793"/>
                <a:gd name="T90" fmla="*/ 250 w 666"/>
                <a:gd name="T91" fmla="*/ 5 h 793"/>
                <a:gd name="T92" fmla="*/ 186 w 666"/>
                <a:gd name="T93" fmla="*/ 4 h 793"/>
                <a:gd name="T94" fmla="*/ 147 w 666"/>
                <a:gd name="T95" fmla="*/ 3 h 793"/>
                <a:gd name="T96" fmla="*/ 83 w 666"/>
                <a:gd name="T97" fmla="*/ 2 h 793"/>
                <a:gd name="T98" fmla="*/ 42 w 666"/>
                <a:gd name="T99" fmla="*/ 1 h 793"/>
                <a:gd name="T100" fmla="*/ 27 w 666"/>
                <a:gd name="T101" fmla="*/ 59 h 793"/>
                <a:gd name="T102" fmla="*/ 24 w 666"/>
                <a:gd name="T103" fmla="*/ 124 h 793"/>
                <a:gd name="T104" fmla="*/ 21 w 666"/>
                <a:gd name="T105" fmla="*/ 195 h 793"/>
                <a:gd name="T106" fmla="*/ 21 w 666"/>
                <a:gd name="T107" fmla="*/ 206 h 793"/>
                <a:gd name="T108" fmla="*/ 18 w 666"/>
                <a:gd name="T109" fmla="*/ 278 h 793"/>
                <a:gd name="T110" fmla="*/ 16 w 666"/>
                <a:gd name="T111" fmla="*/ 329 h 793"/>
                <a:gd name="T112" fmla="*/ 13 w 666"/>
                <a:gd name="T113" fmla="*/ 387 h 793"/>
                <a:gd name="T114" fmla="*/ 9 w 666"/>
                <a:gd name="T115" fmla="*/ 515 h 793"/>
                <a:gd name="T116" fmla="*/ 8 w 666"/>
                <a:gd name="T117" fmla="*/ 565 h 793"/>
                <a:gd name="T118" fmla="*/ 5 w 666"/>
                <a:gd name="T119" fmla="*/ 638 h 793"/>
                <a:gd name="T120" fmla="*/ 4 w 666"/>
                <a:gd name="T121" fmla="*/ 669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6" h="793">
                  <a:moveTo>
                    <a:pt x="3" y="693"/>
                  </a:moveTo>
                  <a:lnTo>
                    <a:pt x="2" y="703"/>
                  </a:lnTo>
                  <a:lnTo>
                    <a:pt x="2" y="705"/>
                  </a:lnTo>
                  <a:lnTo>
                    <a:pt x="2" y="705"/>
                  </a:lnTo>
                  <a:lnTo>
                    <a:pt x="2" y="708"/>
                  </a:lnTo>
                  <a:lnTo>
                    <a:pt x="2" y="710"/>
                  </a:lnTo>
                  <a:lnTo>
                    <a:pt x="2" y="712"/>
                  </a:lnTo>
                  <a:lnTo>
                    <a:pt x="2" y="712"/>
                  </a:lnTo>
                  <a:lnTo>
                    <a:pt x="2" y="718"/>
                  </a:lnTo>
                  <a:lnTo>
                    <a:pt x="2" y="721"/>
                  </a:lnTo>
                  <a:lnTo>
                    <a:pt x="1" y="728"/>
                  </a:lnTo>
                  <a:lnTo>
                    <a:pt x="1" y="728"/>
                  </a:lnTo>
                  <a:lnTo>
                    <a:pt x="1" y="740"/>
                  </a:lnTo>
                  <a:lnTo>
                    <a:pt x="1" y="740"/>
                  </a:lnTo>
                  <a:lnTo>
                    <a:pt x="1" y="742"/>
                  </a:lnTo>
                  <a:lnTo>
                    <a:pt x="1" y="742"/>
                  </a:lnTo>
                  <a:lnTo>
                    <a:pt x="1" y="750"/>
                  </a:lnTo>
                  <a:lnTo>
                    <a:pt x="0" y="760"/>
                  </a:lnTo>
                  <a:lnTo>
                    <a:pt x="0" y="763"/>
                  </a:lnTo>
                  <a:lnTo>
                    <a:pt x="0" y="765"/>
                  </a:lnTo>
                  <a:lnTo>
                    <a:pt x="0" y="770"/>
                  </a:lnTo>
                  <a:lnTo>
                    <a:pt x="0" y="772"/>
                  </a:lnTo>
                  <a:lnTo>
                    <a:pt x="0" y="773"/>
                  </a:lnTo>
                  <a:lnTo>
                    <a:pt x="0" y="786"/>
                  </a:lnTo>
                  <a:lnTo>
                    <a:pt x="10" y="786"/>
                  </a:lnTo>
                  <a:lnTo>
                    <a:pt x="10" y="786"/>
                  </a:lnTo>
                  <a:lnTo>
                    <a:pt x="57" y="788"/>
                  </a:lnTo>
                  <a:lnTo>
                    <a:pt x="57" y="788"/>
                  </a:lnTo>
                  <a:lnTo>
                    <a:pt x="63" y="788"/>
                  </a:lnTo>
                  <a:lnTo>
                    <a:pt x="65" y="788"/>
                  </a:lnTo>
                  <a:lnTo>
                    <a:pt x="74" y="788"/>
                  </a:lnTo>
                  <a:lnTo>
                    <a:pt x="78" y="788"/>
                  </a:lnTo>
                  <a:lnTo>
                    <a:pt x="79" y="788"/>
                  </a:lnTo>
                  <a:lnTo>
                    <a:pt x="85" y="789"/>
                  </a:lnTo>
                  <a:lnTo>
                    <a:pt x="95" y="789"/>
                  </a:lnTo>
                  <a:lnTo>
                    <a:pt x="97" y="789"/>
                  </a:lnTo>
                  <a:lnTo>
                    <a:pt x="99" y="789"/>
                  </a:lnTo>
                  <a:lnTo>
                    <a:pt x="103" y="789"/>
                  </a:lnTo>
                  <a:lnTo>
                    <a:pt x="129" y="790"/>
                  </a:lnTo>
                  <a:lnTo>
                    <a:pt x="137" y="790"/>
                  </a:lnTo>
                  <a:lnTo>
                    <a:pt x="138" y="790"/>
                  </a:lnTo>
                  <a:lnTo>
                    <a:pt x="144" y="790"/>
                  </a:lnTo>
                  <a:lnTo>
                    <a:pt x="146" y="790"/>
                  </a:lnTo>
                  <a:lnTo>
                    <a:pt x="146" y="790"/>
                  </a:lnTo>
                  <a:lnTo>
                    <a:pt x="148" y="790"/>
                  </a:lnTo>
                  <a:lnTo>
                    <a:pt x="149" y="790"/>
                  </a:lnTo>
                  <a:lnTo>
                    <a:pt x="153" y="790"/>
                  </a:lnTo>
                  <a:lnTo>
                    <a:pt x="162" y="790"/>
                  </a:lnTo>
                  <a:lnTo>
                    <a:pt x="177" y="790"/>
                  </a:lnTo>
                  <a:lnTo>
                    <a:pt x="192" y="791"/>
                  </a:lnTo>
                  <a:lnTo>
                    <a:pt x="198" y="791"/>
                  </a:lnTo>
                  <a:lnTo>
                    <a:pt x="199" y="791"/>
                  </a:lnTo>
                  <a:lnTo>
                    <a:pt x="200" y="791"/>
                  </a:lnTo>
                  <a:lnTo>
                    <a:pt x="201" y="791"/>
                  </a:lnTo>
                  <a:lnTo>
                    <a:pt x="201" y="791"/>
                  </a:lnTo>
                  <a:lnTo>
                    <a:pt x="201" y="791"/>
                  </a:lnTo>
                  <a:lnTo>
                    <a:pt x="201" y="791"/>
                  </a:lnTo>
                  <a:lnTo>
                    <a:pt x="201" y="791"/>
                  </a:lnTo>
                  <a:lnTo>
                    <a:pt x="203" y="791"/>
                  </a:lnTo>
                  <a:lnTo>
                    <a:pt x="203" y="791"/>
                  </a:lnTo>
                  <a:lnTo>
                    <a:pt x="205" y="791"/>
                  </a:lnTo>
                  <a:lnTo>
                    <a:pt x="208" y="791"/>
                  </a:lnTo>
                  <a:lnTo>
                    <a:pt x="223" y="791"/>
                  </a:lnTo>
                  <a:lnTo>
                    <a:pt x="223" y="791"/>
                  </a:lnTo>
                  <a:lnTo>
                    <a:pt x="224" y="791"/>
                  </a:lnTo>
                  <a:lnTo>
                    <a:pt x="226" y="791"/>
                  </a:lnTo>
                  <a:lnTo>
                    <a:pt x="291" y="792"/>
                  </a:lnTo>
                  <a:lnTo>
                    <a:pt x="322" y="792"/>
                  </a:lnTo>
                  <a:lnTo>
                    <a:pt x="323" y="792"/>
                  </a:lnTo>
                  <a:lnTo>
                    <a:pt x="330" y="792"/>
                  </a:lnTo>
                  <a:lnTo>
                    <a:pt x="333" y="792"/>
                  </a:lnTo>
                  <a:lnTo>
                    <a:pt x="339" y="792"/>
                  </a:lnTo>
                  <a:lnTo>
                    <a:pt x="351" y="792"/>
                  </a:lnTo>
                  <a:lnTo>
                    <a:pt x="351" y="792"/>
                  </a:lnTo>
                  <a:lnTo>
                    <a:pt x="352" y="792"/>
                  </a:lnTo>
                  <a:lnTo>
                    <a:pt x="352" y="792"/>
                  </a:lnTo>
                  <a:lnTo>
                    <a:pt x="352" y="792"/>
                  </a:lnTo>
                  <a:lnTo>
                    <a:pt x="352" y="792"/>
                  </a:lnTo>
                  <a:lnTo>
                    <a:pt x="352" y="792"/>
                  </a:lnTo>
                  <a:lnTo>
                    <a:pt x="354" y="792"/>
                  </a:lnTo>
                  <a:lnTo>
                    <a:pt x="357" y="792"/>
                  </a:lnTo>
                  <a:lnTo>
                    <a:pt x="358" y="792"/>
                  </a:lnTo>
                  <a:lnTo>
                    <a:pt x="358" y="792"/>
                  </a:lnTo>
                  <a:lnTo>
                    <a:pt x="359" y="792"/>
                  </a:lnTo>
                  <a:lnTo>
                    <a:pt x="364" y="792"/>
                  </a:lnTo>
                  <a:lnTo>
                    <a:pt x="364" y="792"/>
                  </a:lnTo>
                  <a:lnTo>
                    <a:pt x="365" y="792"/>
                  </a:lnTo>
                  <a:lnTo>
                    <a:pt x="365" y="792"/>
                  </a:lnTo>
                  <a:lnTo>
                    <a:pt x="367" y="792"/>
                  </a:lnTo>
                  <a:lnTo>
                    <a:pt x="367" y="792"/>
                  </a:lnTo>
                  <a:lnTo>
                    <a:pt x="369" y="792"/>
                  </a:lnTo>
                  <a:lnTo>
                    <a:pt x="372" y="792"/>
                  </a:lnTo>
                  <a:lnTo>
                    <a:pt x="372" y="792"/>
                  </a:lnTo>
                  <a:lnTo>
                    <a:pt x="372" y="792"/>
                  </a:lnTo>
                  <a:lnTo>
                    <a:pt x="374" y="792"/>
                  </a:lnTo>
                  <a:lnTo>
                    <a:pt x="374" y="792"/>
                  </a:lnTo>
                  <a:lnTo>
                    <a:pt x="374" y="792"/>
                  </a:lnTo>
                  <a:lnTo>
                    <a:pt x="375" y="792"/>
                  </a:lnTo>
                  <a:lnTo>
                    <a:pt x="387" y="792"/>
                  </a:lnTo>
                  <a:lnTo>
                    <a:pt x="387" y="792"/>
                  </a:lnTo>
                  <a:lnTo>
                    <a:pt x="387" y="792"/>
                  </a:lnTo>
                  <a:lnTo>
                    <a:pt x="388" y="792"/>
                  </a:lnTo>
                  <a:lnTo>
                    <a:pt x="388" y="792"/>
                  </a:lnTo>
                  <a:lnTo>
                    <a:pt x="397" y="792"/>
                  </a:lnTo>
                  <a:lnTo>
                    <a:pt x="398" y="792"/>
                  </a:lnTo>
                  <a:lnTo>
                    <a:pt x="398" y="792"/>
                  </a:lnTo>
                  <a:lnTo>
                    <a:pt x="440" y="792"/>
                  </a:lnTo>
                  <a:lnTo>
                    <a:pt x="445" y="792"/>
                  </a:lnTo>
                  <a:lnTo>
                    <a:pt x="456" y="792"/>
                  </a:lnTo>
                  <a:lnTo>
                    <a:pt x="456" y="792"/>
                  </a:lnTo>
                  <a:lnTo>
                    <a:pt x="460" y="792"/>
                  </a:lnTo>
                  <a:lnTo>
                    <a:pt x="472" y="792"/>
                  </a:lnTo>
                  <a:lnTo>
                    <a:pt x="474" y="792"/>
                  </a:lnTo>
                  <a:lnTo>
                    <a:pt x="474" y="792"/>
                  </a:lnTo>
                  <a:lnTo>
                    <a:pt x="477" y="793"/>
                  </a:lnTo>
                  <a:lnTo>
                    <a:pt x="477" y="793"/>
                  </a:lnTo>
                  <a:lnTo>
                    <a:pt x="477" y="793"/>
                  </a:lnTo>
                  <a:lnTo>
                    <a:pt x="502" y="792"/>
                  </a:lnTo>
                  <a:lnTo>
                    <a:pt x="503" y="792"/>
                  </a:lnTo>
                  <a:lnTo>
                    <a:pt x="516" y="792"/>
                  </a:lnTo>
                  <a:lnTo>
                    <a:pt x="516" y="792"/>
                  </a:lnTo>
                  <a:lnTo>
                    <a:pt x="519" y="792"/>
                  </a:lnTo>
                  <a:lnTo>
                    <a:pt x="519" y="792"/>
                  </a:lnTo>
                  <a:lnTo>
                    <a:pt x="520" y="792"/>
                  </a:lnTo>
                  <a:lnTo>
                    <a:pt x="521" y="792"/>
                  </a:lnTo>
                  <a:lnTo>
                    <a:pt x="537" y="792"/>
                  </a:lnTo>
                  <a:lnTo>
                    <a:pt x="540" y="792"/>
                  </a:lnTo>
                  <a:lnTo>
                    <a:pt x="540" y="792"/>
                  </a:lnTo>
                  <a:lnTo>
                    <a:pt x="540" y="792"/>
                  </a:lnTo>
                  <a:lnTo>
                    <a:pt x="548" y="792"/>
                  </a:lnTo>
                  <a:lnTo>
                    <a:pt x="548" y="792"/>
                  </a:lnTo>
                  <a:lnTo>
                    <a:pt x="556" y="792"/>
                  </a:lnTo>
                  <a:lnTo>
                    <a:pt x="578" y="792"/>
                  </a:lnTo>
                  <a:lnTo>
                    <a:pt x="580" y="792"/>
                  </a:lnTo>
                  <a:lnTo>
                    <a:pt x="580" y="792"/>
                  </a:lnTo>
                  <a:lnTo>
                    <a:pt x="589" y="792"/>
                  </a:lnTo>
                  <a:lnTo>
                    <a:pt x="607" y="791"/>
                  </a:lnTo>
                  <a:lnTo>
                    <a:pt x="610" y="791"/>
                  </a:lnTo>
                  <a:lnTo>
                    <a:pt x="610" y="791"/>
                  </a:lnTo>
                  <a:lnTo>
                    <a:pt x="622" y="791"/>
                  </a:lnTo>
                  <a:lnTo>
                    <a:pt x="622" y="791"/>
                  </a:lnTo>
                  <a:lnTo>
                    <a:pt x="622" y="791"/>
                  </a:lnTo>
                  <a:lnTo>
                    <a:pt x="625" y="791"/>
                  </a:lnTo>
                  <a:lnTo>
                    <a:pt x="627" y="791"/>
                  </a:lnTo>
                  <a:lnTo>
                    <a:pt x="630" y="791"/>
                  </a:lnTo>
                  <a:lnTo>
                    <a:pt x="636" y="791"/>
                  </a:lnTo>
                  <a:lnTo>
                    <a:pt x="636" y="791"/>
                  </a:lnTo>
                  <a:lnTo>
                    <a:pt x="637" y="791"/>
                  </a:lnTo>
                  <a:lnTo>
                    <a:pt x="639" y="791"/>
                  </a:lnTo>
                  <a:lnTo>
                    <a:pt x="641" y="791"/>
                  </a:lnTo>
                  <a:lnTo>
                    <a:pt x="648" y="790"/>
                  </a:lnTo>
                  <a:lnTo>
                    <a:pt x="666" y="790"/>
                  </a:lnTo>
                  <a:lnTo>
                    <a:pt x="666" y="787"/>
                  </a:lnTo>
                  <a:lnTo>
                    <a:pt x="666" y="786"/>
                  </a:lnTo>
                  <a:lnTo>
                    <a:pt x="666" y="779"/>
                  </a:lnTo>
                  <a:lnTo>
                    <a:pt x="666" y="779"/>
                  </a:lnTo>
                  <a:lnTo>
                    <a:pt x="666" y="777"/>
                  </a:lnTo>
                  <a:lnTo>
                    <a:pt x="666" y="775"/>
                  </a:lnTo>
                  <a:lnTo>
                    <a:pt x="666" y="773"/>
                  </a:lnTo>
                  <a:lnTo>
                    <a:pt x="666" y="773"/>
                  </a:lnTo>
                  <a:lnTo>
                    <a:pt x="666" y="773"/>
                  </a:lnTo>
                  <a:lnTo>
                    <a:pt x="666" y="762"/>
                  </a:lnTo>
                  <a:lnTo>
                    <a:pt x="666" y="759"/>
                  </a:lnTo>
                  <a:lnTo>
                    <a:pt x="666" y="757"/>
                  </a:lnTo>
                  <a:lnTo>
                    <a:pt x="665" y="753"/>
                  </a:lnTo>
                  <a:lnTo>
                    <a:pt x="665" y="751"/>
                  </a:lnTo>
                  <a:lnTo>
                    <a:pt x="665" y="751"/>
                  </a:lnTo>
                  <a:lnTo>
                    <a:pt x="665" y="738"/>
                  </a:lnTo>
                  <a:lnTo>
                    <a:pt x="665" y="734"/>
                  </a:lnTo>
                  <a:lnTo>
                    <a:pt x="665" y="732"/>
                  </a:lnTo>
                  <a:lnTo>
                    <a:pt x="665" y="714"/>
                  </a:lnTo>
                  <a:lnTo>
                    <a:pt x="665" y="712"/>
                  </a:lnTo>
                  <a:lnTo>
                    <a:pt x="665" y="707"/>
                  </a:lnTo>
                  <a:lnTo>
                    <a:pt x="665" y="707"/>
                  </a:lnTo>
                  <a:lnTo>
                    <a:pt x="665" y="695"/>
                  </a:lnTo>
                  <a:lnTo>
                    <a:pt x="665" y="693"/>
                  </a:lnTo>
                  <a:lnTo>
                    <a:pt x="665" y="692"/>
                  </a:lnTo>
                  <a:lnTo>
                    <a:pt x="664" y="686"/>
                  </a:lnTo>
                  <a:lnTo>
                    <a:pt x="664" y="678"/>
                  </a:lnTo>
                  <a:lnTo>
                    <a:pt x="664" y="678"/>
                  </a:lnTo>
                  <a:lnTo>
                    <a:pt x="664" y="674"/>
                  </a:lnTo>
                  <a:lnTo>
                    <a:pt x="664" y="672"/>
                  </a:lnTo>
                  <a:lnTo>
                    <a:pt x="664" y="664"/>
                  </a:lnTo>
                  <a:lnTo>
                    <a:pt x="664" y="659"/>
                  </a:lnTo>
                  <a:lnTo>
                    <a:pt x="664" y="658"/>
                  </a:lnTo>
                  <a:lnTo>
                    <a:pt x="664" y="653"/>
                  </a:lnTo>
                  <a:lnTo>
                    <a:pt x="664" y="652"/>
                  </a:lnTo>
                  <a:lnTo>
                    <a:pt x="664" y="647"/>
                  </a:lnTo>
                  <a:lnTo>
                    <a:pt x="663" y="637"/>
                  </a:lnTo>
                  <a:lnTo>
                    <a:pt x="663" y="634"/>
                  </a:lnTo>
                  <a:lnTo>
                    <a:pt x="663" y="633"/>
                  </a:lnTo>
                  <a:lnTo>
                    <a:pt x="663" y="609"/>
                  </a:lnTo>
                  <a:lnTo>
                    <a:pt x="663" y="607"/>
                  </a:lnTo>
                  <a:lnTo>
                    <a:pt x="661" y="594"/>
                  </a:lnTo>
                  <a:lnTo>
                    <a:pt x="660" y="589"/>
                  </a:lnTo>
                  <a:lnTo>
                    <a:pt x="660" y="554"/>
                  </a:lnTo>
                  <a:lnTo>
                    <a:pt x="660" y="539"/>
                  </a:lnTo>
                  <a:lnTo>
                    <a:pt x="659" y="519"/>
                  </a:lnTo>
                  <a:lnTo>
                    <a:pt x="659" y="508"/>
                  </a:lnTo>
                  <a:lnTo>
                    <a:pt x="659" y="495"/>
                  </a:lnTo>
                  <a:lnTo>
                    <a:pt x="659" y="490"/>
                  </a:lnTo>
                  <a:lnTo>
                    <a:pt x="659" y="490"/>
                  </a:lnTo>
                  <a:lnTo>
                    <a:pt x="659" y="485"/>
                  </a:lnTo>
                  <a:lnTo>
                    <a:pt x="659" y="485"/>
                  </a:lnTo>
                  <a:lnTo>
                    <a:pt x="659" y="475"/>
                  </a:lnTo>
                  <a:lnTo>
                    <a:pt x="659" y="472"/>
                  </a:lnTo>
                  <a:lnTo>
                    <a:pt x="659" y="472"/>
                  </a:lnTo>
                  <a:lnTo>
                    <a:pt x="659" y="457"/>
                  </a:lnTo>
                  <a:lnTo>
                    <a:pt x="659" y="456"/>
                  </a:lnTo>
                  <a:lnTo>
                    <a:pt x="658" y="417"/>
                  </a:lnTo>
                  <a:lnTo>
                    <a:pt x="658" y="403"/>
                  </a:lnTo>
                  <a:lnTo>
                    <a:pt x="657" y="397"/>
                  </a:lnTo>
                  <a:lnTo>
                    <a:pt x="657" y="397"/>
                  </a:lnTo>
                  <a:lnTo>
                    <a:pt x="657" y="371"/>
                  </a:lnTo>
                  <a:lnTo>
                    <a:pt x="656" y="338"/>
                  </a:lnTo>
                  <a:lnTo>
                    <a:pt x="655" y="309"/>
                  </a:lnTo>
                  <a:lnTo>
                    <a:pt x="655" y="309"/>
                  </a:lnTo>
                  <a:lnTo>
                    <a:pt x="655" y="291"/>
                  </a:lnTo>
                  <a:lnTo>
                    <a:pt x="655" y="290"/>
                  </a:lnTo>
                  <a:lnTo>
                    <a:pt x="655" y="290"/>
                  </a:lnTo>
                  <a:lnTo>
                    <a:pt x="655" y="283"/>
                  </a:lnTo>
                  <a:lnTo>
                    <a:pt x="654" y="248"/>
                  </a:lnTo>
                  <a:lnTo>
                    <a:pt x="654" y="241"/>
                  </a:lnTo>
                  <a:lnTo>
                    <a:pt x="654" y="240"/>
                  </a:lnTo>
                  <a:lnTo>
                    <a:pt x="654" y="233"/>
                  </a:lnTo>
                  <a:lnTo>
                    <a:pt x="654" y="233"/>
                  </a:lnTo>
                  <a:lnTo>
                    <a:pt x="654" y="233"/>
                  </a:lnTo>
                  <a:lnTo>
                    <a:pt x="654" y="220"/>
                  </a:lnTo>
                  <a:lnTo>
                    <a:pt x="653" y="216"/>
                  </a:lnTo>
                  <a:lnTo>
                    <a:pt x="653" y="214"/>
                  </a:lnTo>
                  <a:lnTo>
                    <a:pt x="653" y="206"/>
                  </a:lnTo>
                  <a:lnTo>
                    <a:pt x="653" y="188"/>
                  </a:lnTo>
                  <a:lnTo>
                    <a:pt x="652" y="161"/>
                  </a:lnTo>
                  <a:lnTo>
                    <a:pt x="636" y="161"/>
                  </a:lnTo>
                  <a:lnTo>
                    <a:pt x="629" y="161"/>
                  </a:lnTo>
                  <a:lnTo>
                    <a:pt x="627" y="161"/>
                  </a:lnTo>
                  <a:lnTo>
                    <a:pt x="595" y="162"/>
                  </a:lnTo>
                  <a:lnTo>
                    <a:pt x="590" y="162"/>
                  </a:lnTo>
                  <a:lnTo>
                    <a:pt x="589" y="162"/>
                  </a:lnTo>
                  <a:lnTo>
                    <a:pt x="587" y="162"/>
                  </a:lnTo>
                  <a:lnTo>
                    <a:pt x="585" y="163"/>
                  </a:lnTo>
                  <a:lnTo>
                    <a:pt x="573" y="163"/>
                  </a:lnTo>
                  <a:lnTo>
                    <a:pt x="573" y="163"/>
                  </a:lnTo>
                  <a:lnTo>
                    <a:pt x="568" y="163"/>
                  </a:lnTo>
                  <a:lnTo>
                    <a:pt x="568" y="163"/>
                  </a:lnTo>
                  <a:lnTo>
                    <a:pt x="568" y="163"/>
                  </a:lnTo>
                  <a:lnTo>
                    <a:pt x="565" y="163"/>
                  </a:lnTo>
                  <a:lnTo>
                    <a:pt x="564" y="163"/>
                  </a:lnTo>
                  <a:lnTo>
                    <a:pt x="550" y="163"/>
                  </a:lnTo>
                  <a:lnTo>
                    <a:pt x="550" y="163"/>
                  </a:lnTo>
                  <a:lnTo>
                    <a:pt x="535" y="163"/>
                  </a:lnTo>
                  <a:lnTo>
                    <a:pt x="532" y="163"/>
                  </a:lnTo>
                  <a:lnTo>
                    <a:pt x="532" y="163"/>
                  </a:lnTo>
                  <a:lnTo>
                    <a:pt x="531" y="163"/>
                  </a:lnTo>
                  <a:lnTo>
                    <a:pt x="526" y="163"/>
                  </a:lnTo>
                  <a:lnTo>
                    <a:pt x="516" y="164"/>
                  </a:lnTo>
                  <a:lnTo>
                    <a:pt x="516" y="164"/>
                  </a:lnTo>
                  <a:lnTo>
                    <a:pt x="502" y="164"/>
                  </a:lnTo>
                  <a:lnTo>
                    <a:pt x="500" y="164"/>
                  </a:lnTo>
                  <a:lnTo>
                    <a:pt x="496" y="164"/>
                  </a:lnTo>
                  <a:lnTo>
                    <a:pt x="485" y="164"/>
                  </a:lnTo>
                  <a:lnTo>
                    <a:pt x="469" y="164"/>
                  </a:lnTo>
                  <a:lnTo>
                    <a:pt x="464" y="164"/>
                  </a:lnTo>
                  <a:lnTo>
                    <a:pt x="464" y="164"/>
                  </a:lnTo>
                  <a:lnTo>
                    <a:pt x="456" y="164"/>
                  </a:lnTo>
                  <a:lnTo>
                    <a:pt x="442" y="164"/>
                  </a:lnTo>
                  <a:lnTo>
                    <a:pt x="440" y="164"/>
                  </a:lnTo>
                  <a:lnTo>
                    <a:pt x="438" y="164"/>
                  </a:lnTo>
                  <a:lnTo>
                    <a:pt x="423" y="164"/>
                  </a:lnTo>
                  <a:lnTo>
                    <a:pt x="422" y="164"/>
                  </a:lnTo>
                  <a:lnTo>
                    <a:pt x="402" y="164"/>
                  </a:lnTo>
                  <a:lnTo>
                    <a:pt x="400" y="164"/>
                  </a:lnTo>
                  <a:lnTo>
                    <a:pt x="400" y="139"/>
                  </a:lnTo>
                  <a:lnTo>
                    <a:pt x="400" y="132"/>
                  </a:lnTo>
                  <a:lnTo>
                    <a:pt x="400" y="124"/>
                  </a:lnTo>
                  <a:lnTo>
                    <a:pt x="400" y="123"/>
                  </a:lnTo>
                  <a:lnTo>
                    <a:pt x="400" y="123"/>
                  </a:lnTo>
                  <a:lnTo>
                    <a:pt x="400" y="119"/>
                  </a:lnTo>
                  <a:lnTo>
                    <a:pt x="400" y="107"/>
                  </a:lnTo>
                  <a:lnTo>
                    <a:pt x="400" y="104"/>
                  </a:lnTo>
                  <a:lnTo>
                    <a:pt x="400" y="81"/>
                  </a:lnTo>
                  <a:lnTo>
                    <a:pt x="400" y="74"/>
                  </a:lnTo>
                  <a:lnTo>
                    <a:pt x="400" y="72"/>
                  </a:lnTo>
                  <a:lnTo>
                    <a:pt x="400" y="41"/>
                  </a:lnTo>
                  <a:lnTo>
                    <a:pt x="400" y="41"/>
                  </a:lnTo>
                  <a:lnTo>
                    <a:pt x="400" y="6"/>
                  </a:lnTo>
                  <a:lnTo>
                    <a:pt x="384" y="6"/>
                  </a:lnTo>
                  <a:lnTo>
                    <a:pt x="371" y="6"/>
                  </a:lnTo>
                  <a:lnTo>
                    <a:pt x="369" y="6"/>
                  </a:lnTo>
                  <a:lnTo>
                    <a:pt x="367" y="6"/>
                  </a:lnTo>
                  <a:lnTo>
                    <a:pt x="350" y="6"/>
                  </a:lnTo>
                  <a:lnTo>
                    <a:pt x="347" y="6"/>
                  </a:lnTo>
                  <a:lnTo>
                    <a:pt x="343" y="6"/>
                  </a:lnTo>
                  <a:lnTo>
                    <a:pt x="343" y="6"/>
                  </a:lnTo>
                  <a:lnTo>
                    <a:pt x="330" y="6"/>
                  </a:lnTo>
                  <a:lnTo>
                    <a:pt x="314" y="6"/>
                  </a:lnTo>
                  <a:lnTo>
                    <a:pt x="313" y="6"/>
                  </a:lnTo>
                  <a:lnTo>
                    <a:pt x="307" y="6"/>
                  </a:lnTo>
                  <a:lnTo>
                    <a:pt x="305" y="6"/>
                  </a:lnTo>
                  <a:lnTo>
                    <a:pt x="305" y="6"/>
                  </a:lnTo>
                  <a:lnTo>
                    <a:pt x="302" y="6"/>
                  </a:lnTo>
                  <a:lnTo>
                    <a:pt x="301" y="6"/>
                  </a:lnTo>
                  <a:lnTo>
                    <a:pt x="295" y="5"/>
                  </a:lnTo>
                  <a:lnTo>
                    <a:pt x="293" y="5"/>
                  </a:lnTo>
                  <a:lnTo>
                    <a:pt x="290" y="5"/>
                  </a:lnTo>
                  <a:lnTo>
                    <a:pt x="290" y="5"/>
                  </a:lnTo>
                  <a:lnTo>
                    <a:pt x="289" y="5"/>
                  </a:lnTo>
                  <a:lnTo>
                    <a:pt x="288" y="5"/>
                  </a:lnTo>
                  <a:lnTo>
                    <a:pt x="285" y="5"/>
                  </a:lnTo>
                  <a:lnTo>
                    <a:pt x="280" y="5"/>
                  </a:lnTo>
                  <a:lnTo>
                    <a:pt x="278" y="5"/>
                  </a:lnTo>
                  <a:lnTo>
                    <a:pt x="277" y="5"/>
                  </a:lnTo>
                  <a:lnTo>
                    <a:pt x="269" y="5"/>
                  </a:lnTo>
                  <a:lnTo>
                    <a:pt x="269" y="5"/>
                  </a:lnTo>
                  <a:lnTo>
                    <a:pt x="263" y="5"/>
                  </a:lnTo>
                  <a:lnTo>
                    <a:pt x="262" y="5"/>
                  </a:lnTo>
                  <a:lnTo>
                    <a:pt x="260" y="5"/>
                  </a:lnTo>
                  <a:lnTo>
                    <a:pt x="259" y="5"/>
                  </a:lnTo>
                  <a:lnTo>
                    <a:pt x="253" y="5"/>
                  </a:lnTo>
                  <a:lnTo>
                    <a:pt x="252" y="5"/>
                  </a:lnTo>
                  <a:lnTo>
                    <a:pt x="252" y="5"/>
                  </a:lnTo>
                  <a:lnTo>
                    <a:pt x="250" y="5"/>
                  </a:lnTo>
                  <a:lnTo>
                    <a:pt x="237" y="4"/>
                  </a:lnTo>
                  <a:lnTo>
                    <a:pt x="227" y="4"/>
                  </a:lnTo>
                  <a:lnTo>
                    <a:pt x="219" y="4"/>
                  </a:lnTo>
                  <a:lnTo>
                    <a:pt x="202" y="4"/>
                  </a:lnTo>
                  <a:lnTo>
                    <a:pt x="197" y="4"/>
                  </a:lnTo>
                  <a:lnTo>
                    <a:pt x="194" y="4"/>
                  </a:lnTo>
                  <a:lnTo>
                    <a:pt x="186" y="4"/>
                  </a:lnTo>
                  <a:lnTo>
                    <a:pt x="179" y="4"/>
                  </a:lnTo>
                  <a:lnTo>
                    <a:pt x="173" y="3"/>
                  </a:lnTo>
                  <a:lnTo>
                    <a:pt x="164" y="3"/>
                  </a:lnTo>
                  <a:lnTo>
                    <a:pt x="160" y="3"/>
                  </a:lnTo>
                  <a:lnTo>
                    <a:pt x="158" y="3"/>
                  </a:lnTo>
                  <a:lnTo>
                    <a:pt x="153" y="3"/>
                  </a:lnTo>
                  <a:lnTo>
                    <a:pt x="147" y="3"/>
                  </a:lnTo>
                  <a:lnTo>
                    <a:pt x="134" y="3"/>
                  </a:lnTo>
                  <a:lnTo>
                    <a:pt x="122" y="3"/>
                  </a:lnTo>
                  <a:lnTo>
                    <a:pt x="113" y="3"/>
                  </a:lnTo>
                  <a:lnTo>
                    <a:pt x="108" y="3"/>
                  </a:lnTo>
                  <a:lnTo>
                    <a:pt x="101" y="3"/>
                  </a:lnTo>
                  <a:lnTo>
                    <a:pt x="93" y="2"/>
                  </a:lnTo>
                  <a:lnTo>
                    <a:pt x="83" y="2"/>
                  </a:lnTo>
                  <a:lnTo>
                    <a:pt x="78" y="2"/>
                  </a:lnTo>
                  <a:lnTo>
                    <a:pt x="74" y="2"/>
                  </a:lnTo>
                  <a:lnTo>
                    <a:pt x="63" y="2"/>
                  </a:lnTo>
                  <a:lnTo>
                    <a:pt x="54" y="2"/>
                  </a:lnTo>
                  <a:lnTo>
                    <a:pt x="50" y="2"/>
                  </a:lnTo>
                  <a:lnTo>
                    <a:pt x="46" y="2"/>
                  </a:lnTo>
                  <a:lnTo>
                    <a:pt x="42" y="1"/>
                  </a:lnTo>
                  <a:lnTo>
                    <a:pt x="35" y="1"/>
                  </a:lnTo>
                  <a:lnTo>
                    <a:pt x="29" y="0"/>
                  </a:lnTo>
                  <a:lnTo>
                    <a:pt x="29" y="18"/>
                  </a:lnTo>
                  <a:lnTo>
                    <a:pt x="28" y="23"/>
                  </a:lnTo>
                  <a:lnTo>
                    <a:pt x="28" y="23"/>
                  </a:lnTo>
                  <a:lnTo>
                    <a:pt x="28" y="39"/>
                  </a:lnTo>
                  <a:lnTo>
                    <a:pt x="27" y="59"/>
                  </a:lnTo>
                  <a:lnTo>
                    <a:pt x="27" y="60"/>
                  </a:lnTo>
                  <a:lnTo>
                    <a:pt x="27" y="60"/>
                  </a:lnTo>
                  <a:lnTo>
                    <a:pt x="26" y="78"/>
                  </a:lnTo>
                  <a:lnTo>
                    <a:pt x="26" y="80"/>
                  </a:lnTo>
                  <a:lnTo>
                    <a:pt x="24" y="122"/>
                  </a:lnTo>
                  <a:lnTo>
                    <a:pt x="24" y="124"/>
                  </a:lnTo>
                  <a:lnTo>
                    <a:pt x="24" y="124"/>
                  </a:lnTo>
                  <a:lnTo>
                    <a:pt x="23" y="157"/>
                  </a:lnTo>
                  <a:lnTo>
                    <a:pt x="23" y="157"/>
                  </a:lnTo>
                  <a:lnTo>
                    <a:pt x="22" y="167"/>
                  </a:lnTo>
                  <a:lnTo>
                    <a:pt x="21" y="192"/>
                  </a:lnTo>
                  <a:lnTo>
                    <a:pt x="21" y="193"/>
                  </a:lnTo>
                  <a:lnTo>
                    <a:pt x="21" y="194"/>
                  </a:lnTo>
                  <a:lnTo>
                    <a:pt x="21" y="195"/>
                  </a:lnTo>
                  <a:lnTo>
                    <a:pt x="21" y="195"/>
                  </a:lnTo>
                  <a:lnTo>
                    <a:pt x="21" y="196"/>
                  </a:lnTo>
                  <a:lnTo>
                    <a:pt x="21" y="198"/>
                  </a:lnTo>
                  <a:lnTo>
                    <a:pt x="21" y="199"/>
                  </a:lnTo>
                  <a:lnTo>
                    <a:pt x="21" y="200"/>
                  </a:lnTo>
                  <a:lnTo>
                    <a:pt x="21" y="200"/>
                  </a:lnTo>
                  <a:lnTo>
                    <a:pt x="21" y="206"/>
                  </a:lnTo>
                  <a:lnTo>
                    <a:pt x="19" y="235"/>
                  </a:lnTo>
                  <a:lnTo>
                    <a:pt x="19" y="237"/>
                  </a:lnTo>
                  <a:lnTo>
                    <a:pt x="19" y="237"/>
                  </a:lnTo>
                  <a:lnTo>
                    <a:pt x="19" y="246"/>
                  </a:lnTo>
                  <a:lnTo>
                    <a:pt x="19" y="247"/>
                  </a:lnTo>
                  <a:lnTo>
                    <a:pt x="19" y="252"/>
                  </a:lnTo>
                  <a:lnTo>
                    <a:pt x="18" y="278"/>
                  </a:lnTo>
                  <a:lnTo>
                    <a:pt x="17" y="296"/>
                  </a:lnTo>
                  <a:lnTo>
                    <a:pt x="17" y="298"/>
                  </a:lnTo>
                  <a:lnTo>
                    <a:pt x="17" y="299"/>
                  </a:lnTo>
                  <a:lnTo>
                    <a:pt x="16" y="310"/>
                  </a:lnTo>
                  <a:lnTo>
                    <a:pt x="16" y="315"/>
                  </a:lnTo>
                  <a:lnTo>
                    <a:pt x="16" y="317"/>
                  </a:lnTo>
                  <a:lnTo>
                    <a:pt x="16" y="329"/>
                  </a:lnTo>
                  <a:lnTo>
                    <a:pt x="16" y="329"/>
                  </a:lnTo>
                  <a:lnTo>
                    <a:pt x="15" y="342"/>
                  </a:lnTo>
                  <a:lnTo>
                    <a:pt x="15" y="347"/>
                  </a:lnTo>
                  <a:lnTo>
                    <a:pt x="15" y="349"/>
                  </a:lnTo>
                  <a:lnTo>
                    <a:pt x="15" y="352"/>
                  </a:lnTo>
                  <a:lnTo>
                    <a:pt x="15" y="358"/>
                  </a:lnTo>
                  <a:lnTo>
                    <a:pt x="13" y="387"/>
                  </a:lnTo>
                  <a:lnTo>
                    <a:pt x="13" y="393"/>
                  </a:lnTo>
                  <a:lnTo>
                    <a:pt x="10" y="471"/>
                  </a:lnTo>
                  <a:lnTo>
                    <a:pt x="10" y="490"/>
                  </a:lnTo>
                  <a:lnTo>
                    <a:pt x="10" y="491"/>
                  </a:lnTo>
                  <a:lnTo>
                    <a:pt x="10" y="491"/>
                  </a:lnTo>
                  <a:lnTo>
                    <a:pt x="10" y="512"/>
                  </a:lnTo>
                  <a:lnTo>
                    <a:pt x="9" y="515"/>
                  </a:lnTo>
                  <a:lnTo>
                    <a:pt x="9" y="522"/>
                  </a:lnTo>
                  <a:lnTo>
                    <a:pt x="8" y="539"/>
                  </a:lnTo>
                  <a:lnTo>
                    <a:pt x="8" y="539"/>
                  </a:lnTo>
                  <a:lnTo>
                    <a:pt x="8" y="543"/>
                  </a:lnTo>
                  <a:lnTo>
                    <a:pt x="8" y="543"/>
                  </a:lnTo>
                  <a:lnTo>
                    <a:pt x="8" y="551"/>
                  </a:lnTo>
                  <a:lnTo>
                    <a:pt x="8" y="565"/>
                  </a:lnTo>
                  <a:lnTo>
                    <a:pt x="8" y="565"/>
                  </a:lnTo>
                  <a:lnTo>
                    <a:pt x="7" y="588"/>
                  </a:lnTo>
                  <a:lnTo>
                    <a:pt x="7" y="589"/>
                  </a:lnTo>
                  <a:lnTo>
                    <a:pt x="6" y="606"/>
                  </a:lnTo>
                  <a:lnTo>
                    <a:pt x="6" y="606"/>
                  </a:lnTo>
                  <a:lnTo>
                    <a:pt x="5" y="629"/>
                  </a:lnTo>
                  <a:lnTo>
                    <a:pt x="5" y="638"/>
                  </a:lnTo>
                  <a:lnTo>
                    <a:pt x="5" y="648"/>
                  </a:lnTo>
                  <a:lnTo>
                    <a:pt x="4" y="653"/>
                  </a:lnTo>
                  <a:lnTo>
                    <a:pt x="4" y="657"/>
                  </a:lnTo>
                  <a:lnTo>
                    <a:pt x="4" y="660"/>
                  </a:lnTo>
                  <a:lnTo>
                    <a:pt x="4" y="666"/>
                  </a:lnTo>
                  <a:lnTo>
                    <a:pt x="4" y="667"/>
                  </a:lnTo>
                  <a:lnTo>
                    <a:pt x="4" y="669"/>
                  </a:lnTo>
                  <a:lnTo>
                    <a:pt x="4" y="669"/>
                  </a:lnTo>
                  <a:lnTo>
                    <a:pt x="4" y="669"/>
                  </a:lnTo>
                  <a:lnTo>
                    <a:pt x="3" y="673"/>
                  </a:lnTo>
                  <a:lnTo>
                    <a:pt x="3" y="687"/>
                  </a:lnTo>
                  <a:lnTo>
                    <a:pt x="3" y="691"/>
                  </a:lnTo>
                  <a:lnTo>
                    <a:pt x="3" y="69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3" name="Oval 6">
              <a:extLst>
                <a:ext uri="{FF2B5EF4-FFF2-40B4-BE49-F238E27FC236}">
                  <a16:creationId xmlns:a16="http://schemas.microsoft.com/office/drawing/2014/main" id="{CBBB7C3D-F0F4-D1E3-7DDB-FDBB660EB4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8675" y="3317875"/>
              <a:ext cx="125413" cy="125413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300329F2-17C0-0580-214D-3E59AA644E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8675" y="3317875"/>
              <a:ext cx="125413" cy="125413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sp>
        <p:nvSpPr>
          <p:cNvPr id="25" name="Freeform 6">
            <a:extLst>
              <a:ext uri="{FF2B5EF4-FFF2-40B4-BE49-F238E27FC236}">
                <a16:creationId xmlns:a16="http://schemas.microsoft.com/office/drawing/2014/main" id="{08E39391-9B08-0DEA-0775-49003FF36EC8}"/>
              </a:ext>
            </a:extLst>
          </p:cNvPr>
          <p:cNvSpPr/>
          <p:nvPr/>
        </p:nvSpPr>
        <p:spPr>
          <a:xfrm rot="2718315" flipH="1">
            <a:off x="8782872" y="5552543"/>
            <a:ext cx="45719" cy="291028"/>
          </a:xfrm>
          <a:custGeom>
            <a:avLst/>
            <a:gdLst>
              <a:gd name="connsiteX0" fmla="*/ 272375 w 272375"/>
              <a:gd name="connsiteY0" fmla="*/ 1225685 h 1225685"/>
              <a:gd name="connsiteX1" fmla="*/ 87549 w 272375"/>
              <a:gd name="connsiteY1" fmla="*/ 535022 h 1225685"/>
              <a:gd name="connsiteX2" fmla="*/ 0 w 272375"/>
              <a:gd name="connsiteY2" fmla="*/ 0 h 1225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2375" h="1225685">
                <a:moveTo>
                  <a:pt x="272375" y="1225685"/>
                </a:moveTo>
                <a:cubicBezTo>
                  <a:pt x="202660" y="982494"/>
                  <a:pt x="132945" y="739303"/>
                  <a:pt x="87549" y="535022"/>
                </a:cubicBezTo>
                <a:cubicBezTo>
                  <a:pt x="42153" y="330741"/>
                  <a:pt x="21076" y="165370"/>
                  <a:pt x="0" y="0"/>
                </a:cubicBezTo>
              </a:path>
            </a:pathLst>
          </a:custGeom>
          <a:noFill/>
          <a:ln>
            <a:solidFill>
              <a:srgbClr val="3366FF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" name="Freeform 6">
            <a:extLst>
              <a:ext uri="{FF2B5EF4-FFF2-40B4-BE49-F238E27FC236}">
                <a16:creationId xmlns:a16="http://schemas.microsoft.com/office/drawing/2014/main" id="{46083E0C-8E7C-79CA-611E-44FC3785646D}"/>
              </a:ext>
            </a:extLst>
          </p:cNvPr>
          <p:cNvSpPr/>
          <p:nvPr/>
        </p:nvSpPr>
        <p:spPr>
          <a:xfrm rot="2718315" flipH="1">
            <a:off x="8659124" y="5362672"/>
            <a:ext cx="45719" cy="291028"/>
          </a:xfrm>
          <a:custGeom>
            <a:avLst/>
            <a:gdLst>
              <a:gd name="connsiteX0" fmla="*/ 272375 w 272375"/>
              <a:gd name="connsiteY0" fmla="*/ 1225685 h 1225685"/>
              <a:gd name="connsiteX1" fmla="*/ 87549 w 272375"/>
              <a:gd name="connsiteY1" fmla="*/ 535022 h 1225685"/>
              <a:gd name="connsiteX2" fmla="*/ 0 w 272375"/>
              <a:gd name="connsiteY2" fmla="*/ 0 h 1225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2375" h="1225685">
                <a:moveTo>
                  <a:pt x="272375" y="1225685"/>
                </a:moveTo>
                <a:cubicBezTo>
                  <a:pt x="202660" y="982494"/>
                  <a:pt x="132945" y="739303"/>
                  <a:pt x="87549" y="535022"/>
                </a:cubicBezTo>
                <a:cubicBezTo>
                  <a:pt x="42153" y="330741"/>
                  <a:pt x="21076" y="165370"/>
                  <a:pt x="0" y="0"/>
                </a:cubicBezTo>
              </a:path>
            </a:pathLst>
          </a:custGeom>
          <a:noFill/>
          <a:ln>
            <a:solidFill>
              <a:srgbClr val="3366FF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Freeform 6">
            <a:extLst>
              <a:ext uri="{FF2B5EF4-FFF2-40B4-BE49-F238E27FC236}">
                <a16:creationId xmlns:a16="http://schemas.microsoft.com/office/drawing/2014/main" id="{0A219C1E-374E-8EBE-AA93-8B52CC0B3DE0}"/>
              </a:ext>
            </a:extLst>
          </p:cNvPr>
          <p:cNvSpPr/>
          <p:nvPr/>
        </p:nvSpPr>
        <p:spPr>
          <a:xfrm rot="18928793">
            <a:off x="9764619" y="5216175"/>
            <a:ext cx="96096" cy="214843"/>
          </a:xfrm>
          <a:custGeom>
            <a:avLst/>
            <a:gdLst>
              <a:gd name="connsiteX0" fmla="*/ 272375 w 272375"/>
              <a:gd name="connsiteY0" fmla="*/ 1225685 h 1225685"/>
              <a:gd name="connsiteX1" fmla="*/ 87549 w 272375"/>
              <a:gd name="connsiteY1" fmla="*/ 535022 h 1225685"/>
              <a:gd name="connsiteX2" fmla="*/ 0 w 272375"/>
              <a:gd name="connsiteY2" fmla="*/ 0 h 1225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2375" h="1225685">
                <a:moveTo>
                  <a:pt x="272375" y="1225685"/>
                </a:moveTo>
                <a:cubicBezTo>
                  <a:pt x="202660" y="982494"/>
                  <a:pt x="132945" y="739303"/>
                  <a:pt x="87549" y="535022"/>
                </a:cubicBezTo>
                <a:cubicBezTo>
                  <a:pt x="42153" y="330741"/>
                  <a:pt x="21076" y="165370"/>
                  <a:pt x="0" y="0"/>
                </a:cubicBezTo>
              </a:path>
            </a:pathLst>
          </a:custGeom>
          <a:noFill/>
          <a:ln>
            <a:solidFill>
              <a:srgbClr val="3366FF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" name="Freeform 6">
            <a:extLst>
              <a:ext uri="{FF2B5EF4-FFF2-40B4-BE49-F238E27FC236}">
                <a16:creationId xmlns:a16="http://schemas.microsoft.com/office/drawing/2014/main" id="{845A884B-FBEF-40CD-226B-F5D3632EBD36}"/>
              </a:ext>
            </a:extLst>
          </p:cNvPr>
          <p:cNvSpPr/>
          <p:nvPr/>
        </p:nvSpPr>
        <p:spPr>
          <a:xfrm>
            <a:off x="9630316" y="5483214"/>
            <a:ext cx="96096" cy="214843"/>
          </a:xfrm>
          <a:custGeom>
            <a:avLst/>
            <a:gdLst>
              <a:gd name="connsiteX0" fmla="*/ 272375 w 272375"/>
              <a:gd name="connsiteY0" fmla="*/ 1225685 h 1225685"/>
              <a:gd name="connsiteX1" fmla="*/ 87549 w 272375"/>
              <a:gd name="connsiteY1" fmla="*/ 535022 h 1225685"/>
              <a:gd name="connsiteX2" fmla="*/ 0 w 272375"/>
              <a:gd name="connsiteY2" fmla="*/ 0 h 1225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2375" h="1225685">
                <a:moveTo>
                  <a:pt x="272375" y="1225685"/>
                </a:moveTo>
                <a:cubicBezTo>
                  <a:pt x="202660" y="982494"/>
                  <a:pt x="132945" y="739303"/>
                  <a:pt x="87549" y="535022"/>
                </a:cubicBezTo>
                <a:cubicBezTo>
                  <a:pt x="42153" y="330741"/>
                  <a:pt x="21076" y="165370"/>
                  <a:pt x="0" y="0"/>
                </a:cubicBezTo>
              </a:path>
            </a:pathLst>
          </a:custGeom>
          <a:noFill/>
          <a:ln>
            <a:solidFill>
              <a:srgbClr val="3366FF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CEC1B6-30A9-F1D7-9C21-C551889D4A84}"/>
              </a:ext>
            </a:extLst>
          </p:cNvPr>
          <p:cNvSpPr txBox="1"/>
          <p:nvPr/>
        </p:nvSpPr>
        <p:spPr>
          <a:xfrm rot="16200000">
            <a:off x="8253532" y="5734779"/>
            <a:ext cx="16021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0" i="1" dirty="0">
                <a:latin typeface="Aptos" panose="020B0004020202020204" pitchFamily="34" charset="0"/>
              </a:rPr>
              <a:t>Pine Valley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96F54B-551C-0023-C178-59068B408D8C}"/>
              </a:ext>
            </a:extLst>
          </p:cNvPr>
          <p:cNvSpPr txBox="1"/>
          <p:nvPr/>
        </p:nvSpPr>
        <p:spPr>
          <a:xfrm rot="16200000">
            <a:off x="8655267" y="5266947"/>
            <a:ext cx="16021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0" i="1" dirty="0">
                <a:latin typeface="Aptos" panose="020B0004020202020204" pitchFamily="34" charset="0"/>
              </a:rPr>
              <a:t>Wah </a:t>
            </a:r>
            <a:r>
              <a:rPr lang="en-US" sz="1100" b="0" i="1" dirty="0" err="1">
                <a:latin typeface="Aptos" panose="020B0004020202020204" pitchFamily="34" charset="0"/>
              </a:rPr>
              <a:t>Wah</a:t>
            </a:r>
            <a:r>
              <a:rPr lang="en-US" sz="1100" b="0" i="1" dirty="0">
                <a:latin typeface="Aptos" panose="020B0004020202020204" pitchFamily="34" charset="0"/>
              </a:rPr>
              <a:t> Valley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D722F8E-C1A0-ACAB-74B0-A839F6092BA1}"/>
              </a:ext>
            </a:extLst>
          </p:cNvPr>
          <p:cNvSpPr txBox="1"/>
          <p:nvPr/>
        </p:nvSpPr>
        <p:spPr>
          <a:xfrm rot="16804940">
            <a:off x="7534266" y="3225231"/>
            <a:ext cx="16021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0" i="1" dirty="0">
                <a:latin typeface="Aptos" panose="020B0004020202020204" pitchFamily="34" charset="0"/>
              </a:rPr>
              <a:t>Snake Valley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2586A6-96C8-EAE8-E86F-8CFBFC330883}"/>
              </a:ext>
            </a:extLst>
          </p:cNvPr>
          <p:cNvSpPr txBox="1"/>
          <p:nvPr/>
        </p:nvSpPr>
        <p:spPr>
          <a:xfrm rot="15040525">
            <a:off x="7424322" y="5915825"/>
            <a:ext cx="16021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0" i="1" dirty="0">
                <a:latin typeface="Aptos" panose="020B0004020202020204" pitchFamily="34" charset="0"/>
              </a:rPr>
              <a:t>Hamlin Valley</a:t>
            </a:r>
          </a:p>
        </p:txBody>
      </p:sp>
    </p:spTree>
    <p:extLst>
      <p:ext uri="{BB962C8B-B14F-4D97-AF65-F5344CB8AC3E}">
        <p14:creationId xmlns:p14="http://schemas.microsoft.com/office/powerpoint/2010/main" val="3876057156"/>
      </p:ext>
    </p:extLst>
  </p:cSld>
  <p:clrMapOvr>
    <a:masterClrMapping/>
  </p:clrMapOvr>
  <p:transition advTm="15000"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6CFD7-07D3-23FF-455B-67279EAA6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466576" cy="1005840"/>
          </a:xfrm>
        </p:spPr>
        <p:txBody>
          <a:bodyPr/>
          <a:lstStyle/>
          <a:p>
            <a:r>
              <a:rPr lang="en-US" dirty="0">
                <a:hlinkClick r:id="rId3"/>
              </a:rPr>
              <a:t>Piper &amp; Stiff TOOL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7342A4-AC9C-54A5-F6AF-93A4F98ED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824" y="1188720"/>
            <a:ext cx="6224312" cy="5303520"/>
          </a:xfrm>
        </p:spPr>
        <p:txBody>
          <a:bodyPr/>
          <a:lstStyle/>
          <a:p>
            <a:r>
              <a:rPr lang="en-US" dirty="0"/>
              <a:t>Major-ion chemistry of groundwater</a:t>
            </a:r>
          </a:p>
          <a:p>
            <a:pPr lvl="1"/>
            <a:r>
              <a:rPr lang="en-US" sz="2000" dirty="0"/>
              <a:t>used to evaluate groundwater source areas and connection of flow paths in                   Pine and Wah </a:t>
            </a:r>
            <a:r>
              <a:rPr lang="en-US" sz="2000" dirty="0" err="1"/>
              <a:t>Wah</a:t>
            </a:r>
            <a:r>
              <a:rPr lang="en-US" sz="2000" dirty="0"/>
              <a:t> Valleys</a:t>
            </a:r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r>
              <a:rPr lang="en-US" dirty="0"/>
              <a:t>Facilitated with Excel tool</a:t>
            </a:r>
          </a:p>
          <a:p>
            <a:pPr lvl="1"/>
            <a:r>
              <a:rPr lang="en-US" dirty="0">
                <a:hlinkClick r:id="rId4"/>
              </a:rPr>
              <a:t>PiperStiff-QW-2019.v10.xlsm</a:t>
            </a:r>
            <a:endParaRPr lang="en-US" dirty="0"/>
          </a:p>
          <a:p>
            <a:pPr lvl="1"/>
            <a:r>
              <a:rPr lang="en-US" dirty="0"/>
              <a:t>Macro enabled </a:t>
            </a:r>
            <a:endParaRPr lang="en-US" i="1" dirty="0"/>
          </a:p>
          <a:p>
            <a:pPr lvl="1"/>
            <a:r>
              <a:rPr lang="en-US" dirty="0"/>
              <a:t>Very quick and easy to use</a:t>
            </a:r>
          </a:p>
          <a:p>
            <a:pPr lvl="1"/>
            <a:r>
              <a:rPr lang="en-US" dirty="0"/>
              <a:t>Generates useful, sharable .</a:t>
            </a:r>
            <a:r>
              <a:rPr lang="en-US" dirty="0" err="1"/>
              <a:t>kmz</a:t>
            </a:r>
            <a:r>
              <a:rPr lang="en-US" dirty="0"/>
              <a:t> files</a:t>
            </a:r>
          </a:p>
          <a:p>
            <a:pPr lvl="1"/>
            <a:r>
              <a:rPr lang="en-US" dirty="0"/>
              <a:t>Generates some figures for publication</a:t>
            </a:r>
          </a:p>
          <a:p>
            <a:endParaRPr lang="en-US" sz="2400" dirty="0">
              <a:highlight>
                <a:srgbClr val="FFFF00"/>
              </a:highlight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0000000-0008-0000-02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6659688"/>
              </p:ext>
            </p:extLst>
          </p:nvPr>
        </p:nvGraphicFramePr>
        <p:xfrm>
          <a:off x="6571389" y="1565031"/>
          <a:ext cx="5486400" cy="49272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0000000-0008-0000-0200-00000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6780249"/>
              </p:ext>
            </p:extLst>
          </p:nvPr>
        </p:nvGraphicFramePr>
        <p:xfrm>
          <a:off x="4738691" y="2219959"/>
          <a:ext cx="2714618" cy="1594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526035525"/>
      </p:ext>
    </p:extLst>
  </p:cSld>
  <p:clrMapOvr>
    <a:masterClrMapping/>
  </p:clrMapOvr>
  <p:transition advTm="15000"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5B2D05-C713-DBCC-9C57-EF12784CC7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31D62102-3494-BCF1-13DC-3A46C0C5EE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239431"/>
            <a:ext cx="11887200" cy="4379138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C93D0CB-FDF1-AEC3-2147-C844D6B88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/>
          <a:p>
            <a:r>
              <a:rPr lang="en-US" sz="4800" dirty="0"/>
              <a:t>Demonstration – Data Worksheet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F4905DA-5C3D-69FD-F616-40908F7B32E7}"/>
              </a:ext>
            </a:extLst>
          </p:cNvPr>
          <p:cNvSpPr txBox="1"/>
          <p:nvPr/>
        </p:nvSpPr>
        <p:spPr>
          <a:xfrm>
            <a:off x="1036320" y="4070555"/>
            <a:ext cx="2849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6D3379B-18C6-F744-7442-F494DEDCA349}"/>
              </a:ext>
            </a:extLst>
          </p:cNvPr>
          <p:cNvGrpSpPr/>
          <p:nvPr/>
        </p:nvGrpSpPr>
        <p:grpSpPr>
          <a:xfrm>
            <a:off x="1253613" y="2123768"/>
            <a:ext cx="3989439" cy="4218551"/>
            <a:chOff x="1253613" y="1460091"/>
            <a:chExt cx="3989439" cy="421855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5A8DF59-9F32-8FB6-979C-ABB338E29CC3}"/>
                </a:ext>
              </a:extLst>
            </p:cNvPr>
            <p:cNvSpPr txBox="1"/>
            <p:nvPr/>
          </p:nvSpPr>
          <p:spPr>
            <a:xfrm>
              <a:off x="1555956" y="4108982"/>
              <a:ext cx="3687096" cy="156966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400" dirty="0">
                  <a:latin typeface="+mn-lt"/>
                </a:rPr>
                <a:t>Required Data:</a:t>
              </a:r>
            </a:p>
            <a:p>
              <a:pPr algn="l"/>
              <a:r>
                <a:rPr lang="en-US" sz="1800" b="0" dirty="0">
                  <a:latin typeface="+mn-lt"/>
                </a:rPr>
                <a:t>Lat / Long,</a:t>
              </a:r>
            </a:p>
            <a:p>
              <a:pPr algn="l"/>
              <a:r>
                <a:rPr lang="en-US" sz="1800" b="0" dirty="0">
                  <a:latin typeface="+mn-lt"/>
                </a:rPr>
                <a:t>Group,</a:t>
              </a:r>
            </a:p>
            <a:p>
              <a:pPr algn="l"/>
              <a:r>
                <a:rPr lang="en-US" sz="1800" b="0" dirty="0">
                  <a:latin typeface="+mn-lt"/>
                </a:rPr>
                <a:t>Site ID,</a:t>
              </a:r>
            </a:p>
            <a:p>
              <a:pPr algn="l"/>
              <a:r>
                <a:rPr lang="en-US" sz="1800" b="0" dirty="0">
                  <a:latin typeface="+mn-lt"/>
                </a:rPr>
                <a:t>Major Ion concentrations, in mg/L</a:t>
              </a: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666E56CB-D0EC-023F-4908-52F755375337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1253613" y="1460091"/>
              <a:ext cx="604684" cy="2648891"/>
            </a:xfrm>
            <a:prstGeom prst="straightConnector1">
              <a:avLst/>
            </a:prstGeom>
            <a:noFill/>
            <a:ln w="412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  <a:effectLst/>
          </p:spPr>
        </p:cxn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0485A3A-8839-21D5-9829-77D6B6591413}"/>
              </a:ext>
            </a:extLst>
          </p:cNvPr>
          <p:cNvGrpSpPr/>
          <p:nvPr/>
        </p:nvGrpSpPr>
        <p:grpSpPr>
          <a:xfrm>
            <a:off x="5405283" y="2123768"/>
            <a:ext cx="5102943" cy="3098854"/>
            <a:chOff x="1093838" y="1388807"/>
            <a:chExt cx="5102943" cy="309885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E2A1442-B303-6215-2522-20CBED506A06}"/>
                </a:ext>
              </a:extLst>
            </p:cNvPr>
            <p:cNvSpPr txBox="1"/>
            <p:nvPr/>
          </p:nvSpPr>
          <p:spPr>
            <a:xfrm>
              <a:off x="1093838" y="3471998"/>
              <a:ext cx="4085304" cy="101566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400" dirty="0">
                  <a:latin typeface="+mn-lt"/>
                </a:rPr>
                <a:t>Calculated Information:</a:t>
              </a:r>
            </a:p>
            <a:p>
              <a:pPr algn="l"/>
              <a:r>
                <a:rPr lang="en-US" sz="1800" b="0" dirty="0">
                  <a:latin typeface="+mn-lt"/>
                </a:rPr>
                <a:t>Estimate of Dissolved Solids,</a:t>
              </a:r>
            </a:p>
            <a:p>
              <a:pPr algn="l"/>
              <a:r>
                <a:rPr lang="en-US" sz="1800" b="0" dirty="0">
                  <a:latin typeface="+mn-lt"/>
                </a:rPr>
                <a:t>Charge Balance </a:t>
              </a:r>
              <a:r>
                <a:rPr lang="en-US" sz="1100" b="0" dirty="0">
                  <a:latin typeface="+mn-lt"/>
                </a:rPr>
                <a:t>(using milliequivalent conversion)</a:t>
              </a:r>
              <a:endParaRPr lang="en-US" sz="1800" b="0" dirty="0">
                <a:latin typeface="+mn-lt"/>
              </a:endParaRP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92E2CDE1-CD03-7717-8A58-F92F2E1AC236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536358" y="1388807"/>
              <a:ext cx="1660423" cy="2083191"/>
            </a:xfrm>
            <a:prstGeom prst="straightConnector1">
              <a:avLst/>
            </a:prstGeom>
            <a:noFill/>
            <a:ln w="412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  <a:effectLst/>
          </p:spPr>
        </p:cxn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C42FC18-BDB6-1807-65FD-238031042108}"/>
              </a:ext>
            </a:extLst>
          </p:cNvPr>
          <p:cNvGrpSpPr/>
          <p:nvPr/>
        </p:nvGrpSpPr>
        <p:grpSpPr>
          <a:xfrm>
            <a:off x="6096000" y="1422625"/>
            <a:ext cx="5638799" cy="4788652"/>
            <a:chOff x="253181" y="-382014"/>
            <a:chExt cx="5638799" cy="4788652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4EC69DE-D98D-7869-1E48-6459A3767572}"/>
                </a:ext>
              </a:extLst>
            </p:cNvPr>
            <p:cNvSpPr txBox="1"/>
            <p:nvPr/>
          </p:nvSpPr>
          <p:spPr>
            <a:xfrm>
              <a:off x="253181" y="3667974"/>
              <a:ext cx="4085304" cy="73866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400" dirty="0">
                  <a:latin typeface="+mn-lt"/>
                </a:rPr>
                <a:t>Calculated Information:</a:t>
              </a:r>
            </a:p>
            <a:p>
              <a:pPr algn="l"/>
              <a:r>
                <a:rPr lang="en-US" sz="1800" b="0" dirty="0" err="1">
                  <a:latin typeface="+mn-lt"/>
                </a:rPr>
                <a:t>Meq</a:t>
              </a:r>
              <a:r>
                <a:rPr lang="en-US" sz="1800" b="0" dirty="0">
                  <a:latin typeface="+mn-lt"/>
                </a:rPr>
                <a:t>/L concentrations (initially hidden)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86237611-C675-790C-ABA1-0682FDF7CC1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038600" y="-382014"/>
              <a:ext cx="1853380" cy="4049988"/>
            </a:xfrm>
            <a:prstGeom prst="straightConnector1">
              <a:avLst/>
            </a:prstGeom>
            <a:noFill/>
            <a:ln w="412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331666358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490993-6023-33FA-30E0-CEE54F224D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A269C-950D-D074-DCD2-1884BE880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/>
          <a:p>
            <a:r>
              <a:rPr lang="en-US" sz="4800" dirty="0"/>
              <a:t>Demonstration – Piper Worksheet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F1B3A16-AB81-DC87-2E1C-B843EE3397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013" y="1253377"/>
            <a:ext cx="9940413" cy="516403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37BFC35C-2F67-160F-BDD1-35E9441A184B}"/>
              </a:ext>
            </a:extLst>
          </p:cNvPr>
          <p:cNvGrpSpPr/>
          <p:nvPr/>
        </p:nvGrpSpPr>
        <p:grpSpPr>
          <a:xfrm>
            <a:off x="5353665" y="4151671"/>
            <a:ext cx="4551351" cy="1101555"/>
            <a:chOff x="3517491" y="3738717"/>
            <a:chExt cx="4551351" cy="1101555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C1A95BF-3459-FDE6-A9E6-138ABC66C42A}"/>
                </a:ext>
              </a:extLst>
            </p:cNvPr>
            <p:cNvSpPr txBox="1"/>
            <p:nvPr/>
          </p:nvSpPr>
          <p:spPr>
            <a:xfrm>
              <a:off x="4381746" y="4101608"/>
              <a:ext cx="3687096" cy="73866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400" dirty="0">
                  <a:latin typeface="+mn-lt"/>
                </a:rPr>
                <a:t>Piper Plot:</a:t>
              </a:r>
            </a:p>
            <a:p>
              <a:pPr algn="l"/>
              <a:r>
                <a:rPr lang="en-US" sz="1800" b="0" dirty="0">
                  <a:latin typeface="+mn-lt"/>
                </a:rPr>
                <a:t>Samples symbolized by grouping</a:t>
              </a: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6B970927-3B3A-65CF-3549-B2FEBC0C3DDE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3517491" y="3738717"/>
              <a:ext cx="855406" cy="412955"/>
            </a:xfrm>
            <a:prstGeom prst="straightConnector1">
              <a:avLst/>
            </a:prstGeom>
            <a:noFill/>
            <a:ln w="412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  <a:effectLst/>
          </p:spPr>
        </p:cxn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07B3F67-B8C6-3132-C198-5B14142D4673}"/>
              </a:ext>
            </a:extLst>
          </p:cNvPr>
          <p:cNvGrpSpPr/>
          <p:nvPr/>
        </p:nvGrpSpPr>
        <p:grpSpPr>
          <a:xfrm>
            <a:off x="2396613" y="1651702"/>
            <a:ext cx="6556887" cy="4137523"/>
            <a:chOff x="2396613" y="1651702"/>
            <a:chExt cx="6556887" cy="4137523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293960D-D1C6-CF8C-D35B-0571CB212E3B}"/>
                </a:ext>
              </a:extLst>
            </p:cNvPr>
            <p:cNvGrpSpPr/>
            <p:nvPr/>
          </p:nvGrpSpPr>
          <p:grpSpPr>
            <a:xfrm>
              <a:off x="2396613" y="1932039"/>
              <a:ext cx="6556887" cy="3857186"/>
              <a:chOff x="1848955" y="1814082"/>
              <a:chExt cx="6556887" cy="3857186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7CB4EFB-97E6-1DF5-9AAB-3541FC323371}"/>
                  </a:ext>
                </a:extLst>
              </p:cNvPr>
              <p:cNvSpPr txBox="1"/>
              <p:nvPr/>
            </p:nvSpPr>
            <p:spPr>
              <a:xfrm>
                <a:off x="4381745" y="4101608"/>
                <a:ext cx="4024097" cy="156966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sz="2400" dirty="0">
                    <a:latin typeface="+mn-lt"/>
                  </a:rPr>
                  <a:t>Stiff Figure:</a:t>
                </a:r>
              </a:p>
              <a:p>
                <a:pPr algn="l"/>
                <a:r>
                  <a:rPr lang="en-US" sz="1800" b="0" dirty="0">
                    <a:latin typeface="+mn-lt"/>
                  </a:rPr>
                  <a:t>Select site from drop down menu</a:t>
                </a:r>
              </a:p>
              <a:p>
                <a:pPr algn="l"/>
                <a:r>
                  <a:rPr lang="en-US" sz="1800" b="0" dirty="0">
                    <a:latin typeface="+mn-lt"/>
                  </a:rPr>
                  <a:t>Figure in upper right</a:t>
                </a:r>
              </a:p>
              <a:p>
                <a:pPr algn="l"/>
                <a:r>
                  <a:rPr lang="en-US" sz="1800" b="0" dirty="0">
                    <a:latin typeface="+mn-lt"/>
                  </a:rPr>
                  <a:t>Details in Upper Left</a:t>
                </a:r>
              </a:p>
              <a:p>
                <a:pPr algn="l"/>
                <a:r>
                  <a:rPr lang="en-US" sz="1800" b="0" dirty="0">
                    <a:latin typeface="+mn-lt"/>
                  </a:rPr>
                  <a:t>Specific site highlighted on Piper Plot</a:t>
                </a:r>
              </a:p>
            </p:txBody>
          </p:sp>
          <p:cxnSp>
            <p:nvCxnSpPr>
              <p:cNvPr id="16" name="Straight Arrow Connector 15">
                <a:extLst>
                  <a:ext uri="{FF2B5EF4-FFF2-40B4-BE49-F238E27FC236}">
                    <a16:creationId xmlns:a16="http://schemas.microsoft.com/office/drawing/2014/main" id="{EAA3BBB2-73AB-E461-F56D-C6CB572AFA9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1848955" y="1814082"/>
                <a:ext cx="2532791" cy="2287526"/>
              </a:xfrm>
              <a:prstGeom prst="straightConnector1">
                <a:avLst/>
              </a:prstGeom>
              <a:noFill/>
              <a:ln w="412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stealth" w="lg" len="lg"/>
              </a:ln>
              <a:effectLst/>
            </p:spPr>
          </p:cxnSp>
        </p:grp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374716BD-0D39-1B00-0C0D-AB4A71692EB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244348" y="2809568"/>
              <a:ext cx="191729" cy="1396302"/>
            </a:xfrm>
            <a:prstGeom prst="straightConnector1">
              <a:avLst/>
            </a:prstGeom>
            <a:noFill/>
            <a:ln w="412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  <a:effectLst/>
          </p:spPr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6B7C07C1-32FD-B99A-E9D7-3E8C5DD583FC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7276614" y="1651702"/>
              <a:ext cx="146005" cy="2554168"/>
            </a:xfrm>
            <a:prstGeom prst="straightConnector1">
              <a:avLst/>
            </a:prstGeom>
            <a:noFill/>
            <a:ln w="412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  <a:effectLst/>
          </p:spPr>
        </p:cxn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58EE3FE-659D-C854-0147-E4F729F7A689}"/>
              </a:ext>
            </a:extLst>
          </p:cNvPr>
          <p:cNvGrpSpPr/>
          <p:nvPr/>
        </p:nvGrpSpPr>
        <p:grpSpPr>
          <a:xfrm>
            <a:off x="3486026" y="3874883"/>
            <a:ext cx="6600152" cy="1543431"/>
            <a:chOff x="3486026" y="3874883"/>
            <a:chExt cx="6600152" cy="1543431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9104ECA-F6C9-3BD1-65AD-4678B33D1100}"/>
                </a:ext>
              </a:extLst>
            </p:cNvPr>
            <p:cNvSpPr txBox="1"/>
            <p:nvPr/>
          </p:nvSpPr>
          <p:spPr>
            <a:xfrm>
              <a:off x="3486026" y="4094875"/>
              <a:ext cx="5094094" cy="132343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400" dirty="0">
                  <a:latin typeface="+mn-lt"/>
                </a:rPr>
                <a:t>Generate diagnostic stiff plots, </a:t>
              </a:r>
            </a:p>
            <a:p>
              <a:pPr algn="l"/>
              <a:endParaRPr lang="en-US" sz="800" dirty="0">
                <a:latin typeface="+mn-lt"/>
              </a:endParaRPr>
            </a:p>
            <a:p>
              <a:pPr algn="l"/>
              <a:r>
                <a:rPr lang="en-US" sz="2400" dirty="0">
                  <a:latin typeface="+mn-lt"/>
                </a:rPr>
                <a:t>Generate </a:t>
              </a:r>
              <a:r>
                <a:rPr lang="en-US" sz="2400" dirty="0" err="1">
                  <a:latin typeface="+mn-lt"/>
                </a:rPr>
                <a:t>kmz</a:t>
              </a:r>
              <a:r>
                <a:rPr lang="en-US" sz="2400" dirty="0">
                  <a:latin typeface="+mn-lt"/>
                </a:rPr>
                <a:t> of stiff plots &amp; view in Google Earth </a:t>
              </a:r>
              <a:r>
                <a:rPr lang="en-US" sz="1200" b="0" dirty="0">
                  <a:latin typeface="+mn-lt"/>
                </a:rPr>
                <a:t>(unhide CONTROL worksheet)</a:t>
              </a:r>
              <a:endParaRPr lang="en-US" sz="2400" b="0" dirty="0">
                <a:latin typeface="+mn-lt"/>
              </a:endParaRPr>
            </a:p>
          </p:txBody>
        </p: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42CEB81C-5515-F718-624A-D4410364664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580120" y="3874883"/>
              <a:ext cx="1459357" cy="395254"/>
            </a:xfrm>
            <a:prstGeom prst="straightConnector1">
              <a:avLst/>
            </a:prstGeom>
            <a:noFill/>
            <a:ln w="412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  <a:effectLst/>
          </p:spPr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F9F3DB49-4A9F-5EC6-1465-7FFAC4B68C1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580120" y="4184409"/>
              <a:ext cx="1506058" cy="153259"/>
            </a:xfrm>
            <a:prstGeom prst="straightConnector1">
              <a:avLst/>
            </a:prstGeom>
            <a:noFill/>
            <a:ln w="412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086516987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E5"/>
      </a:hlink>
      <a:folHlink>
        <a:srgbClr val="D1D1F4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E5"/>
      </a:hlink>
      <a:folHlink>
        <a:srgbClr val="D1D1F4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12800</TotalTime>
  <Words>292</Words>
  <Application>Microsoft Office PowerPoint</Application>
  <PresentationFormat>Widescreen</PresentationFormat>
  <Paragraphs>69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Aptos</vt:lpstr>
      <vt:lpstr>Arial</vt:lpstr>
      <vt:lpstr>Times New Roman</vt:lpstr>
      <vt:lpstr>Default Design</vt:lpstr>
      <vt:lpstr>1_Default Design</vt:lpstr>
      <vt:lpstr>Simple tools for common hydrology problems</vt:lpstr>
      <vt:lpstr>PowerPoint Presentation</vt:lpstr>
      <vt:lpstr>Pine &amp; Wah Wah Valleys, Utah</vt:lpstr>
      <vt:lpstr>Piper &amp; Stiff TOOL</vt:lpstr>
      <vt:lpstr>Demonstration – Data Worksheet</vt:lpstr>
      <vt:lpstr>Demonstration – Piper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Halford, Keith J.</dc:creator>
  <cp:lastModifiedBy>Keith Halford</cp:lastModifiedBy>
  <cp:revision>483</cp:revision>
  <dcterms:created xsi:type="dcterms:W3CDTF">1601-01-01T00:00:00Z</dcterms:created>
  <dcterms:modified xsi:type="dcterms:W3CDTF">2025-11-04T19:21:35Z</dcterms:modified>
</cp:coreProperties>
</file>