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08" r:id="rId2"/>
    <p:sldId id="702" r:id="rId3"/>
    <p:sldId id="568" r:id="rId4"/>
    <p:sldId id="698" r:id="rId5"/>
    <p:sldId id="701" r:id="rId6"/>
    <p:sldId id="697" r:id="rId7"/>
    <p:sldId id="704" r:id="rId8"/>
    <p:sldId id="700" r:id="rId9"/>
    <p:sldId id="488" r:id="rId10"/>
    <p:sldId id="705" r:id="rId11"/>
    <p:sldId id="706" r:id="rId12"/>
    <p:sldId id="575" r:id="rId13"/>
    <p:sldId id="707" r:id="rId14"/>
    <p:sldId id="703" r:id="rId15"/>
    <p:sldId id="709" r:id="rId16"/>
    <p:sldId id="557" r:id="rId17"/>
    <p:sldId id="564" r:id="rId18"/>
    <p:sldId id="558" r:id="rId19"/>
    <p:sldId id="555" r:id="rId20"/>
    <p:sldId id="561" r:id="rId21"/>
    <p:sldId id="560" r:id="rId22"/>
    <p:sldId id="708" r:id="rId23"/>
    <p:sldId id="562" r:id="rId24"/>
    <p:sldId id="711" r:id="rId25"/>
    <p:sldId id="559" r:id="rId26"/>
    <p:sldId id="712" r:id="rId27"/>
    <p:sldId id="556" r:id="rId28"/>
    <p:sldId id="502" r:id="rId29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FECF1"/>
    <a:srgbClr val="FFC9C9"/>
    <a:srgbClr val="85FFBC"/>
    <a:srgbClr val="FF8B8B"/>
    <a:srgbClr val="2828A0"/>
    <a:srgbClr val="F25CFE"/>
    <a:srgbClr val="C39BE1"/>
    <a:srgbClr val="00B0F0"/>
    <a:srgbClr val="56F0F4"/>
    <a:srgbClr val="2626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110" autoAdjust="0"/>
    <p:restoredTop sz="94986" autoAdjust="0"/>
  </p:normalViewPr>
  <p:slideViewPr>
    <p:cSldViewPr snapToGrid="0">
      <p:cViewPr varScale="1">
        <p:scale>
          <a:sx n="135" d="100"/>
          <a:sy n="135" d="100"/>
        </p:scale>
        <p:origin x="2016" y="294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9FE50D-1A31-4B11-9751-DA43550C52E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684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Program  T-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COMP_Simulated.f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 -- Extracts simulated T using nodes and weights from T-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COMP_Weight.f</a:t>
            </a:r>
            <a:endParaRPr lang="en-US" sz="1200" kern="1200" dirty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Read regional MODFLOW files.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Extracts regional gridding, T, &amp; VCONs.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Read Factors file -- RegionalNAME_TranFACTORS.txt    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Write output TRAN-Simulated.txt file  in the format,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    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Nsites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                             !!   Number of sites to be read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    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AquiferTestNAME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    0000000.000     !!   site name (A32) &amp; transmissivity (G16.8)      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    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AquiferTestNAME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    0000000.000     !!   site name (A32) &amp; transmissivity (G16.8)      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        </a:t>
            </a:r>
            <a:r>
              <a:rPr lang="en-US" sz="12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AquiferTestNAME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    0000000.000     !!   site name (A32) &amp; transmissivity (G16.8)       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9FE50D-1A31-4B11-9751-DA43550C52E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226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9FE50D-1A31-4B11-9751-DA43550C52E8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82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usgs.gov/publication/pp1863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doi.org/10.3133/pp1863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s://doi.org/10.3133/pp1863" TargetMode="External"/><Relationship Id="rId7" Type="http://schemas.openxmlformats.org/officeDocument/2006/relationships/image" Target="../media/image18.jpeg"/><Relationship Id="rId2" Type="http://schemas.openxmlformats.org/officeDocument/2006/relationships/hyperlink" Target="https://pubs.usgs.gov/publication/pp186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3133/pp1863" TargetMode="External"/><Relationship Id="rId3" Type="http://schemas.openxmlformats.org/officeDocument/2006/relationships/image" Target="../media/image22.svg"/><Relationship Id="rId7" Type="http://schemas.openxmlformats.org/officeDocument/2006/relationships/hyperlink" Target="https://doi.org/10.3133/sir20185096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ubs.usgs.gov/publication/pp1863" TargetMode="Externa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hyperlink" Target="https://doi.org/10.3133/tm6A54" TargetMode="External"/><Relationship Id="rId5" Type="http://schemas.openxmlformats.org/officeDocument/2006/relationships/hyperlink" Target="https://pubs.usgs.gov/publication/pp1863" TargetMode="External"/><Relationship Id="rId4" Type="http://schemas.openxmlformats.org/officeDocument/2006/relationships/image" Target="../media/image2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7.gif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hyperlink" Target="https://doi.org/10.3133/sir20125196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53.emf"/><Relationship Id="rId5" Type="http://schemas.openxmlformats.org/officeDocument/2006/relationships/image" Target="../media/image52.emf"/><Relationship Id="rId4" Type="http://schemas.openxmlformats.org/officeDocument/2006/relationships/hyperlink" Target="https://nwis.waterdata.usgs.gov/usa/nwis/gwlevels/?site_no=363138116212401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emf"/><Relationship Id="rId5" Type="http://schemas.openxmlformats.org/officeDocument/2006/relationships/hyperlink" Target="https://doi.org/10.3133/sir20195038" TargetMode="External"/><Relationship Id="rId4" Type="http://schemas.openxmlformats.org/officeDocument/2006/relationships/hyperlink" Target="https://pubs.usgs.gov/publication/pp1863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3133/sir20185096" TargetMode="External"/><Relationship Id="rId4" Type="http://schemas.openxmlformats.org/officeDocument/2006/relationships/hyperlink" Target="https://data-ndwr.hub.arcgis.com/datasets/NDWR::well-driller-reports/abou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3133/sir20125262" TargetMode="External"/><Relationship Id="rId4" Type="http://schemas.openxmlformats.org/officeDocument/2006/relationships/hyperlink" Target="https://doi.org/10.3133/wsp146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nwis.waterdata.usgs.gov/usa/nwis/gwlevels/?site_no=371346116032601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hyperlink" Target="https://halfordhydrology.com/kml-write-points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usgs.gov/publication/pp1863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pp186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3.jpg"/><Relationship Id="rId4" Type="http://schemas.openxmlformats.org/officeDocument/2006/relationships/hyperlink" Target="https://doi.org/10.3133/wri02421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35811" y="699392"/>
            <a:ext cx="10320377" cy="3690938"/>
          </a:xfrm>
        </p:spPr>
        <p:txBody>
          <a:bodyPr/>
          <a:lstStyle/>
          <a:p>
            <a:pPr eaLnBrk="1" hangingPunct="1"/>
            <a:r>
              <a:rPr lang="en-US" altLang="en-US" sz="7200" dirty="0"/>
              <a:t>Using Transmissivity Estimates</a:t>
            </a:r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4D6AA4C-CB16-EF38-A732-992A4BCFE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Simplified Geohydrology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4F4B1-E96B-8954-93CC-B6730F598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126" y="4370524"/>
            <a:ext cx="11064240" cy="2149279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Simplified classification scheme can be supported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Carbonate rocks most transmissive, but much is not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Volcanic rocks anything; High </a:t>
            </a:r>
            <a:r>
              <a:rPr lang="en-US" b="1" i="1" dirty="0"/>
              <a:t>T</a:t>
            </a:r>
            <a:r>
              <a:rPr lang="en-US" dirty="0"/>
              <a:t> around lava flows, Low </a:t>
            </a:r>
            <a:r>
              <a:rPr lang="en-US" b="1" i="1" dirty="0"/>
              <a:t>T</a:t>
            </a:r>
            <a:r>
              <a:rPr lang="en-US" dirty="0"/>
              <a:t> for ash-fall tuffs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Basin fill most predictable; Analysis largely ignores clay &amp; salt facies </a:t>
            </a:r>
          </a:p>
          <a:p>
            <a:pPr>
              <a:spcBef>
                <a:spcPts val="300"/>
              </a:spcBef>
            </a:pPr>
            <a:r>
              <a:rPr lang="en-US" dirty="0"/>
              <a:t>Minimal predictive utility, but conceptually consistent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8A8700-E344-C0C5-51E7-5374503C7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88720"/>
            <a:ext cx="11277600" cy="3200400"/>
          </a:xfrm>
          <a:prstGeom prst="rect">
            <a:avLst/>
          </a:prstGeom>
        </p:spPr>
      </p:pic>
      <p:sp>
        <p:nvSpPr>
          <p:cNvPr id="2" name="Content Placeholder 2">
            <a:hlinkClick r:id="rId3"/>
            <a:extLst>
              <a:ext uri="{FF2B5EF4-FFF2-40B4-BE49-F238E27FC236}">
                <a16:creationId xmlns:a16="http://schemas.microsoft.com/office/drawing/2014/main" id="{A46682FB-D89A-FA10-AAF7-D559333CF82D}"/>
              </a:ext>
            </a:extLst>
          </p:cNvPr>
          <p:cNvSpPr txBox="1">
            <a:spLocks/>
          </p:cNvSpPr>
          <p:nvPr/>
        </p:nvSpPr>
        <p:spPr bwMode="auto">
          <a:xfrm>
            <a:off x="9529964" y="6550223"/>
            <a:ext cx="25587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400" kern="0" dirty="0">
                <a:latin typeface="Arial" charset="0"/>
                <a:hlinkClick r:id="rId4"/>
              </a:rPr>
              <a:t>Halford and Jackson (2020)</a:t>
            </a:r>
            <a:r>
              <a:rPr lang="en-US" sz="1400" kern="0" dirty="0">
                <a:latin typeface="Arial" charset="0"/>
              </a:rPr>
              <a:t> </a:t>
            </a:r>
          </a:p>
        </p:txBody>
      </p:sp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516007BE-E217-D90F-2004-048D359FD720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F57A7B0-438D-D22B-2FE4-14D84185E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NNSS">
              <a:extLst>
                <a:ext uri="{FF2B5EF4-FFF2-40B4-BE49-F238E27FC236}">
                  <a16:creationId xmlns:a16="http://schemas.microsoft.com/office/drawing/2014/main" id="{7023E8BB-D379-33A5-2018-377B7BD19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YuccaFlat">
              <a:extLst>
                <a:ext uri="{FF2B5EF4-FFF2-40B4-BE49-F238E27FC236}">
                  <a16:creationId xmlns:a16="http://schemas.microsoft.com/office/drawing/2014/main" id="{6A344E38-D4A5-2D15-CC2D-5DE03223C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GW basin">
              <a:extLst>
                <a:ext uri="{FF2B5EF4-FFF2-40B4-BE49-F238E27FC236}">
                  <a16:creationId xmlns:a16="http://schemas.microsoft.com/office/drawing/2014/main" id="{781D96DA-D12E-FD59-E716-EE4395770C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97645"/>
      </p:ext>
    </p:extLst>
  </p:cSld>
  <p:clrMapOvr>
    <a:masterClrMapping/>
  </p:clrMapOvr>
  <p:transition advTm="15000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4D913-967A-F876-7766-24F24FD6D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Transmissivity-Thickness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4F4B1-E96B-8954-93CC-B6730F598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231" y="1188720"/>
            <a:ext cx="6710766" cy="5303520"/>
          </a:xfrm>
        </p:spPr>
        <p:txBody>
          <a:bodyPr/>
          <a:lstStyle/>
          <a:p>
            <a:r>
              <a:rPr lang="en-US" dirty="0"/>
              <a:t>Transmissivity not correlated with thickness, open interval or geo-unit</a:t>
            </a:r>
          </a:p>
          <a:p>
            <a:pPr lvl="1"/>
            <a:r>
              <a:rPr lang="en-US" dirty="0"/>
              <a:t>Carbonate rocks &amp; Volcanic rocks</a:t>
            </a:r>
          </a:p>
          <a:p>
            <a:pPr lvl="2"/>
            <a:r>
              <a:rPr lang="en-US" dirty="0"/>
              <a:t>Open interval &amp; geo-unit thicknesses differ</a:t>
            </a:r>
          </a:p>
          <a:p>
            <a:pPr lvl="2"/>
            <a:r>
              <a:rPr lang="en-US" dirty="0"/>
              <a:t>Fracture flow dominates, where transmissive</a:t>
            </a:r>
          </a:p>
          <a:p>
            <a:pPr lvl="1"/>
            <a:r>
              <a:rPr lang="en-US" dirty="0"/>
              <a:t>Basin fill — Correlation could exist</a:t>
            </a:r>
          </a:p>
          <a:p>
            <a:pPr lvl="2"/>
            <a:r>
              <a:rPr lang="en-US" dirty="0"/>
              <a:t>Thickness classification ignores cementing</a:t>
            </a:r>
          </a:p>
          <a:p>
            <a:pPr lvl="1"/>
            <a:r>
              <a:rPr lang="en-US" dirty="0"/>
              <a:t>Low-permeability rocks</a:t>
            </a:r>
          </a:p>
          <a:p>
            <a:pPr lvl="2"/>
            <a:r>
              <a:rPr lang="en-US" dirty="0"/>
              <a:t>Transmissivity concept breaks </a:t>
            </a:r>
          </a:p>
          <a:p>
            <a:r>
              <a:rPr lang="en-US" dirty="0"/>
              <a:t>Resistivity/gravity surveys </a:t>
            </a:r>
          </a:p>
          <a:p>
            <a:pPr lvl="1"/>
            <a:r>
              <a:rPr lang="en-US" dirty="0"/>
              <a:t>Identifying an unknown structure useful</a:t>
            </a:r>
          </a:p>
          <a:p>
            <a:pPr lvl="1"/>
            <a:r>
              <a:rPr lang="en-US" dirty="0"/>
              <a:t>Refining thicknesses wastes money </a:t>
            </a:r>
          </a:p>
          <a:p>
            <a:endParaRPr lang="en-US" dirty="0"/>
          </a:p>
        </p:txBody>
      </p:sp>
      <p:sp>
        <p:nvSpPr>
          <p:cNvPr id="5" name="Content Placeholder 2">
            <a:hlinkClick r:id="rId2"/>
            <a:extLst>
              <a:ext uri="{FF2B5EF4-FFF2-40B4-BE49-F238E27FC236}">
                <a16:creationId xmlns:a16="http://schemas.microsoft.com/office/drawing/2014/main" id="{CA2F1C09-D563-851B-77C8-0A04E8E23B03}"/>
              </a:ext>
            </a:extLst>
          </p:cNvPr>
          <p:cNvSpPr txBox="1">
            <a:spLocks/>
          </p:cNvSpPr>
          <p:nvPr/>
        </p:nvSpPr>
        <p:spPr bwMode="auto">
          <a:xfrm>
            <a:off x="3736389" y="6521231"/>
            <a:ext cx="268855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400" kern="0" dirty="0">
                <a:latin typeface="Arial" charset="0"/>
              </a:rPr>
              <a:t>(</a:t>
            </a:r>
            <a:r>
              <a:rPr lang="en-US" sz="1400" kern="0" dirty="0">
                <a:latin typeface="Arial" charset="0"/>
                <a:hlinkClick r:id="rId3"/>
              </a:rPr>
              <a:t>Halford and Jackson, 2020</a:t>
            </a:r>
            <a:r>
              <a:rPr lang="en-US" sz="1400" kern="0" dirty="0">
                <a:latin typeface="Arial" charset="0"/>
              </a:rPr>
              <a:t>) </a:t>
            </a:r>
          </a:p>
        </p:txBody>
      </p:sp>
      <p:pic>
        <p:nvPicPr>
          <p:cNvPr id="8" name="Carb">
            <a:extLst>
              <a:ext uri="{FF2B5EF4-FFF2-40B4-BE49-F238E27FC236}">
                <a16:creationId xmlns:a16="http://schemas.microsoft.com/office/drawing/2014/main" id="{E7F967CC-8269-35B4-7C77-56DAC428A1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6494" y="1188720"/>
            <a:ext cx="5402580" cy="5577840"/>
          </a:xfrm>
          <a:prstGeom prst="rect">
            <a:avLst/>
          </a:prstGeom>
        </p:spPr>
      </p:pic>
      <p:pic>
        <p:nvPicPr>
          <p:cNvPr id="9" name="Volcanic">
            <a:extLst>
              <a:ext uri="{FF2B5EF4-FFF2-40B4-BE49-F238E27FC236}">
                <a16:creationId xmlns:a16="http://schemas.microsoft.com/office/drawing/2014/main" id="{3D4D85FC-6737-BBF6-DE4B-6798DA4696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6494" y="1188720"/>
            <a:ext cx="5394960" cy="5577840"/>
          </a:xfrm>
          <a:prstGeom prst="rect">
            <a:avLst/>
          </a:prstGeom>
        </p:spPr>
      </p:pic>
      <p:pic>
        <p:nvPicPr>
          <p:cNvPr id="10" name="Basin Fill">
            <a:extLst>
              <a:ext uri="{FF2B5EF4-FFF2-40B4-BE49-F238E27FC236}">
                <a16:creationId xmlns:a16="http://schemas.microsoft.com/office/drawing/2014/main" id="{C7375153-A248-E258-4F12-D658E71C31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6494" y="1188720"/>
            <a:ext cx="5394960" cy="5577840"/>
          </a:xfrm>
          <a:prstGeom prst="rect">
            <a:avLst/>
          </a:prstGeom>
        </p:spPr>
      </p:pic>
      <p:sp>
        <p:nvSpPr>
          <p:cNvPr id="14" name="BF 2K focus">
            <a:extLst>
              <a:ext uri="{FF2B5EF4-FFF2-40B4-BE49-F238E27FC236}">
                <a16:creationId xmlns:a16="http://schemas.microsoft.com/office/drawing/2014/main" id="{EE3765DE-56E8-9206-C41A-115E78882C6C}"/>
              </a:ext>
            </a:extLst>
          </p:cNvPr>
          <p:cNvSpPr/>
          <p:nvPr/>
        </p:nvSpPr>
        <p:spPr bwMode="auto">
          <a:xfrm>
            <a:off x="7214461" y="1890792"/>
            <a:ext cx="4703220" cy="4432515"/>
          </a:xfrm>
          <a:prstGeom prst="rect">
            <a:avLst/>
          </a:prstGeom>
          <a:solidFill>
            <a:srgbClr val="000000">
              <a:alpha val="8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1" name="Basin fill 2K">
            <a:extLst>
              <a:ext uri="{FF2B5EF4-FFF2-40B4-BE49-F238E27FC236}">
                <a16:creationId xmlns:a16="http://schemas.microsoft.com/office/drawing/2014/main" id="{2AEF8A37-9E9D-7273-1791-4599B24699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6494" y="1188720"/>
            <a:ext cx="5394960" cy="5577840"/>
          </a:xfrm>
          <a:prstGeom prst="rect">
            <a:avLst/>
          </a:prstGeom>
        </p:spPr>
      </p:pic>
      <p:pic>
        <p:nvPicPr>
          <p:cNvPr id="12" name="Low-K">
            <a:extLst>
              <a:ext uri="{FF2B5EF4-FFF2-40B4-BE49-F238E27FC236}">
                <a16:creationId xmlns:a16="http://schemas.microsoft.com/office/drawing/2014/main" id="{62EB9DD1-EF5F-C378-17D3-9A02D4CA15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66494" y="1188720"/>
            <a:ext cx="5394960" cy="5577840"/>
          </a:xfrm>
          <a:prstGeom prst="rect">
            <a:avLst/>
          </a:prstGeom>
        </p:spPr>
      </p:pic>
      <p:pic>
        <p:nvPicPr>
          <p:cNvPr id="13" name="All 4">
            <a:extLst>
              <a:ext uri="{FF2B5EF4-FFF2-40B4-BE49-F238E27FC236}">
                <a16:creationId xmlns:a16="http://schemas.microsoft.com/office/drawing/2014/main" id="{2819A356-2B08-B143-928F-6136C318F6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66560" y="1188720"/>
            <a:ext cx="5372100" cy="5707380"/>
          </a:xfrm>
          <a:prstGeom prst="rect">
            <a:avLst/>
          </a:prstGeom>
        </p:spPr>
      </p:pic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73CEB8E5-AC77-408B-E853-251EF5C469EF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AE0C2D6-D21E-41AA-07B3-BD5F5D5B1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NNSS">
              <a:extLst>
                <a:ext uri="{FF2B5EF4-FFF2-40B4-BE49-F238E27FC236}">
                  <a16:creationId xmlns:a16="http://schemas.microsoft.com/office/drawing/2014/main" id="{5FD6BCD6-A3E9-338F-3959-CAFBD6910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YuccaFlat">
              <a:extLst>
                <a:ext uri="{FF2B5EF4-FFF2-40B4-BE49-F238E27FC236}">
                  <a16:creationId xmlns:a16="http://schemas.microsoft.com/office/drawing/2014/main" id="{4940BAEF-A757-790D-B810-C3F2C4F66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GW basin">
              <a:extLst>
                <a:ext uri="{FF2B5EF4-FFF2-40B4-BE49-F238E27FC236}">
                  <a16:creationId xmlns:a16="http://schemas.microsoft.com/office/drawing/2014/main" id="{6561FEB0-0D5D-CE90-BEFA-E57D408E5C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6683568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B2963-D5E9-5628-C696-B67A1432F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Most Flow Shallow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E37222-BEFD-655A-3B16-CA871F1AC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571" y="1165473"/>
            <a:ext cx="5943600" cy="5303520"/>
          </a:xfrm>
        </p:spPr>
        <p:txBody>
          <a:bodyPr/>
          <a:lstStyle/>
          <a:p>
            <a:pPr>
              <a:spcBef>
                <a:spcPts val="400"/>
              </a:spcBef>
            </a:pPr>
            <a:r>
              <a:rPr lang="en-US" dirty="0"/>
              <a:t>Little transmissivity at depth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Carbonate rocks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27 transmissivity estimates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Deep T targeted in 6 wells, 100% failure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Volcanic rocks, Pahute Mesa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Depth-dependent testing, 17 wells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Deepest well UE-20f, </a:t>
            </a:r>
            <a:br>
              <a:rPr lang="en-US" dirty="0"/>
            </a:br>
            <a:r>
              <a:rPr lang="en-US" dirty="0"/>
              <a:t>13,686 below land surface</a:t>
            </a:r>
          </a:p>
          <a:p>
            <a:pPr lvl="1">
              <a:spcBef>
                <a:spcPts val="400"/>
              </a:spcBef>
            </a:pPr>
            <a:r>
              <a:rPr lang="en-US" dirty="0"/>
              <a:t>Basin fill 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Cementing increases with depth</a:t>
            </a:r>
          </a:p>
          <a:p>
            <a:pPr>
              <a:spcBef>
                <a:spcPts val="400"/>
              </a:spcBef>
            </a:pPr>
            <a:r>
              <a:rPr lang="en-US" dirty="0"/>
              <a:t>Flow-log style shows cumulative </a:t>
            </a:r>
            <a:r>
              <a:rPr lang="en-US" b="1" i="1" dirty="0"/>
              <a:t>T</a:t>
            </a:r>
          </a:p>
          <a:p>
            <a:pPr>
              <a:spcBef>
                <a:spcPts val="400"/>
              </a:spcBef>
            </a:pPr>
            <a:r>
              <a:rPr lang="en-US" dirty="0"/>
              <a:t>Most transmissivity within </a:t>
            </a:r>
            <a:br>
              <a:rPr lang="en-US" dirty="0"/>
            </a:b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½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/>
              <a:t>mile of water table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D255C7-CE27-C26F-C25A-4B4C9348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218999" y="1188720"/>
            <a:ext cx="5949061" cy="55778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F9A149-91EA-E26D-A81E-BCDFE79857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219949" y="1188720"/>
            <a:ext cx="5939542" cy="5577840"/>
          </a:xfrm>
          <a:prstGeom prst="rect">
            <a:avLst/>
          </a:prstGeom>
        </p:spPr>
      </p:pic>
      <p:sp>
        <p:nvSpPr>
          <p:cNvPr id="4" name="Content Placeholder 2">
            <a:hlinkClick r:id="rId6"/>
            <a:extLst>
              <a:ext uri="{FF2B5EF4-FFF2-40B4-BE49-F238E27FC236}">
                <a16:creationId xmlns:a16="http://schemas.microsoft.com/office/drawing/2014/main" id="{44DA7DBD-E122-40B2-68CB-7BE2FD165EAD}"/>
              </a:ext>
            </a:extLst>
          </p:cNvPr>
          <p:cNvSpPr txBox="1">
            <a:spLocks/>
          </p:cNvSpPr>
          <p:nvPr/>
        </p:nvSpPr>
        <p:spPr bwMode="auto">
          <a:xfrm>
            <a:off x="1488830" y="6583680"/>
            <a:ext cx="4730169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400" kern="0" dirty="0">
                <a:latin typeface="Arial" charset="0"/>
                <a:hlinkClick r:id="rId7"/>
              </a:rPr>
              <a:t>Frus and Halford (2018)</a:t>
            </a:r>
            <a:r>
              <a:rPr lang="en-US" sz="1400" kern="0" dirty="0">
                <a:latin typeface="Arial" charset="0"/>
              </a:rPr>
              <a:t>; </a:t>
            </a:r>
            <a:r>
              <a:rPr lang="en-US" sz="1400" kern="0" dirty="0">
                <a:latin typeface="Arial" charset="0"/>
                <a:hlinkClick r:id="rId8"/>
              </a:rPr>
              <a:t>Halford and Jackson (2020)</a:t>
            </a:r>
            <a:r>
              <a:rPr lang="en-US" sz="1400" kern="0" dirty="0">
                <a:latin typeface="Arial" charset="0"/>
              </a:rPr>
              <a:t>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US" sz="1400" kern="0" dirty="0">
              <a:latin typeface="Arial" charset="0"/>
            </a:endParaRPr>
          </a:p>
        </p:txBody>
      </p:sp>
      <p:grpSp>
        <p:nvGrpSpPr>
          <p:cNvPr id="7" name="Limit of Flow">
            <a:extLst>
              <a:ext uri="{FF2B5EF4-FFF2-40B4-BE49-F238E27FC236}">
                <a16:creationId xmlns:a16="http://schemas.microsoft.com/office/drawing/2014/main" id="{FE6CE3A8-6052-0DE0-4CCA-3372FDA1A973}"/>
              </a:ext>
            </a:extLst>
          </p:cNvPr>
          <p:cNvGrpSpPr/>
          <p:nvPr/>
        </p:nvGrpSpPr>
        <p:grpSpPr>
          <a:xfrm>
            <a:off x="6882938" y="3814007"/>
            <a:ext cx="4983480" cy="2411416"/>
            <a:chOff x="6778171" y="3342731"/>
            <a:chExt cx="5210629" cy="1411948"/>
          </a:xfrm>
        </p:grpSpPr>
        <p:sp>
          <p:nvSpPr>
            <p:cNvPr id="8" name="concern">
              <a:extLst>
                <a:ext uri="{FF2B5EF4-FFF2-40B4-BE49-F238E27FC236}">
                  <a16:creationId xmlns:a16="http://schemas.microsoft.com/office/drawing/2014/main" id="{97804F1F-95B4-A515-B360-4178A6AA2251}"/>
                </a:ext>
              </a:extLst>
            </p:cNvPr>
            <p:cNvSpPr/>
            <p:nvPr/>
          </p:nvSpPr>
          <p:spPr bwMode="auto">
            <a:xfrm>
              <a:off x="6778171" y="3362626"/>
              <a:ext cx="5210629" cy="1392053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TextBox 28">
              <a:extLst>
                <a:ext uri="{FF2B5EF4-FFF2-40B4-BE49-F238E27FC236}">
                  <a16:creationId xmlns:a16="http://schemas.microsoft.com/office/drawing/2014/main" id="{EBA0384E-717B-5258-703B-C402B196DA91}"/>
                </a:ext>
              </a:extLst>
            </p:cNvPr>
            <p:cNvSpPr txBox="1"/>
            <p:nvPr/>
          </p:nvSpPr>
          <p:spPr>
            <a:xfrm>
              <a:off x="8700453" y="3438542"/>
              <a:ext cx="1366064" cy="14416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lIns="36576" tIns="0" rIns="0" bIns="0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solidFill>
                    <a:schemeClr val="tx1"/>
                  </a:solidFill>
                  <a:latin typeface="Arial"/>
                  <a:cs typeface="Arial"/>
                </a:rPr>
                <a:t>Limit of Flow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concern">
              <a:extLst>
                <a:ext uri="{FF2B5EF4-FFF2-40B4-BE49-F238E27FC236}">
                  <a16:creationId xmlns:a16="http://schemas.microsoft.com/office/drawing/2014/main" id="{7ED494B3-850B-D065-E2CE-596E811D2E45}"/>
                </a:ext>
              </a:extLst>
            </p:cNvPr>
            <p:cNvSpPr/>
            <p:nvPr/>
          </p:nvSpPr>
          <p:spPr bwMode="auto">
            <a:xfrm>
              <a:off x="6778171" y="3342731"/>
              <a:ext cx="5210629" cy="2677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10" name="NV locator small">
            <a:extLst>
              <a:ext uri="{FF2B5EF4-FFF2-40B4-BE49-F238E27FC236}">
                <a16:creationId xmlns:a16="http://schemas.microsoft.com/office/drawing/2014/main" id="{8EE753A0-76A2-2DA2-BCE7-0AC39CA0D50B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32F434C1-2C8E-31C6-CB41-B8B653207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NNSS">
              <a:extLst>
                <a:ext uri="{FF2B5EF4-FFF2-40B4-BE49-F238E27FC236}">
                  <a16:creationId xmlns:a16="http://schemas.microsoft.com/office/drawing/2014/main" id="{E0CA24DC-56A8-97AE-EF90-B33089C90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YuccaFlat">
              <a:extLst>
                <a:ext uri="{FF2B5EF4-FFF2-40B4-BE49-F238E27FC236}">
                  <a16:creationId xmlns:a16="http://schemas.microsoft.com/office/drawing/2014/main" id="{9301E0C6-9F3F-A6D3-5C8A-712466A14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GW basin">
              <a:extLst>
                <a:ext uri="{FF2B5EF4-FFF2-40B4-BE49-F238E27FC236}">
                  <a16:creationId xmlns:a16="http://schemas.microsoft.com/office/drawing/2014/main" id="{A7AEF1E4-1293-C328-F58F-8654B95E57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739097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4DDCD-B7A3-973E-214E-6E0C2FDB8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DC1D9-2086-94B3-449D-9ADCC2C0BD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Estimating probability of transmissivities by geohydrologic unit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Expected transmissivities where aquifer tests absent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Bounds likely range of transmissivities</a:t>
            </a:r>
          </a:p>
          <a:p>
            <a:pPr>
              <a:spcBef>
                <a:spcPts val="1200"/>
              </a:spcBef>
            </a:pPr>
            <a:r>
              <a:rPr lang="en-US" dirty="0"/>
              <a:t>Necessary stories for groundwater-flow models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Hydraulic properties must be assigned everywhere in numerical model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Geohydrologic fantasy fills &gt;90% of any groundwater-flow model  </a:t>
            </a:r>
          </a:p>
          <a:p>
            <a:pPr>
              <a:spcBef>
                <a:spcPts val="1200"/>
              </a:spcBef>
            </a:pPr>
            <a:r>
              <a:rPr lang="en-US" dirty="0"/>
              <a:t>Not useful where field estimates of transmissivity exist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Uncertainty of site-specific aquifer test far less than generalized odds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Volume investigated lost; 100 gallons way different than 100 million gallons </a:t>
            </a:r>
          </a:p>
        </p:txBody>
      </p:sp>
    </p:spTree>
    <p:extLst>
      <p:ext uri="{BB962C8B-B14F-4D97-AF65-F5344CB8AC3E}">
        <p14:creationId xmlns:p14="http://schemas.microsoft.com/office/powerpoint/2010/main" val="1106000365"/>
      </p:ext>
    </p:extLst>
  </p:cSld>
  <p:clrMapOvr>
    <a:masterClrMapping/>
  </p:clrMapOvr>
  <p:transition advTm="15000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Transmissivity Comparison</a:t>
            </a:r>
          </a:p>
        </p:txBody>
      </p:sp>
    </p:spTree>
    <p:extLst>
      <p:ext uri="{BB962C8B-B14F-4D97-AF65-F5344CB8AC3E}">
        <p14:creationId xmlns:p14="http://schemas.microsoft.com/office/powerpoint/2010/main" val="1775021855"/>
      </p:ext>
    </p:extLst>
  </p:cSld>
  <p:clrMapOvr>
    <a:masterClrMapping/>
  </p:clrMapOvr>
  <p:transition advTm="15000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A0503-A175-4CEB-6B1C-2D25738A9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Generalized vs. Site Specific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9D49B-21EE-F7D6-0030-588BD00DE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5486400" cy="5303520"/>
          </a:xfrm>
        </p:spPr>
        <p:txBody>
          <a:bodyPr/>
          <a:lstStyle/>
          <a:p>
            <a:r>
              <a:rPr lang="en-US" dirty="0"/>
              <a:t>Hydraulic-conductivity limits indistinctly define likely </a:t>
            </a:r>
            <a:r>
              <a:rPr lang="en-US" b="1" i="1" dirty="0"/>
              <a:t>T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Bounding range of K for units</a:t>
            </a:r>
          </a:p>
          <a:p>
            <a:pPr lvl="1"/>
            <a:r>
              <a:rPr lang="en-US" dirty="0"/>
              <a:t>Multiple units define simulated </a:t>
            </a:r>
            <a:r>
              <a:rPr lang="en-US" b="1" i="1" dirty="0"/>
              <a:t>T</a:t>
            </a:r>
          </a:p>
          <a:p>
            <a:pPr lvl="1"/>
            <a:r>
              <a:rPr lang="en-US" dirty="0"/>
              <a:t>Probabilities similar at all wells</a:t>
            </a:r>
          </a:p>
          <a:p>
            <a:pPr lvl="1"/>
            <a:r>
              <a:rPr lang="en-US" dirty="0"/>
              <a:t>Low transmissivities excluded</a:t>
            </a:r>
          </a:p>
          <a:p>
            <a:r>
              <a:rPr lang="en-US" dirty="0"/>
              <a:t>Aquifer-test results unique</a:t>
            </a:r>
          </a:p>
          <a:p>
            <a:pPr lvl="1"/>
            <a:r>
              <a:rPr lang="en-US" dirty="0"/>
              <a:t>Normal uncertainties from estimated slope &amp; flow rate exist</a:t>
            </a:r>
          </a:p>
          <a:p>
            <a:pPr lvl="1"/>
            <a:r>
              <a:rPr lang="en-US" dirty="0"/>
              <a:t>Probabilities retain differences between </a:t>
            </a:r>
            <a:r>
              <a:rPr lang="en-US" b="1" i="1" dirty="0"/>
              <a:t>T</a:t>
            </a:r>
            <a:r>
              <a:rPr lang="en-US" dirty="0"/>
              <a:t> at wells</a:t>
            </a:r>
          </a:p>
          <a:p>
            <a:pPr lvl="1"/>
            <a:r>
              <a:rPr lang="en-US" dirty="0"/>
              <a:t>Sample simulated </a:t>
            </a:r>
            <a:r>
              <a:rPr lang="en-US" b="1" i="1" dirty="0"/>
              <a:t>T</a:t>
            </a:r>
            <a:r>
              <a:rPr lang="en-US" dirty="0"/>
              <a:t> to compare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90FE2D-689A-6DD2-EC86-99A7B6306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720" y="1188720"/>
            <a:ext cx="6400800" cy="5577840"/>
          </a:xfrm>
          <a:prstGeom prst="rect">
            <a:avLst/>
          </a:prstGeom>
        </p:spPr>
      </p:pic>
      <p:sp>
        <p:nvSpPr>
          <p:cNvPr id="5" name="K-limit prob">
            <a:extLst>
              <a:ext uri="{FF2B5EF4-FFF2-40B4-BE49-F238E27FC236}">
                <a16:creationId xmlns:a16="http://schemas.microsoft.com/office/drawing/2014/main" id="{8CDE7929-CBE7-00A5-0902-10D92A51D2F3}"/>
              </a:ext>
            </a:extLst>
          </p:cNvPr>
          <p:cNvSpPr>
            <a:spLocks/>
          </p:cNvSpPr>
          <p:nvPr/>
        </p:nvSpPr>
        <p:spPr bwMode="auto">
          <a:xfrm>
            <a:off x="6315685" y="5521859"/>
            <a:ext cx="5446713" cy="649288"/>
          </a:xfrm>
          <a:custGeom>
            <a:avLst/>
            <a:gdLst>
              <a:gd name="T0" fmla="*/ 38 w 3431"/>
              <a:gd name="T1" fmla="*/ 409 h 409"/>
              <a:gd name="T2" fmla="*/ 114 w 3431"/>
              <a:gd name="T3" fmla="*/ 409 h 409"/>
              <a:gd name="T4" fmla="*/ 191 w 3431"/>
              <a:gd name="T5" fmla="*/ 409 h 409"/>
              <a:gd name="T6" fmla="*/ 267 w 3431"/>
              <a:gd name="T7" fmla="*/ 409 h 409"/>
              <a:gd name="T8" fmla="*/ 342 w 3431"/>
              <a:gd name="T9" fmla="*/ 409 h 409"/>
              <a:gd name="T10" fmla="*/ 419 w 3431"/>
              <a:gd name="T11" fmla="*/ 409 h 409"/>
              <a:gd name="T12" fmla="*/ 495 w 3431"/>
              <a:gd name="T13" fmla="*/ 409 h 409"/>
              <a:gd name="T14" fmla="*/ 572 w 3431"/>
              <a:gd name="T15" fmla="*/ 409 h 409"/>
              <a:gd name="T16" fmla="*/ 648 w 3431"/>
              <a:gd name="T17" fmla="*/ 409 h 409"/>
              <a:gd name="T18" fmla="*/ 725 w 3431"/>
              <a:gd name="T19" fmla="*/ 409 h 409"/>
              <a:gd name="T20" fmla="*/ 800 w 3431"/>
              <a:gd name="T21" fmla="*/ 409 h 409"/>
              <a:gd name="T22" fmla="*/ 876 w 3431"/>
              <a:gd name="T23" fmla="*/ 409 h 409"/>
              <a:gd name="T24" fmla="*/ 953 w 3431"/>
              <a:gd name="T25" fmla="*/ 409 h 409"/>
              <a:gd name="T26" fmla="*/ 1029 w 3431"/>
              <a:gd name="T27" fmla="*/ 409 h 409"/>
              <a:gd name="T28" fmla="*/ 1106 w 3431"/>
              <a:gd name="T29" fmla="*/ 408 h 409"/>
              <a:gd name="T30" fmla="*/ 1182 w 3431"/>
              <a:gd name="T31" fmla="*/ 407 h 409"/>
              <a:gd name="T32" fmla="*/ 1258 w 3431"/>
              <a:gd name="T33" fmla="*/ 404 h 409"/>
              <a:gd name="T34" fmla="*/ 1334 w 3431"/>
              <a:gd name="T35" fmla="*/ 399 h 409"/>
              <a:gd name="T36" fmla="*/ 1410 w 3431"/>
              <a:gd name="T37" fmla="*/ 390 h 409"/>
              <a:gd name="T38" fmla="*/ 1487 w 3431"/>
              <a:gd name="T39" fmla="*/ 379 h 409"/>
              <a:gd name="T40" fmla="*/ 1563 w 3431"/>
              <a:gd name="T41" fmla="*/ 362 h 409"/>
              <a:gd name="T42" fmla="*/ 1640 w 3431"/>
              <a:gd name="T43" fmla="*/ 338 h 409"/>
              <a:gd name="T44" fmla="*/ 1715 w 3431"/>
              <a:gd name="T45" fmla="*/ 309 h 409"/>
              <a:gd name="T46" fmla="*/ 1792 w 3431"/>
              <a:gd name="T47" fmla="*/ 268 h 409"/>
              <a:gd name="T48" fmla="*/ 1868 w 3431"/>
              <a:gd name="T49" fmla="*/ 220 h 409"/>
              <a:gd name="T50" fmla="*/ 1945 w 3431"/>
              <a:gd name="T51" fmla="*/ 179 h 409"/>
              <a:gd name="T52" fmla="*/ 2021 w 3431"/>
              <a:gd name="T53" fmla="*/ 123 h 409"/>
              <a:gd name="T54" fmla="*/ 2097 w 3431"/>
              <a:gd name="T55" fmla="*/ 63 h 409"/>
              <a:gd name="T56" fmla="*/ 2173 w 3431"/>
              <a:gd name="T57" fmla="*/ 27 h 409"/>
              <a:gd name="T58" fmla="*/ 2249 w 3431"/>
              <a:gd name="T59" fmla="*/ 11 h 409"/>
              <a:gd name="T60" fmla="*/ 2326 w 3431"/>
              <a:gd name="T61" fmla="*/ 3 h 409"/>
              <a:gd name="T62" fmla="*/ 2402 w 3431"/>
              <a:gd name="T63" fmla="*/ 48 h 409"/>
              <a:gd name="T64" fmla="*/ 2479 w 3431"/>
              <a:gd name="T65" fmla="*/ 48 h 409"/>
              <a:gd name="T66" fmla="*/ 2555 w 3431"/>
              <a:gd name="T67" fmla="*/ 34 h 409"/>
              <a:gd name="T68" fmla="*/ 2631 w 3431"/>
              <a:gd name="T69" fmla="*/ 135 h 409"/>
              <a:gd name="T70" fmla="*/ 2707 w 3431"/>
              <a:gd name="T71" fmla="*/ 233 h 409"/>
              <a:gd name="T72" fmla="*/ 2783 w 3431"/>
              <a:gd name="T73" fmla="*/ 242 h 409"/>
              <a:gd name="T74" fmla="*/ 2860 w 3431"/>
              <a:gd name="T75" fmla="*/ 407 h 409"/>
              <a:gd name="T76" fmla="*/ 2936 w 3431"/>
              <a:gd name="T77" fmla="*/ 409 h 409"/>
              <a:gd name="T78" fmla="*/ 3013 w 3431"/>
              <a:gd name="T79" fmla="*/ 409 h 409"/>
              <a:gd name="T80" fmla="*/ 3089 w 3431"/>
              <a:gd name="T81" fmla="*/ 409 h 409"/>
              <a:gd name="T82" fmla="*/ 3164 w 3431"/>
              <a:gd name="T83" fmla="*/ 409 h 409"/>
              <a:gd name="T84" fmla="*/ 3241 w 3431"/>
              <a:gd name="T85" fmla="*/ 409 h 409"/>
              <a:gd name="T86" fmla="*/ 3317 w 3431"/>
              <a:gd name="T87" fmla="*/ 409 h 409"/>
              <a:gd name="T88" fmla="*/ 3394 w 3431"/>
              <a:gd name="T89" fmla="*/ 409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31" h="409">
                <a:moveTo>
                  <a:pt x="0" y="409"/>
                </a:moveTo>
                <a:lnTo>
                  <a:pt x="38" y="409"/>
                </a:lnTo>
                <a:lnTo>
                  <a:pt x="75" y="409"/>
                </a:lnTo>
                <a:lnTo>
                  <a:pt x="114" y="409"/>
                </a:lnTo>
                <a:lnTo>
                  <a:pt x="152" y="409"/>
                </a:lnTo>
                <a:lnTo>
                  <a:pt x="191" y="409"/>
                </a:lnTo>
                <a:lnTo>
                  <a:pt x="228" y="409"/>
                </a:lnTo>
                <a:lnTo>
                  <a:pt x="267" y="409"/>
                </a:lnTo>
                <a:lnTo>
                  <a:pt x="305" y="409"/>
                </a:lnTo>
                <a:lnTo>
                  <a:pt x="342" y="409"/>
                </a:lnTo>
                <a:lnTo>
                  <a:pt x="381" y="409"/>
                </a:lnTo>
                <a:lnTo>
                  <a:pt x="419" y="409"/>
                </a:lnTo>
                <a:lnTo>
                  <a:pt x="458" y="409"/>
                </a:lnTo>
                <a:lnTo>
                  <a:pt x="495" y="409"/>
                </a:lnTo>
                <a:lnTo>
                  <a:pt x="533" y="409"/>
                </a:lnTo>
                <a:lnTo>
                  <a:pt x="572" y="409"/>
                </a:lnTo>
                <a:lnTo>
                  <a:pt x="609" y="409"/>
                </a:lnTo>
                <a:lnTo>
                  <a:pt x="648" y="409"/>
                </a:lnTo>
                <a:lnTo>
                  <a:pt x="686" y="409"/>
                </a:lnTo>
                <a:lnTo>
                  <a:pt x="725" y="409"/>
                </a:lnTo>
                <a:lnTo>
                  <a:pt x="762" y="409"/>
                </a:lnTo>
                <a:lnTo>
                  <a:pt x="800" y="409"/>
                </a:lnTo>
                <a:lnTo>
                  <a:pt x="839" y="409"/>
                </a:lnTo>
                <a:lnTo>
                  <a:pt x="876" y="409"/>
                </a:lnTo>
                <a:lnTo>
                  <a:pt x="915" y="409"/>
                </a:lnTo>
                <a:lnTo>
                  <a:pt x="953" y="409"/>
                </a:lnTo>
                <a:lnTo>
                  <a:pt x="991" y="409"/>
                </a:lnTo>
                <a:lnTo>
                  <a:pt x="1029" y="409"/>
                </a:lnTo>
                <a:lnTo>
                  <a:pt x="1067" y="408"/>
                </a:lnTo>
                <a:lnTo>
                  <a:pt x="1106" y="408"/>
                </a:lnTo>
                <a:lnTo>
                  <a:pt x="1143" y="407"/>
                </a:lnTo>
                <a:lnTo>
                  <a:pt x="1182" y="407"/>
                </a:lnTo>
                <a:lnTo>
                  <a:pt x="1220" y="406"/>
                </a:lnTo>
                <a:lnTo>
                  <a:pt x="1258" y="404"/>
                </a:lnTo>
                <a:lnTo>
                  <a:pt x="1296" y="402"/>
                </a:lnTo>
                <a:lnTo>
                  <a:pt x="1334" y="399"/>
                </a:lnTo>
                <a:lnTo>
                  <a:pt x="1373" y="395"/>
                </a:lnTo>
                <a:lnTo>
                  <a:pt x="1410" y="390"/>
                </a:lnTo>
                <a:lnTo>
                  <a:pt x="1449" y="385"/>
                </a:lnTo>
                <a:lnTo>
                  <a:pt x="1487" y="379"/>
                </a:lnTo>
                <a:lnTo>
                  <a:pt x="1525" y="372"/>
                </a:lnTo>
                <a:lnTo>
                  <a:pt x="1563" y="362"/>
                </a:lnTo>
                <a:lnTo>
                  <a:pt x="1601" y="352"/>
                </a:lnTo>
                <a:lnTo>
                  <a:pt x="1640" y="338"/>
                </a:lnTo>
                <a:lnTo>
                  <a:pt x="1677" y="324"/>
                </a:lnTo>
                <a:lnTo>
                  <a:pt x="1715" y="309"/>
                </a:lnTo>
                <a:lnTo>
                  <a:pt x="1754" y="289"/>
                </a:lnTo>
                <a:lnTo>
                  <a:pt x="1792" y="268"/>
                </a:lnTo>
                <a:lnTo>
                  <a:pt x="1830" y="242"/>
                </a:lnTo>
                <a:lnTo>
                  <a:pt x="1868" y="220"/>
                </a:lnTo>
                <a:lnTo>
                  <a:pt x="1907" y="197"/>
                </a:lnTo>
                <a:lnTo>
                  <a:pt x="1945" y="179"/>
                </a:lnTo>
                <a:lnTo>
                  <a:pt x="1982" y="153"/>
                </a:lnTo>
                <a:lnTo>
                  <a:pt x="2021" y="123"/>
                </a:lnTo>
                <a:lnTo>
                  <a:pt x="2059" y="91"/>
                </a:lnTo>
                <a:lnTo>
                  <a:pt x="2097" y="63"/>
                </a:lnTo>
                <a:lnTo>
                  <a:pt x="2135" y="45"/>
                </a:lnTo>
                <a:lnTo>
                  <a:pt x="2173" y="27"/>
                </a:lnTo>
                <a:lnTo>
                  <a:pt x="2212" y="0"/>
                </a:lnTo>
                <a:lnTo>
                  <a:pt x="2249" y="11"/>
                </a:lnTo>
                <a:lnTo>
                  <a:pt x="2288" y="10"/>
                </a:lnTo>
                <a:lnTo>
                  <a:pt x="2326" y="3"/>
                </a:lnTo>
                <a:lnTo>
                  <a:pt x="2364" y="24"/>
                </a:lnTo>
                <a:lnTo>
                  <a:pt x="2402" y="48"/>
                </a:lnTo>
                <a:lnTo>
                  <a:pt x="2440" y="48"/>
                </a:lnTo>
                <a:lnTo>
                  <a:pt x="2479" y="48"/>
                </a:lnTo>
                <a:lnTo>
                  <a:pt x="2516" y="41"/>
                </a:lnTo>
                <a:lnTo>
                  <a:pt x="2555" y="34"/>
                </a:lnTo>
                <a:lnTo>
                  <a:pt x="2593" y="75"/>
                </a:lnTo>
                <a:lnTo>
                  <a:pt x="2631" y="135"/>
                </a:lnTo>
                <a:lnTo>
                  <a:pt x="2669" y="214"/>
                </a:lnTo>
                <a:lnTo>
                  <a:pt x="2707" y="233"/>
                </a:lnTo>
                <a:lnTo>
                  <a:pt x="2746" y="240"/>
                </a:lnTo>
                <a:lnTo>
                  <a:pt x="2783" y="242"/>
                </a:lnTo>
                <a:lnTo>
                  <a:pt x="2822" y="352"/>
                </a:lnTo>
                <a:lnTo>
                  <a:pt x="2860" y="407"/>
                </a:lnTo>
                <a:lnTo>
                  <a:pt x="2898" y="409"/>
                </a:lnTo>
                <a:lnTo>
                  <a:pt x="2936" y="409"/>
                </a:lnTo>
                <a:lnTo>
                  <a:pt x="2974" y="409"/>
                </a:lnTo>
                <a:lnTo>
                  <a:pt x="3013" y="409"/>
                </a:lnTo>
                <a:lnTo>
                  <a:pt x="3050" y="409"/>
                </a:lnTo>
                <a:lnTo>
                  <a:pt x="3089" y="409"/>
                </a:lnTo>
                <a:lnTo>
                  <a:pt x="3127" y="409"/>
                </a:lnTo>
                <a:lnTo>
                  <a:pt x="3164" y="409"/>
                </a:lnTo>
                <a:lnTo>
                  <a:pt x="3203" y="409"/>
                </a:lnTo>
                <a:lnTo>
                  <a:pt x="3241" y="409"/>
                </a:lnTo>
                <a:lnTo>
                  <a:pt x="3280" y="409"/>
                </a:lnTo>
                <a:lnTo>
                  <a:pt x="3317" y="409"/>
                </a:lnTo>
                <a:lnTo>
                  <a:pt x="3356" y="409"/>
                </a:lnTo>
                <a:lnTo>
                  <a:pt x="3394" y="409"/>
                </a:lnTo>
                <a:lnTo>
                  <a:pt x="3431" y="409"/>
                </a:lnTo>
              </a:path>
            </a:pathLst>
          </a:custGeom>
          <a:solidFill>
            <a:srgbClr val="FF0000">
              <a:alpha val="50000"/>
            </a:srgbClr>
          </a:solidFill>
          <a:ln w="38100" cap="rnd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Q test prob">
            <a:extLst>
              <a:ext uri="{FF2B5EF4-FFF2-40B4-BE49-F238E27FC236}">
                <a16:creationId xmlns:a16="http://schemas.microsoft.com/office/drawing/2014/main" id="{3F92E924-36C7-B858-B195-CD53F2395E51}"/>
              </a:ext>
            </a:extLst>
          </p:cNvPr>
          <p:cNvSpPr>
            <a:spLocks/>
          </p:cNvSpPr>
          <p:nvPr/>
        </p:nvSpPr>
        <p:spPr bwMode="auto">
          <a:xfrm>
            <a:off x="6328710" y="2500847"/>
            <a:ext cx="5375610" cy="3670300"/>
          </a:xfrm>
          <a:custGeom>
            <a:avLst/>
            <a:gdLst>
              <a:gd name="T0" fmla="*/ 53 w 3409"/>
              <a:gd name="T1" fmla="*/ 2312 h 2312"/>
              <a:gd name="T2" fmla="*/ 114 w 3409"/>
              <a:gd name="T3" fmla="*/ 2312 h 2312"/>
              <a:gd name="T4" fmla="*/ 175 w 3409"/>
              <a:gd name="T5" fmla="*/ 2312 h 2312"/>
              <a:gd name="T6" fmla="*/ 236 w 3409"/>
              <a:gd name="T7" fmla="*/ 2312 h 2312"/>
              <a:gd name="T8" fmla="*/ 297 w 3409"/>
              <a:gd name="T9" fmla="*/ 2307 h 2312"/>
              <a:gd name="T10" fmla="*/ 358 w 3409"/>
              <a:gd name="T11" fmla="*/ 2182 h 2312"/>
              <a:gd name="T12" fmla="*/ 419 w 3409"/>
              <a:gd name="T13" fmla="*/ 1365 h 2312"/>
              <a:gd name="T14" fmla="*/ 480 w 3409"/>
              <a:gd name="T15" fmla="*/ 84 h 2312"/>
              <a:gd name="T16" fmla="*/ 541 w 3409"/>
              <a:gd name="T17" fmla="*/ 620 h 2312"/>
              <a:gd name="T18" fmla="*/ 602 w 3409"/>
              <a:gd name="T19" fmla="*/ 1897 h 2312"/>
              <a:gd name="T20" fmla="*/ 663 w 3409"/>
              <a:gd name="T21" fmla="*/ 2280 h 2312"/>
              <a:gd name="T22" fmla="*/ 725 w 3409"/>
              <a:gd name="T23" fmla="*/ 2311 h 2312"/>
              <a:gd name="T24" fmla="*/ 785 w 3409"/>
              <a:gd name="T25" fmla="*/ 2312 h 2312"/>
              <a:gd name="T26" fmla="*/ 846 w 3409"/>
              <a:gd name="T27" fmla="*/ 2312 h 2312"/>
              <a:gd name="T28" fmla="*/ 907 w 3409"/>
              <a:gd name="T29" fmla="*/ 2312 h 2312"/>
              <a:gd name="T30" fmla="*/ 968 w 3409"/>
              <a:gd name="T31" fmla="*/ 2312 h 2312"/>
              <a:gd name="T32" fmla="*/ 1029 w 3409"/>
              <a:gd name="T33" fmla="*/ 2312 h 2312"/>
              <a:gd name="T34" fmla="*/ 1090 w 3409"/>
              <a:gd name="T35" fmla="*/ 2312 h 2312"/>
              <a:gd name="T36" fmla="*/ 1151 w 3409"/>
              <a:gd name="T37" fmla="*/ 2312 h 2312"/>
              <a:gd name="T38" fmla="*/ 1212 w 3409"/>
              <a:gd name="T39" fmla="*/ 2312 h 2312"/>
              <a:gd name="T40" fmla="*/ 1273 w 3409"/>
              <a:gd name="T41" fmla="*/ 2312 h 2312"/>
              <a:gd name="T42" fmla="*/ 1334 w 3409"/>
              <a:gd name="T43" fmla="*/ 2312 h 2312"/>
              <a:gd name="T44" fmla="*/ 1396 w 3409"/>
              <a:gd name="T45" fmla="*/ 2312 h 2312"/>
              <a:gd name="T46" fmla="*/ 1456 w 3409"/>
              <a:gd name="T47" fmla="*/ 2312 h 2312"/>
              <a:gd name="T48" fmla="*/ 1518 w 3409"/>
              <a:gd name="T49" fmla="*/ 2312 h 2312"/>
              <a:gd name="T50" fmla="*/ 1578 w 3409"/>
              <a:gd name="T51" fmla="*/ 2312 h 2312"/>
              <a:gd name="T52" fmla="*/ 1640 w 3409"/>
              <a:gd name="T53" fmla="*/ 2312 h 2312"/>
              <a:gd name="T54" fmla="*/ 1700 w 3409"/>
              <a:gd name="T55" fmla="*/ 2312 h 2312"/>
              <a:gd name="T56" fmla="*/ 1762 w 3409"/>
              <a:gd name="T57" fmla="*/ 2312 h 2312"/>
              <a:gd name="T58" fmla="*/ 1822 w 3409"/>
              <a:gd name="T59" fmla="*/ 2312 h 2312"/>
              <a:gd name="T60" fmla="*/ 1884 w 3409"/>
              <a:gd name="T61" fmla="*/ 2312 h 2312"/>
              <a:gd name="T62" fmla="*/ 1945 w 3409"/>
              <a:gd name="T63" fmla="*/ 2312 h 2312"/>
              <a:gd name="T64" fmla="*/ 2005 w 3409"/>
              <a:gd name="T65" fmla="*/ 2312 h 2312"/>
              <a:gd name="T66" fmla="*/ 2067 w 3409"/>
              <a:gd name="T67" fmla="*/ 2312 h 2312"/>
              <a:gd name="T68" fmla="*/ 2127 w 3409"/>
              <a:gd name="T69" fmla="*/ 2312 h 2312"/>
              <a:gd name="T70" fmla="*/ 2189 w 3409"/>
              <a:gd name="T71" fmla="*/ 2312 h 2312"/>
              <a:gd name="T72" fmla="*/ 2249 w 3409"/>
              <a:gd name="T73" fmla="*/ 2312 h 2312"/>
              <a:gd name="T74" fmla="*/ 2311 w 3409"/>
              <a:gd name="T75" fmla="*/ 2312 h 2312"/>
              <a:gd name="T76" fmla="*/ 2371 w 3409"/>
              <a:gd name="T77" fmla="*/ 2312 h 2312"/>
              <a:gd name="T78" fmla="*/ 2433 w 3409"/>
              <a:gd name="T79" fmla="*/ 2312 h 2312"/>
              <a:gd name="T80" fmla="*/ 2493 w 3409"/>
              <a:gd name="T81" fmla="*/ 2312 h 2312"/>
              <a:gd name="T82" fmla="*/ 2555 w 3409"/>
              <a:gd name="T83" fmla="*/ 2312 h 2312"/>
              <a:gd name="T84" fmla="*/ 2616 w 3409"/>
              <a:gd name="T85" fmla="*/ 2312 h 2312"/>
              <a:gd name="T86" fmla="*/ 2677 w 3409"/>
              <a:gd name="T87" fmla="*/ 2312 h 2312"/>
              <a:gd name="T88" fmla="*/ 2738 w 3409"/>
              <a:gd name="T89" fmla="*/ 2312 h 2312"/>
              <a:gd name="T90" fmla="*/ 2799 w 3409"/>
              <a:gd name="T91" fmla="*/ 2312 h 2312"/>
              <a:gd name="T92" fmla="*/ 2860 w 3409"/>
              <a:gd name="T93" fmla="*/ 2312 h 2312"/>
              <a:gd name="T94" fmla="*/ 2921 w 3409"/>
              <a:gd name="T95" fmla="*/ 2312 h 2312"/>
              <a:gd name="T96" fmla="*/ 2982 w 3409"/>
              <a:gd name="T97" fmla="*/ 2312 h 2312"/>
              <a:gd name="T98" fmla="*/ 3042 w 3409"/>
              <a:gd name="T99" fmla="*/ 2312 h 2312"/>
              <a:gd name="T100" fmla="*/ 3104 w 3409"/>
              <a:gd name="T101" fmla="*/ 2312 h 2312"/>
              <a:gd name="T102" fmla="*/ 3164 w 3409"/>
              <a:gd name="T103" fmla="*/ 2312 h 2312"/>
              <a:gd name="T104" fmla="*/ 3226 w 3409"/>
              <a:gd name="T105" fmla="*/ 2312 h 2312"/>
              <a:gd name="T106" fmla="*/ 3287 w 3409"/>
              <a:gd name="T107" fmla="*/ 2312 h 2312"/>
              <a:gd name="T108" fmla="*/ 3348 w 3409"/>
              <a:gd name="T109" fmla="*/ 2312 h 2312"/>
              <a:gd name="T110" fmla="*/ 3409 w 3409"/>
              <a:gd name="T111" fmla="*/ 2312 h 2312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38 w 10100"/>
              <a:gd name="connsiteY109" fmla="*/ 10000 h 10317"/>
              <a:gd name="connsiteX110" fmla="*/ 2461 w 10100"/>
              <a:gd name="connsiteY110" fmla="*/ 10000 h 10317"/>
              <a:gd name="connsiteX111" fmla="*/ 2482 w 10100"/>
              <a:gd name="connsiteY111" fmla="*/ 10000 h 10317"/>
              <a:gd name="connsiteX112" fmla="*/ 2505 w 10100"/>
              <a:gd name="connsiteY112" fmla="*/ 10000 h 10317"/>
              <a:gd name="connsiteX113" fmla="*/ 2529 w 10100"/>
              <a:gd name="connsiteY113" fmla="*/ 10000 h 10317"/>
              <a:gd name="connsiteX114" fmla="*/ 2549 w 10100"/>
              <a:gd name="connsiteY114" fmla="*/ 10000 h 10317"/>
              <a:gd name="connsiteX115" fmla="*/ 2570 w 10100"/>
              <a:gd name="connsiteY115" fmla="*/ 10000 h 10317"/>
              <a:gd name="connsiteX116" fmla="*/ 2593 w 10100"/>
              <a:gd name="connsiteY116" fmla="*/ 10000 h 10317"/>
              <a:gd name="connsiteX117" fmla="*/ 2617 w 10100"/>
              <a:gd name="connsiteY117" fmla="*/ 10000 h 10317"/>
              <a:gd name="connsiteX118" fmla="*/ 2637 w 10100"/>
              <a:gd name="connsiteY118" fmla="*/ 10000 h 10317"/>
              <a:gd name="connsiteX119" fmla="*/ 2661 w 10100"/>
              <a:gd name="connsiteY119" fmla="*/ 10000 h 10317"/>
              <a:gd name="connsiteX120" fmla="*/ 2684 w 10100"/>
              <a:gd name="connsiteY120" fmla="*/ 10000 h 10317"/>
              <a:gd name="connsiteX121" fmla="*/ 2705 w 10100"/>
              <a:gd name="connsiteY121" fmla="*/ 10000 h 10317"/>
              <a:gd name="connsiteX122" fmla="*/ 2728 w 10100"/>
              <a:gd name="connsiteY122" fmla="*/ 10000 h 10317"/>
              <a:gd name="connsiteX123" fmla="*/ 2752 w 10100"/>
              <a:gd name="connsiteY123" fmla="*/ 10000 h 10317"/>
              <a:gd name="connsiteX124" fmla="*/ 2772 w 10100"/>
              <a:gd name="connsiteY124" fmla="*/ 10000 h 10317"/>
              <a:gd name="connsiteX125" fmla="*/ 2796 w 10100"/>
              <a:gd name="connsiteY125" fmla="*/ 10000 h 10317"/>
              <a:gd name="connsiteX126" fmla="*/ 2819 w 10100"/>
              <a:gd name="connsiteY126" fmla="*/ 10000 h 10317"/>
              <a:gd name="connsiteX127" fmla="*/ 2840 w 10100"/>
              <a:gd name="connsiteY127" fmla="*/ 10000 h 10317"/>
              <a:gd name="connsiteX128" fmla="*/ 2863 w 10100"/>
              <a:gd name="connsiteY128" fmla="*/ 10000 h 10317"/>
              <a:gd name="connsiteX129" fmla="*/ 2886 w 10100"/>
              <a:gd name="connsiteY129" fmla="*/ 10000 h 10317"/>
              <a:gd name="connsiteX130" fmla="*/ 2907 w 10100"/>
              <a:gd name="connsiteY130" fmla="*/ 10000 h 10317"/>
              <a:gd name="connsiteX131" fmla="*/ 2930 w 10100"/>
              <a:gd name="connsiteY131" fmla="*/ 10000 h 10317"/>
              <a:gd name="connsiteX132" fmla="*/ 2951 w 10100"/>
              <a:gd name="connsiteY132" fmla="*/ 10000 h 10317"/>
              <a:gd name="connsiteX133" fmla="*/ 2974 w 10100"/>
              <a:gd name="connsiteY133" fmla="*/ 10000 h 10317"/>
              <a:gd name="connsiteX134" fmla="*/ 2995 w 10100"/>
              <a:gd name="connsiteY134" fmla="*/ 10000 h 10317"/>
              <a:gd name="connsiteX135" fmla="*/ 3018 w 10100"/>
              <a:gd name="connsiteY135" fmla="*/ 10000 h 10317"/>
              <a:gd name="connsiteX136" fmla="*/ 3042 w 10100"/>
              <a:gd name="connsiteY136" fmla="*/ 10000 h 10317"/>
              <a:gd name="connsiteX137" fmla="*/ 3062 w 10100"/>
              <a:gd name="connsiteY137" fmla="*/ 10000 h 10317"/>
              <a:gd name="connsiteX138" fmla="*/ 3086 w 10100"/>
              <a:gd name="connsiteY138" fmla="*/ 10000 h 10317"/>
              <a:gd name="connsiteX139" fmla="*/ 3109 w 10100"/>
              <a:gd name="connsiteY139" fmla="*/ 10000 h 10317"/>
              <a:gd name="connsiteX140" fmla="*/ 3130 w 10100"/>
              <a:gd name="connsiteY140" fmla="*/ 10000 h 10317"/>
              <a:gd name="connsiteX141" fmla="*/ 3153 w 10100"/>
              <a:gd name="connsiteY141" fmla="*/ 10000 h 10317"/>
              <a:gd name="connsiteX142" fmla="*/ 3177 w 10100"/>
              <a:gd name="connsiteY142" fmla="*/ 10000 h 10317"/>
              <a:gd name="connsiteX143" fmla="*/ 3197 w 10100"/>
              <a:gd name="connsiteY143" fmla="*/ 10000 h 10317"/>
              <a:gd name="connsiteX144" fmla="*/ 3221 w 10100"/>
              <a:gd name="connsiteY144" fmla="*/ 10000 h 10317"/>
              <a:gd name="connsiteX145" fmla="*/ 3244 w 10100"/>
              <a:gd name="connsiteY145" fmla="*/ 10000 h 10317"/>
              <a:gd name="connsiteX146" fmla="*/ 3265 w 10100"/>
              <a:gd name="connsiteY146" fmla="*/ 10000 h 10317"/>
              <a:gd name="connsiteX147" fmla="*/ 3288 w 10100"/>
              <a:gd name="connsiteY147" fmla="*/ 10000 h 10317"/>
              <a:gd name="connsiteX148" fmla="*/ 3312 w 10100"/>
              <a:gd name="connsiteY148" fmla="*/ 10000 h 10317"/>
              <a:gd name="connsiteX149" fmla="*/ 3332 w 10100"/>
              <a:gd name="connsiteY149" fmla="*/ 10000 h 10317"/>
              <a:gd name="connsiteX150" fmla="*/ 3353 w 10100"/>
              <a:gd name="connsiteY150" fmla="*/ 10000 h 10317"/>
              <a:gd name="connsiteX151" fmla="*/ 3376 w 10100"/>
              <a:gd name="connsiteY151" fmla="*/ 10000 h 10317"/>
              <a:gd name="connsiteX152" fmla="*/ 3400 w 10100"/>
              <a:gd name="connsiteY152" fmla="*/ 10000 h 10317"/>
              <a:gd name="connsiteX153" fmla="*/ 3420 w 10100"/>
              <a:gd name="connsiteY153" fmla="*/ 10000 h 10317"/>
              <a:gd name="connsiteX154" fmla="*/ 3444 w 10100"/>
              <a:gd name="connsiteY154" fmla="*/ 10000 h 10317"/>
              <a:gd name="connsiteX155" fmla="*/ 3467 w 10100"/>
              <a:gd name="connsiteY155" fmla="*/ 10000 h 10317"/>
              <a:gd name="connsiteX156" fmla="*/ 3488 w 10100"/>
              <a:gd name="connsiteY156" fmla="*/ 10000 h 10317"/>
              <a:gd name="connsiteX157" fmla="*/ 3511 w 10100"/>
              <a:gd name="connsiteY157" fmla="*/ 10000 h 10317"/>
              <a:gd name="connsiteX158" fmla="*/ 3535 w 10100"/>
              <a:gd name="connsiteY158" fmla="*/ 10000 h 10317"/>
              <a:gd name="connsiteX159" fmla="*/ 3555 w 10100"/>
              <a:gd name="connsiteY159" fmla="*/ 10000 h 10317"/>
              <a:gd name="connsiteX160" fmla="*/ 3579 w 10100"/>
              <a:gd name="connsiteY160" fmla="*/ 10000 h 10317"/>
              <a:gd name="connsiteX161" fmla="*/ 3602 w 10100"/>
              <a:gd name="connsiteY161" fmla="*/ 10000 h 10317"/>
              <a:gd name="connsiteX162" fmla="*/ 3623 w 10100"/>
              <a:gd name="connsiteY162" fmla="*/ 10000 h 10317"/>
              <a:gd name="connsiteX163" fmla="*/ 3646 w 10100"/>
              <a:gd name="connsiteY163" fmla="*/ 10000 h 10317"/>
              <a:gd name="connsiteX164" fmla="*/ 3670 w 10100"/>
              <a:gd name="connsiteY164" fmla="*/ 10000 h 10317"/>
              <a:gd name="connsiteX165" fmla="*/ 3690 w 10100"/>
              <a:gd name="connsiteY165" fmla="*/ 10000 h 10317"/>
              <a:gd name="connsiteX166" fmla="*/ 3714 w 10100"/>
              <a:gd name="connsiteY166" fmla="*/ 10000 h 10317"/>
              <a:gd name="connsiteX167" fmla="*/ 3734 w 10100"/>
              <a:gd name="connsiteY167" fmla="*/ 10000 h 10317"/>
              <a:gd name="connsiteX168" fmla="*/ 3755 w 10100"/>
              <a:gd name="connsiteY168" fmla="*/ 10000 h 10317"/>
              <a:gd name="connsiteX169" fmla="*/ 3778 w 10100"/>
              <a:gd name="connsiteY169" fmla="*/ 10000 h 10317"/>
              <a:gd name="connsiteX170" fmla="*/ 3802 w 10100"/>
              <a:gd name="connsiteY170" fmla="*/ 10000 h 10317"/>
              <a:gd name="connsiteX171" fmla="*/ 3825 w 10100"/>
              <a:gd name="connsiteY171" fmla="*/ 10000 h 10317"/>
              <a:gd name="connsiteX172" fmla="*/ 3846 w 10100"/>
              <a:gd name="connsiteY172" fmla="*/ 10000 h 10317"/>
              <a:gd name="connsiteX173" fmla="*/ 3869 w 10100"/>
              <a:gd name="connsiteY173" fmla="*/ 10000 h 10317"/>
              <a:gd name="connsiteX174" fmla="*/ 3893 w 10100"/>
              <a:gd name="connsiteY174" fmla="*/ 10000 h 10317"/>
              <a:gd name="connsiteX175" fmla="*/ 3913 w 10100"/>
              <a:gd name="connsiteY175" fmla="*/ 10000 h 10317"/>
              <a:gd name="connsiteX176" fmla="*/ 3937 w 10100"/>
              <a:gd name="connsiteY176" fmla="*/ 10000 h 10317"/>
              <a:gd name="connsiteX177" fmla="*/ 3960 w 10100"/>
              <a:gd name="connsiteY177" fmla="*/ 10000 h 10317"/>
              <a:gd name="connsiteX178" fmla="*/ 3981 w 10100"/>
              <a:gd name="connsiteY178" fmla="*/ 10000 h 10317"/>
              <a:gd name="connsiteX179" fmla="*/ 4004 w 10100"/>
              <a:gd name="connsiteY179" fmla="*/ 10000 h 10317"/>
              <a:gd name="connsiteX180" fmla="*/ 4028 w 10100"/>
              <a:gd name="connsiteY180" fmla="*/ 10000 h 10317"/>
              <a:gd name="connsiteX181" fmla="*/ 4048 w 10100"/>
              <a:gd name="connsiteY181" fmla="*/ 10000 h 10317"/>
              <a:gd name="connsiteX182" fmla="*/ 4072 w 10100"/>
              <a:gd name="connsiteY182" fmla="*/ 10000 h 10317"/>
              <a:gd name="connsiteX183" fmla="*/ 4095 w 10100"/>
              <a:gd name="connsiteY183" fmla="*/ 10000 h 10317"/>
              <a:gd name="connsiteX184" fmla="*/ 4116 w 10100"/>
              <a:gd name="connsiteY184" fmla="*/ 10000 h 10317"/>
              <a:gd name="connsiteX185" fmla="*/ 4136 w 10100"/>
              <a:gd name="connsiteY185" fmla="*/ 10000 h 10317"/>
              <a:gd name="connsiteX186" fmla="*/ 4160 w 10100"/>
              <a:gd name="connsiteY186" fmla="*/ 10000 h 10317"/>
              <a:gd name="connsiteX187" fmla="*/ 4180 w 10100"/>
              <a:gd name="connsiteY187" fmla="*/ 10000 h 10317"/>
              <a:gd name="connsiteX188" fmla="*/ 4204 w 10100"/>
              <a:gd name="connsiteY188" fmla="*/ 10000 h 10317"/>
              <a:gd name="connsiteX189" fmla="*/ 4227 w 10100"/>
              <a:gd name="connsiteY189" fmla="*/ 10000 h 10317"/>
              <a:gd name="connsiteX190" fmla="*/ 4251 w 10100"/>
              <a:gd name="connsiteY190" fmla="*/ 10000 h 10317"/>
              <a:gd name="connsiteX191" fmla="*/ 4271 w 10100"/>
              <a:gd name="connsiteY191" fmla="*/ 10000 h 10317"/>
              <a:gd name="connsiteX192" fmla="*/ 4295 w 10100"/>
              <a:gd name="connsiteY192" fmla="*/ 10000 h 10317"/>
              <a:gd name="connsiteX193" fmla="*/ 4318 w 10100"/>
              <a:gd name="connsiteY193" fmla="*/ 10000 h 10317"/>
              <a:gd name="connsiteX194" fmla="*/ 4339 w 10100"/>
              <a:gd name="connsiteY194" fmla="*/ 10000 h 10317"/>
              <a:gd name="connsiteX195" fmla="*/ 4362 w 10100"/>
              <a:gd name="connsiteY195" fmla="*/ 10000 h 10317"/>
              <a:gd name="connsiteX196" fmla="*/ 4385 w 10100"/>
              <a:gd name="connsiteY196" fmla="*/ 10000 h 10317"/>
              <a:gd name="connsiteX197" fmla="*/ 4406 w 10100"/>
              <a:gd name="connsiteY197" fmla="*/ 10000 h 10317"/>
              <a:gd name="connsiteX198" fmla="*/ 4429 w 10100"/>
              <a:gd name="connsiteY198" fmla="*/ 10000 h 10317"/>
              <a:gd name="connsiteX199" fmla="*/ 4453 w 10100"/>
              <a:gd name="connsiteY199" fmla="*/ 10000 h 10317"/>
              <a:gd name="connsiteX200" fmla="*/ 4473 w 10100"/>
              <a:gd name="connsiteY200" fmla="*/ 10000 h 10317"/>
              <a:gd name="connsiteX201" fmla="*/ 4497 w 10100"/>
              <a:gd name="connsiteY201" fmla="*/ 10000 h 10317"/>
              <a:gd name="connsiteX202" fmla="*/ 4520 w 10100"/>
              <a:gd name="connsiteY202" fmla="*/ 10000 h 10317"/>
              <a:gd name="connsiteX203" fmla="*/ 4538 w 10100"/>
              <a:gd name="connsiteY203" fmla="*/ 10000 h 10317"/>
              <a:gd name="connsiteX204" fmla="*/ 4561 w 10100"/>
              <a:gd name="connsiteY204" fmla="*/ 10000 h 10317"/>
              <a:gd name="connsiteX205" fmla="*/ 4585 w 10100"/>
              <a:gd name="connsiteY205" fmla="*/ 10000 h 10317"/>
              <a:gd name="connsiteX206" fmla="*/ 4605 w 10100"/>
              <a:gd name="connsiteY206" fmla="*/ 10000 h 10317"/>
              <a:gd name="connsiteX207" fmla="*/ 4629 w 10100"/>
              <a:gd name="connsiteY207" fmla="*/ 10000 h 10317"/>
              <a:gd name="connsiteX208" fmla="*/ 4652 w 10100"/>
              <a:gd name="connsiteY208" fmla="*/ 10000 h 10317"/>
              <a:gd name="connsiteX209" fmla="*/ 4676 w 10100"/>
              <a:gd name="connsiteY209" fmla="*/ 10000 h 10317"/>
              <a:gd name="connsiteX210" fmla="*/ 4696 w 10100"/>
              <a:gd name="connsiteY210" fmla="*/ 10000 h 10317"/>
              <a:gd name="connsiteX211" fmla="*/ 4720 w 10100"/>
              <a:gd name="connsiteY211" fmla="*/ 10000 h 10317"/>
              <a:gd name="connsiteX212" fmla="*/ 4743 w 10100"/>
              <a:gd name="connsiteY212" fmla="*/ 10000 h 10317"/>
              <a:gd name="connsiteX213" fmla="*/ 4764 w 10100"/>
              <a:gd name="connsiteY213" fmla="*/ 10000 h 10317"/>
              <a:gd name="connsiteX214" fmla="*/ 4787 w 10100"/>
              <a:gd name="connsiteY214" fmla="*/ 10000 h 10317"/>
              <a:gd name="connsiteX215" fmla="*/ 4811 w 10100"/>
              <a:gd name="connsiteY215" fmla="*/ 10000 h 10317"/>
              <a:gd name="connsiteX216" fmla="*/ 4831 w 10100"/>
              <a:gd name="connsiteY216" fmla="*/ 10000 h 10317"/>
              <a:gd name="connsiteX217" fmla="*/ 4855 w 10100"/>
              <a:gd name="connsiteY217" fmla="*/ 10000 h 10317"/>
              <a:gd name="connsiteX218" fmla="*/ 4878 w 10100"/>
              <a:gd name="connsiteY218" fmla="*/ 10000 h 10317"/>
              <a:gd name="connsiteX219" fmla="*/ 4899 w 10100"/>
              <a:gd name="connsiteY219" fmla="*/ 10000 h 10317"/>
              <a:gd name="connsiteX220" fmla="*/ 4919 w 10100"/>
              <a:gd name="connsiteY220" fmla="*/ 10000 h 10317"/>
              <a:gd name="connsiteX221" fmla="*/ 4943 w 10100"/>
              <a:gd name="connsiteY221" fmla="*/ 10000 h 10317"/>
              <a:gd name="connsiteX222" fmla="*/ 4963 w 10100"/>
              <a:gd name="connsiteY222" fmla="*/ 10000 h 10317"/>
              <a:gd name="connsiteX223" fmla="*/ 4987 w 10100"/>
              <a:gd name="connsiteY223" fmla="*/ 10000 h 10317"/>
              <a:gd name="connsiteX224" fmla="*/ 5010 w 10100"/>
              <a:gd name="connsiteY224" fmla="*/ 10000 h 10317"/>
              <a:gd name="connsiteX225" fmla="*/ 5031 w 10100"/>
              <a:gd name="connsiteY225" fmla="*/ 10000 h 10317"/>
              <a:gd name="connsiteX226" fmla="*/ 5054 w 10100"/>
              <a:gd name="connsiteY226" fmla="*/ 10000 h 10317"/>
              <a:gd name="connsiteX227" fmla="*/ 5078 w 10100"/>
              <a:gd name="connsiteY227" fmla="*/ 10000 h 10317"/>
              <a:gd name="connsiteX228" fmla="*/ 5101 w 10100"/>
              <a:gd name="connsiteY228" fmla="*/ 10000 h 10317"/>
              <a:gd name="connsiteX229" fmla="*/ 5122 w 10100"/>
              <a:gd name="connsiteY229" fmla="*/ 10000 h 10317"/>
              <a:gd name="connsiteX230" fmla="*/ 5145 w 10100"/>
              <a:gd name="connsiteY230" fmla="*/ 10000 h 10317"/>
              <a:gd name="connsiteX231" fmla="*/ 5169 w 10100"/>
              <a:gd name="connsiteY231" fmla="*/ 10000 h 10317"/>
              <a:gd name="connsiteX232" fmla="*/ 5189 w 10100"/>
              <a:gd name="connsiteY232" fmla="*/ 10000 h 10317"/>
              <a:gd name="connsiteX233" fmla="*/ 5213 w 10100"/>
              <a:gd name="connsiteY233" fmla="*/ 10000 h 10317"/>
              <a:gd name="connsiteX234" fmla="*/ 5236 w 10100"/>
              <a:gd name="connsiteY234" fmla="*/ 10000 h 10317"/>
              <a:gd name="connsiteX235" fmla="*/ 5257 w 10100"/>
              <a:gd name="connsiteY235" fmla="*/ 10000 h 10317"/>
              <a:gd name="connsiteX236" fmla="*/ 5280 w 10100"/>
              <a:gd name="connsiteY236" fmla="*/ 10000 h 10317"/>
              <a:gd name="connsiteX237" fmla="*/ 5304 w 10100"/>
              <a:gd name="connsiteY237" fmla="*/ 10000 h 10317"/>
              <a:gd name="connsiteX238" fmla="*/ 5321 w 10100"/>
              <a:gd name="connsiteY238" fmla="*/ 10000 h 10317"/>
              <a:gd name="connsiteX239" fmla="*/ 5345 w 10100"/>
              <a:gd name="connsiteY239" fmla="*/ 10000 h 10317"/>
              <a:gd name="connsiteX240" fmla="*/ 5368 w 10100"/>
              <a:gd name="connsiteY240" fmla="*/ 10000 h 10317"/>
              <a:gd name="connsiteX241" fmla="*/ 5389 w 10100"/>
              <a:gd name="connsiteY241" fmla="*/ 10000 h 10317"/>
              <a:gd name="connsiteX242" fmla="*/ 5412 w 10100"/>
              <a:gd name="connsiteY242" fmla="*/ 10000 h 10317"/>
              <a:gd name="connsiteX243" fmla="*/ 5436 w 10100"/>
              <a:gd name="connsiteY243" fmla="*/ 10000 h 10317"/>
              <a:gd name="connsiteX244" fmla="*/ 5456 w 10100"/>
              <a:gd name="connsiteY244" fmla="*/ 10000 h 10317"/>
              <a:gd name="connsiteX245" fmla="*/ 5480 w 10100"/>
              <a:gd name="connsiteY245" fmla="*/ 10000 h 10317"/>
              <a:gd name="connsiteX246" fmla="*/ 5503 w 10100"/>
              <a:gd name="connsiteY246" fmla="*/ 10000 h 10317"/>
              <a:gd name="connsiteX247" fmla="*/ 5527 w 10100"/>
              <a:gd name="connsiteY247" fmla="*/ 10000 h 10317"/>
              <a:gd name="connsiteX248" fmla="*/ 5547 w 10100"/>
              <a:gd name="connsiteY248" fmla="*/ 10000 h 10317"/>
              <a:gd name="connsiteX249" fmla="*/ 5571 w 10100"/>
              <a:gd name="connsiteY249" fmla="*/ 10000 h 10317"/>
              <a:gd name="connsiteX250" fmla="*/ 5594 w 10100"/>
              <a:gd name="connsiteY250" fmla="*/ 10000 h 10317"/>
              <a:gd name="connsiteX251" fmla="*/ 5615 w 10100"/>
              <a:gd name="connsiteY251" fmla="*/ 10000 h 10317"/>
              <a:gd name="connsiteX252" fmla="*/ 5638 w 10100"/>
              <a:gd name="connsiteY252" fmla="*/ 10000 h 10317"/>
              <a:gd name="connsiteX253" fmla="*/ 5661 w 10100"/>
              <a:gd name="connsiteY253" fmla="*/ 10000 h 10317"/>
              <a:gd name="connsiteX254" fmla="*/ 5682 w 10100"/>
              <a:gd name="connsiteY254" fmla="*/ 10000 h 10317"/>
              <a:gd name="connsiteX255" fmla="*/ 5705 w 10100"/>
              <a:gd name="connsiteY255" fmla="*/ 10000 h 10317"/>
              <a:gd name="connsiteX256" fmla="*/ 5726 w 10100"/>
              <a:gd name="connsiteY256" fmla="*/ 10000 h 10317"/>
              <a:gd name="connsiteX257" fmla="*/ 5747 w 10100"/>
              <a:gd name="connsiteY257" fmla="*/ 10000 h 10317"/>
              <a:gd name="connsiteX258" fmla="*/ 5770 w 10100"/>
              <a:gd name="connsiteY258" fmla="*/ 10000 h 10317"/>
              <a:gd name="connsiteX259" fmla="*/ 5793 w 10100"/>
              <a:gd name="connsiteY259" fmla="*/ 10000 h 10317"/>
              <a:gd name="connsiteX260" fmla="*/ 5814 w 10100"/>
              <a:gd name="connsiteY260" fmla="*/ 10000 h 10317"/>
              <a:gd name="connsiteX261" fmla="*/ 5837 w 10100"/>
              <a:gd name="connsiteY261" fmla="*/ 10000 h 10317"/>
              <a:gd name="connsiteX262" fmla="*/ 5861 w 10100"/>
              <a:gd name="connsiteY262" fmla="*/ 10000 h 10317"/>
              <a:gd name="connsiteX263" fmla="*/ 5881 w 10100"/>
              <a:gd name="connsiteY263" fmla="*/ 10000 h 10317"/>
              <a:gd name="connsiteX264" fmla="*/ 5905 w 10100"/>
              <a:gd name="connsiteY264" fmla="*/ 10000 h 10317"/>
              <a:gd name="connsiteX265" fmla="*/ 5928 w 10100"/>
              <a:gd name="connsiteY265" fmla="*/ 10000 h 10317"/>
              <a:gd name="connsiteX266" fmla="*/ 5952 w 10100"/>
              <a:gd name="connsiteY266" fmla="*/ 10000 h 10317"/>
              <a:gd name="connsiteX267" fmla="*/ 5972 w 10100"/>
              <a:gd name="connsiteY267" fmla="*/ 10000 h 10317"/>
              <a:gd name="connsiteX268" fmla="*/ 5996 w 10100"/>
              <a:gd name="connsiteY268" fmla="*/ 10000 h 10317"/>
              <a:gd name="connsiteX269" fmla="*/ 6019 w 10100"/>
              <a:gd name="connsiteY269" fmla="*/ 10000 h 10317"/>
              <a:gd name="connsiteX270" fmla="*/ 6040 w 10100"/>
              <a:gd name="connsiteY270" fmla="*/ 10000 h 10317"/>
              <a:gd name="connsiteX271" fmla="*/ 6063 w 10100"/>
              <a:gd name="connsiteY271" fmla="*/ 10000 h 10317"/>
              <a:gd name="connsiteX272" fmla="*/ 6087 w 10100"/>
              <a:gd name="connsiteY272" fmla="*/ 10000 h 10317"/>
              <a:gd name="connsiteX273" fmla="*/ 6104 w 10100"/>
              <a:gd name="connsiteY273" fmla="*/ 10000 h 10317"/>
              <a:gd name="connsiteX274" fmla="*/ 6128 w 10100"/>
              <a:gd name="connsiteY274" fmla="*/ 10000 h 10317"/>
              <a:gd name="connsiteX275" fmla="*/ 6151 w 10100"/>
              <a:gd name="connsiteY275" fmla="*/ 10000 h 10317"/>
              <a:gd name="connsiteX276" fmla="*/ 6172 w 10100"/>
              <a:gd name="connsiteY276" fmla="*/ 10000 h 10317"/>
              <a:gd name="connsiteX277" fmla="*/ 6195 w 10100"/>
              <a:gd name="connsiteY277" fmla="*/ 10000 h 10317"/>
              <a:gd name="connsiteX278" fmla="*/ 6219 w 10100"/>
              <a:gd name="connsiteY278" fmla="*/ 10000 h 10317"/>
              <a:gd name="connsiteX279" fmla="*/ 6239 w 10100"/>
              <a:gd name="connsiteY279" fmla="*/ 10000 h 10317"/>
              <a:gd name="connsiteX280" fmla="*/ 6263 w 10100"/>
              <a:gd name="connsiteY280" fmla="*/ 10000 h 10317"/>
              <a:gd name="connsiteX281" fmla="*/ 6286 w 10100"/>
              <a:gd name="connsiteY281" fmla="*/ 10000 h 10317"/>
              <a:gd name="connsiteX282" fmla="*/ 6307 w 10100"/>
              <a:gd name="connsiteY282" fmla="*/ 10000 h 10317"/>
              <a:gd name="connsiteX283" fmla="*/ 6330 w 10100"/>
              <a:gd name="connsiteY283" fmla="*/ 10000 h 10317"/>
              <a:gd name="connsiteX284" fmla="*/ 6354 w 10100"/>
              <a:gd name="connsiteY284" fmla="*/ 10000 h 10317"/>
              <a:gd name="connsiteX285" fmla="*/ 6374 w 10100"/>
              <a:gd name="connsiteY285" fmla="*/ 10000 h 10317"/>
              <a:gd name="connsiteX286" fmla="*/ 6398 w 10100"/>
              <a:gd name="connsiteY286" fmla="*/ 10000 h 10317"/>
              <a:gd name="connsiteX287" fmla="*/ 6421 w 10100"/>
              <a:gd name="connsiteY287" fmla="*/ 10000 h 10317"/>
              <a:gd name="connsiteX288" fmla="*/ 6445 w 10100"/>
              <a:gd name="connsiteY288" fmla="*/ 10000 h 10317"/>
              <a:gd name="connsiteX289" fmla="*/ 6465 w 10100"/>
              <a:gd name="connsiteY289" fmla="*/ 10000 h 10317"/>
              <a:gd name="connsiteX290" fmla="*/ 6489 w 10100"/>
              <a:gd name="connsiteY290" fmla="*/ 10000 h 10317"/>
              <a:gd name="connsiteX291" fmla="*/ 6509 w 10100"/>
              <a:gd name="connsiteY291" fmla="*/ 10000 h 10317"/>
              <a:gd name="connsiteX292" fmla="*/ 6530 w 10100"/>
              <a:gd name="connsiteY292" fmla="*/ 10000 h 10317"/>
              <a:gd name="connsiteX293" fmla="*/ 6553 w 10100"/>
              <a:gd name="connsiteY293" fmla="*/ 10000 h 10317"/>
              <a:gd name="connsiteX294" fmla="*/ 6577 w 10100"/>
              <a:gd name="connsiteY294" fmla="*/ 10000 h 10317"/>
              <a:gd name="connsiteX295" fmla="*/ 6597 w 10100"/>
              <a:gd name="connsiteY295" fmla="*/ 10000 h 10317"/>
              <a:gd name="connsiteX296" fmla="*/ 6621 w 10100"/>
              <a:gd name="connsiteY296" fmla="*/ 10000 h 10317"/>
              <a:gd name="connsiteX297" fmla="*/ 6644 w 10100"/>
              <a:gd name="connsiteY297" fmla="*/ 10000 h 10317"/>
              <a:gd name="connsiteX298" fmla="*/ 6665 w 10100"/>
              <a:gd name="connsiteY298" fmla="*/ 10000 h 10317"/>
              <a:gd name="connsiteX299" fmla="*/ 6688 w 10100"/>
              <a:gd name="connsiteY299" fmla="*/ 10000 h 10317"/>
              <a:gd name="connsiteX300" fmla="*/ 6712 w 10100"/>
              <a:gd name="connsiteY300" fmla="*/ 10000 h 10317"/>
              <a:gd name="connsiteX301" fmla="*/ 6732 w 10100"/>
              <a:gd name="connsiteY301" fmla="*/ 10000 h 10317"/>
              <a:gd name="connsiteX302" fmla="*/ 6756 w 10100"/>
              <a:gd name="connsiteY302" fmla="*/ 10000 h 10317"/>
              <a:gd name="connsiteX303" fmla="*/ 6779 w 10100"/>
              <a:gd name="connsiteY303" fmla="*/ 10000 h 10317"/>
              <a:gd name="connsiteX304" fmla="*/ 6800 w 10100"/>
              <a:gd name="connsiteY304" fmla="*/ 10000 h 10317"/>
              <a:gd name="connsiteX305" fmla="*/ 6823 w 10100"/>
              <a:gd name="connsiteY305" fmla="*/ 10000 h 10317"/>
              <a:gd name="connsiteX306" fmla="*/ 6847 w 10100"/>
              <a:gd name="connsiteY306" fmla="*/ 10000 h 10317"/>
              <a:gd name="connsiteX307" fmla="*/ 6870 w 10100"/>
              <a:gd name="connsiteY307" fmla="*/ 10000 h 10317"/>
              <a:gd name="connsiteX308" fmla="*/ 6891 w 10100"/>
              <a:gd name="connsiteY308" fmla="*/ 10000 h 10317"/>
              <a:gd name="connsiteX309" fmla="*/ 6911 w 10100"/>
              <a:gd name="connsiteY309" fmla="*/ 10000 h 10317"/>
              <a:gd name="connsiteX310" fmla="*/ 6935 w 10100"/>
              <a:gd name="connsiteY310" fmla="*/ 10000 h 10317"/>
              <a:gd name="connsiteX311" fmla="*/ 6955 w 10100"/>
              <a:gd name="connsiteY311" fmla="*/ 10000 h 10317"/>
              <a:gd name="connsiteX312" fmla="*/ 6979 w 10100"/>
              <a:gd name="connsiteY312" fmla="*/ 10000 h 10317"/>
              <a:gd name="connsiteX313" fmla="*/ 7002 w 10100"/>
              <a:gd name="connsiteY313" fmla="*/ 10000 h 10317"/>
              <a:gd name="connsiteX314" fmla="*/ 7023 w 10100"/>
              <a:gd name="connsiteY314" fmla="*/ 10000 h 10317"/>
              <a:gd name="connsiteX315" fmla="*/ 7046 w 10100"/>
              <a:gd name="connsiteY315" fmla="*/ 10000 h 10317"/>
              <a:gd name="connsiteX316" fmla="*/ 7070 w 10100"/>
              <a:gd name="connsiteY316" fmla="*/ 10000 h 10317"/>
              <a:gd name="connsiteX317" fmla="*/ 7090 w 10100"/>
              <a:gd name="connsiteY317" fmla="*/ 10000 h 10317"/>
              <a:gd name="connsiteX318" fmla="*/ 7114 w 10100"/>
              <a:gd name="connsiteY318" fmla="*/ 10000 h 10317"/>
              <a:gd name="connsiteX319" fmla="*/ 7137 w 10100"/>
              <a:gd name="connsiteY319" fmla="*/ 10000 h 10317"/>
              <a:gd name="connsiteX320" fmla="*/ 7158 w 10100"/>
              <a:gd name="connsiteY320" fmla="*/ 10000 h 10317"/>
              <a:gd name="connsiteX321" fmla="*/ 7181 w 10100"/>
              <a:gd name="connsiteY321" fmla="*/ 10000 h 10317"/>
              <a:gd name="connsiteX322" fmla="*/ 7204 w 10100"/>
              <a:gd name="connsiteY322" fmla="*/ 10000 h 10317"/>
              <a:gd name="connsiteX323" fmla="*/ 7225 w 10100"/>
              <a:gd name="connsiteY323" fmla="*/ 10000 h 10317"/>
              <a:gd name="connsiteX324" fmla="*/ 7248 w 10100"/>
              <a:gd name="connsiteY324" fmla="*/ 10000 h 10317"/>
              <a:gd name="connsiteX325" fmla="*/ 7272 w 10100"/>
              <a:gd name="connsiteY325" fmla="*/ 10000 h 10317"/>
              <a:gd name="connsiteX326" fmla="*/ 7292 w 10100"/>
              <a:gd name="connsiteY326" fmla="*/ 10000 h 10317"/>
              <a:gd name="connsiteX327" fmla="*/ 7313 w 10100"/>
              <a:gd name="connsiteY327" fmla="*/ 10000 h 10317"/>
              <a:gd name="connsiteX328" fmla="*/ 7336 w 10100"/>
              <a:gd name="connsiteY328" fmla="*/ 10000 h 10317"/>
              <a:gd name="connsiteX329" fmla="*/ 7360 w 10100"/>
              <a:gd name="connsiteY329" fmla="*/ 10000 h 10317"/>
              <a:gd name="connsiteX330" fmla="*/ 7380 w 10100"/>
              <a:gd name="connsiteY330" fmla="*/ 10000 h 10317"/>
              <a:gd name="connsiteX331" fmla="*/ 7404 w 10100"/>
              <a:gd name="connsiteY331" fmla="*/ 10000 h 10317"/>
              <a:gd name="connsiteX332" fmla="*/ 7427 w 10100"/>
              <a:gd name="connsiteY332" fmla="*/ 10000 h 10317"/>
              <a:gd name="connsiteX333" fmla="*/ 7448 w 10100"/>
              <a:gd name="connsiteY333" fmla="*/ 10000 h 10317"/>
              <a:gd name="connsiteX334" fmla="*/ 7471 w 10100"/>
              <a:gd name="connsiteY334" fmla="*/ 10000 h 10317"/>
              <a:gd name="connsiteX335" fmla="*/ 7495 w 10100"/>
              <a:gd name="connsiteY335" fmla="*/ 10000 h 10317"/>
              <a:gd name="connsiteX336" fmla="*/ 7515 w 10100"/>
              <a:gd name="connsiteY336" fmla="*/ 10000 h 10317"/>
              <a:gd name="connsiteX337" fmla="*/ 7539 w 10100"/>
              <a:gd name="connsiteY337" fmla="*/ 10000 h 10317"/>
              <a:gd name="connsiteX338" fmla="*/ 7562 w 10100"/>
              <a:gd name="connsiteY338" fmla="*/ 10000 h 10317"/>
              <a:gd name="connsiteX339" fmla="*/ 7583 w 10100"/>
              <a:gd name="connsiteY339" fmla="*/ 10000 h 10317"/>
              <a:gd name="connsiteX340" fmla="*/ 7606 w 10100"/>
              <a:gd name="connsiteY340" fmla="*/ 10000 h 10317"/>
              <a:gd name="connsiteX341" fmla="*/ 7630 w 10100"/>
              <a:gd name="connsiteY341" fmla="*/ 10000 h 10317"/>
              <a:gd name="connsiteX342" fmla="*/ 7650 w 10100"/>
              <a:gd name="connsiteY342" fmla="*/ 10000 h 10317"/>
              <a:gd name="connsiteX343" fmla="*/ 7674 w 10100"/>
              <a:gd name="connsiteY343" fmla="*/ 10000 h 10317"/>
              <a:gd name="connsiteX344" fmla="*/ 7694 w 10100"/>
              <a:gd name="connsiteY344" fmla="*/ 10000 h 10317"/>
              <a:gd name="connsiteX345" fmla="*/ 7718 w 10100"/>
              <a:gd name="connsiteY345" fmla="*/ 10000 h 10317"/>
              <a:gd name="connsiteX346" fmla="*/ 7738 w 10100"/>
              <a:gd name="connsiteY346" fmla="*/ 10000 h 10317"/>
              <a:gd name="connsiteX347" fmla="*/ 7762 w 10100"/>
              <a:gd name="connsiteY347" fmla="*/ 10000 h 10317"/>
              <a:gd name="connsiteX348" fmla="*/ 7785 w 10100"/>
              <a:gd name="connsiteY348" fmla="*/ 10000 h 10317"/>
              <a:gd name="connsiteX349" fmla="*/ 7806 w 10100"/>
              <a:gd name="connsiteY349" fmla="*/ 10000 h 10317"/>
              <a:gd name="connsiteX350" fmla="*/ 7829 w 10100"/>
              <a:gd name="connsiteY350" fmla="*/ 10000 h 10317"/>
              <a:gd name="connsiteX351" fmla="*/ 7853 w 10100"/>
              <a:gd name="connsiteY351" fmla="*/ 10000 h 10317"/>
              <a:gd name="connsiteX352" fmla="*/ 7873 w 10100"/>
              <a:gd name="connsiteY352" fmla="*/ 10000 h 10317"/>
              <a:gd name="connsiteX353" fmla="*/ 7897 w 10100"/>
              <a:gd name="connsiteY353" fmla="*/ 10000 h 10317"/>
              <a:gd name="connsiteX354" fmla="*/ 7920 w 10100"/>
              <a:gd name="connsiteY354" fmla="*/ 10000 h 10317"/>
              <a:gd name="connsiteX355" fmla="*/ 7941 w 10100"/>
              <a:gd name="connsiteY355" fmla="*/ 10000 h 10317"/>
              <a:gd name="connsiteX356" fmla="*/ 7964 w 10100"/>
              <a:gd name="connsiteY356" fmla="*/ 10000 h 10317"/>
              <a:gd name="connsiteX357" fmla="*/ 7988 w 10100"/>
              <a:gd name="connsiteY357" fmla="*/ 10000 h 10317"/>
              <a:gd name="connsiteX358" fmla="*/ 8008 w 10100"/>
              <a:gd name="connsiteY358" fmla="*/ 10000 h 10317"/>
              <a:gd name="connsiteX359" fmla="*/ 8032 w 10100"/>
              <a:gd name="connsiteY359" fmla="*/ 10000 h 10317"/>
              <a:gd name="connsiteX360" fmla="*/ 8055 w 10100"/>
              <a:gd name="connsiteY360" fmla="*/ 10000 h 10317"/>
              <a:gd name="connsiteX361" fmla="*/ 8076 w 10100"/>
              <a:gd name="connsiteY361" fmla="*/ 10000 h 10317"/>
              <a:gd name="connsiteX362" fmla="*/ 8096 w 10100"/>
              <a:gd name="connsiteY362" fmla="*/ 10000 h 10317"/>
              <a:gd name="connsiteX363" fmla="*/ 8120 w 10100"/>
              <a:gd name="connsiteY363" fmla="*/ 10000 h 10317"/>
              <a:gd name="connsiteX364" fmla="*/ 8143 w 10100"/>
              <a:gd name="connsiteY364" fmla="*/ 10000 h 10317"/>
              <a:gd name="connsiteX365" fmla="*/ 8164 w 10100"/>
              <a:gd name="connsiteY365" fmla="*/ 10000 h 10317"/>
              <a:gd name="connsiteX366" fmla="*/ 8187 w 10100"/>
              <a:gd name="connsiteY366" fmla="*/ 10000 h 10317"/>
              <a:gd name="connsiteX367" fmla="*/ 8211 w 10100"/>
              <a:gd name="connsiteY367" fmla="*/ 10000 h 10317"/>
              <a:gd name="connsiteX368" fmla="*/ 8231 w 10100"/>
              <a:gd name="connsiteY368" fmla="*/ 10000 h 10317"/>
              <a:gd name="connsiteX369" fmla="*/ 8255 w 10100"/>
              <a:gd name="connsiteY369" fmla="*/ 10000 h 10317"/>
              <a:gd name="connsiteX370" fmla="*/ 8278 w 10100"/>
              <a:gd name="connsiteY370" fmla="*/ 10000 h 10317"/>
              <a:gd name="connsiteX371" fmla="*/ 8299 w 10100"/>
              <a:gd name="connsiteY371" fmla="*/ 10000 h 10317"/>
              <a:gd name="connsiteX372" fmla="*/ 8322 w 10100"/>
              <a:gd name="connsiteY372" fmla="*/ 10000 h 10317"/>
              <a:gd name="connsiteX373" fmla="*/ 8346 w 10100"/>
              <a:gd name="connsiteY373" fmla="*/ 10000 h 10317"/>
              <a:gd name="connsiteX374" fmla="*/ 8366 w 10100"/>
              <a:gd name="connsiteY374" fmla="*/ 10000 h 10317"/>
              <a:gd name="connsiteX375" fmla="*/ 8390 w 10100"/>
              <a:gd name="connsiteY375" fmla="*/ 10000 h 10317"/>
              <a:gd name="connsiteX376" fmla="*/ 8413 w 10100"/>
              <a:gd name="connsiteY376" fmla="*/ 10000 h 10317"/>
              <a:gd name="connsiteX377" fmla="*/ 8434 w 10100"/>
              <a:gd name="connsiteY377" fmla="*/ 10000 h 10317"/>
              <a:gd name="connsiteX378" fmla="*/ 8457 w 10100"/>
              <a:gd name="connsiteY378" fmla="*/ 10000 h 10317"/>
              <a:gd name="connsiteX379" fmla="*/ 8478 w 10100"/>
              <a:gd name="connsiteY379" fmla="*/ 10000 h 10317"/>
              <a:gd name="connsiteX380" fmla="*/ 8501 w 10100"/>
              <a:gd name="connsiteY380" fmla="*/ 10000 h 10317"/>
              <a:gd name="connsiteX381" fmla="*/ 8522 w 10100"/>
              <a:gd name="connsiteY381" fmla="*/ 10000 h 10317"/>
              <a:gd name="connsiteX382" fmla="*/ 8545 w 10100"/>
              <a:gd name="connsiteY382" fmla="*/ 10000 h 10317"/>
              <a:gd name="connsiteX383" fmla="*/ 8568 w 10100"/>
              <a:gd name="connsiteY383" fmla="*/ 10000 h 10317"/>
              <a:gd name="connsiteX384" fmla="*/ 8589 w 10100"/>
              <a:gd name="connsiteY384" fmla="*/ 10000 h 10317"/>
              <a:gd name="connsiteX385" fmla="*/ 8612 w 10100"/>
              <a:gd name="connsiteY385" fmla="*/ 10000 h 10317"/>
              <a:gd name="connsiteX386" fmla="*/ 8636 w 10100"/>
              <a:gd name="connsiteY386" fmla="*/ 10000 h 10317"/>
              <a:gd name="connsiteX387" fmla="*/ 8656 w 10100"/>
              <a:gd name="connsiteY387" fmla="*/ 10000 h 10317"/>
              <a:gd name="connsiteX388" fmla="*/ 8680 w 10100"/>
              <a:gd name="connsiteY388" fmla="*/ 10000 h 10317"/>
              <a:gd name="connsiteX389" fmla="*/ 8703 w 10100"/>
              <a:gd name="connsiteY389" fmla="*/ 10000 h 10317"/>
              <a:gd name="connsiteX390" fmla="*/ 8724 w 10100"/>
              <a:gd name="connsiteY390" fmla="*/ 10000 h 10317"/>
              <a:gd name="connsiteX391" fmla="*/ 8747 w 10100"/>
              <a:gd name="connsiteY391" fmla="*/ 10000 h 10317"/>
              <a:gd name="connsiteX392" fmla="*/ 8771 w 10100"/>
              <a:gd name="connsiteY392" fmla="*/ 10000 h 10317"/>
              <a:gd name="connsiteX393" fmla="*/ 8791 w 10100"/>
              <a:gd name="connsiteY393" fmla="*/ 10000 h 10317"/>
              <a:gd name="connsiteX394" fmla="*/ 8815 w 10100"/>
              <a:gd name="connsiteY394" fmla="*/ 10000 h 10317"/>
              <a:gd name="connsiteX395" fmla="*/ 8838 w 10100"/>
              <a:gd name="connsiteY395" fmla="*/ 10000 h 10317"/>
              <a:gd name="connsiteX396" fmla="*/ 8859 w 10100"/>
              <a:gd name="connsiteY396" fmla="*/ 10000 h 10317"/>
              <a:gd name="connsiteX397" fmla="*/ 8879 w 10100"/>
              <a:gd name="connsiteY397" fmla="*/ 10000 h 10317"/>
              <a:gd name="connsiteX398" fmla="*/ 8903 w 10100"/>
              <a:gd name="connsiteY398" fmla="*/ 10000 h 10317"/>
              <a:gd name="connsiteX399" fmla="*/ 8923 w 10100"/>
              <a:gd name="connsiteY399" fmla="*/ 10000 h 10317"/>
              <a:gd name="connsiteX400" fmla="*/ 8947 w 10100"/>
              <a:gd name="connsiteY400" fmla="*/ 10000 h 10317"/>
              <a:gd name="connsiteX401" fmla="*/ 8970 w 10100"/>
              <a:gd name="connsiteY401" fmla="*/ 10000 h 10317"/>
              <a:gd name="connsiteX402" fmla="*/ 8994 w 10100"/>
              <a:gd name="connsiteY402" fmla="*/ 10000 h 10317"/>
              <a:gd name="connsiteX403" fmla="*/ 9014 w 10100"/>
              <a:gd name="connsiteY403" fmla="*/ 10000 h 10317"/>
              <a:gd name="connsiteX404" fmla="*/ 9038 w 10100"/>
              <a:gd name="connsiteY404" fmla="*/ 10000 h 10317"/>
              <a:gd name="connsiteX405" fmla="*/ 9061 w 10100"/>
              <a:gd name="connsiteY405" fmla="*/ 10000 h 10317"/>
              <a:gd name="connsiteX406" fmla="*/ 9082 w 10100"/>
              <a:gd name="connsiteY406" fmla="*/ 10000 h 10317"/>
              <a:gd name="connsiteX407" fmla="*/ 9105 w 10100"/>
              <a:gd name="connsiteY407" fmla="*/ 10000 h 10317"/>
              <a:gd name="connsiteX408" fmla="*/ 9129 w 10100"/>
              <a:gd name="connsiteY408" fmla="*/ 10000 h 10317"/>
              <a:gd name="connsiteX409" fmla="*/ 9149 w 10100"/>
              <a:gd name="connsiteY409" fmla="*/ 10000 h 10317"/>
              <a:gd name="connsiteX410" fmla="*/ 9173 w 10100"/>
              <a:gd name="connsiteY410" fmla="*/ 10000 h 10317"/>
              <a:gd name="connsiteX411" fmla="*/ 9196 w 10100"/>
              <a:gd name="connsiteY411" fmla="*/ 10000 h 10317"/>
              <a:gd name="connsiteX412" fmla="*/ 9217 w 10100"/>
              <a:gd name="connsiteY412" fmla="*/ 10000 h 10317"/>
              <a:gd name="connsiteX413" fmla="*/ 9240 w 10100"/>
              <a:gd name="connsiteY413" fmla="*/ 10000 h 10317"/>
              <a:gd name="connsiteX414" fmla="*/ 9264 w 10100"/>
              <a:gd name="connsiteY414" fmla="*/ 10000 h 10317"/>
              <a:gd name="connsiteX415" fmla="*/ 9281 w 10100"/>
              <a:gd name="connsiteY415" fmla="*/ 10000 h 10317"/>
              <a:gd name="connsiteX416" fmla="*/ 9305 w 10100"/>
              <a:gd name="connsiteY416" fmla="*/ 10000 h 10317"/>
              <a:gd name="connsiteX417" fmla="*/ 9328 w 10100"/>
              <a:gd name="connsiteY417" fmla="*/ 10000 h 10317"/>
              <a:gd name="connsiteX418" fmla="*/ 9349 w 10100"/>
              <a:gd name="connsiteY418" fmla="*/ 10000 h 10317"/>
              <a:gd name="connsiteX419" fmla="*/ 9372 w 10100"/>
              <a:gd name="connsiteY419" fmla="*/ 10000 h 10317"/>
              <a:gd name="connsiteX420" fmla="*/ 9396 w 10100"/>
              <a:gd name="connsiteY420" fmla="*/ 10000 h 10317"/>
              <a:gd name="connsiteX421" fmla="*/ 9419 w 10100"/>
              <a:gd name="connsiteY421" fmla="*/ 10000 h 10317"/>
              <a:gd name="connsiteX422" fmla="*/ 9440 w 10100"/>
              <a:gd name="connsiteY422" fmla="*/ 10000 h 10317"/>
              <a:gd name="connsiteX423" fmla="*/ 9463 w 10100"/>
              <a:gd name="connsiteY423" fmla="*/ 10000 h 10317"/>
              <a:gd name="connsiteX424" fmla="*/ 9487 w 10100"/>
              <a:gd name="connsiteY424" fmla="*/ 10000 h 10317"/>
              <a:gd name="connsiteX425" fmla="*/ 9507 w 10100"/>
              <a:gd name="connsiteY425" fmla="*/ 10000 h 10317"/>
              <a:gd name="connsiteX426" fmla="*/ 9531 w 10100"/>
              <a:gd name="connsiteY426" fmla="*/ 10000 h 10317"/>
              <a:gd name="connsiteX427" fmla="*/ 9554 w 10100"/>
              <a:gd name="connsiteY427" fmla="*/ 10000 h 10317"/>
              <a:gd name="connsiteX428" fmla="*/ 9575 w 10100"/>
              <a:gd name="connsiteY428" fmla="*/ 10000 h 10317"/>
              <a:gd name="connsiteX429" fmla="*/ 9598 w 10100"/>
              <a:gd name="connsiteY429" fmla="*/ 10000 h 10317"/>
              <a:gd name="connsiteX430" fmla="*/ 9622 w 10100"/>
              <a:gd name="connsiteY430" fmla="*/ 10000 h 10317"/>
              <a:gd name="connsiteX431" fmla="*/ 9642 w 10100"/>
              <a:gd name="connsiteY431" fmla="*/ 10000 h 10317"/>
              <a:gd name="connsiteX432" fmla="*/ 9663 w 10100"/>
              <a:gd name="connsiteY432" fmla="*/ 10000 h 10317"/>
              <a:gd name="connsiteX433" fmla="*/ 9686 w 10100"/>
              <a:gd name="connsiteY433" fmla="*/ 10000 h 10317"/>
              <a:gd name="connsiteX434" fmla="*/ 9707 w 10100"/>
              <a:gd name="connsiteY434" fmla="*/ 10000 h 10317"/>
              <a:gd name="connsiteX435" fmla="*/ 9730 w 10100"/>
              <a:gd name="connsiteY435" fmla="*/ 10000 h 10317"/>
              <a:gd name="connsiteX436" fmla="*/ 9754 w 10100"/>
              <a:gd name="connsiteY436" fmla="*/ 10000 h 10317"/>
              <a:gd name="connsiteX437" fmla="*/ 9774 w 10100"/>
              <a:gd name="connsiteY437" fmla="*/ 10000 h 10317"/>
              <a:gd name="connsiteX438" fmla="*/ 9798 w 10100"/>
              <a:gd name="connsiteY438" fmla="*/ 10000 h 10317"/>
              <a:gd name="connsiteX439" fmla="*/ 9821 w 10100"/>
              <a:gd name="connsiteY439" fmla="*/ 10000 h 10317"/>
              <a:gd name="connsiteX440" fmla="*/ 9845 w 10100"/>
              <a:gd name="connsiteY440" fmla="*/ 10000 h 10317"/>
              <a:gd name="connsiteX441" fmla="*/ 9865 w 10100"/>
              <a:gd name="connsiteY441" fmla="*/ 10000 h 10317"/>
              <a:gd name="connsiteX442" fmla="*/ 9889 w 10100"/>
              <a:gd name="connsiteY442" fmla="*/ 10000 h 10317"/>
              <a:gd name="connsiteX443" fmla="*/ 9912 w 10100"/>
              <a:gd name="connsiteY443" fmla="*/ 10000 h 10317"/>
              <a:gd name="connsiteX444" fmla="*/ 9933 w 10100"/>
              <a:gd name="connsiteY444" fmla="*/ 10000 h 10317"/>
              <a:gd name="connsiteX445" fmla="*/ 9956 w 10100"/>
              <a:gd name="connsiteY445" fmla="*/ 10000 h 10317"/>
              <a:gd name="connsiteX446" fmla="*/ 9979 w 10100"/>
              <a:gd name="connsiteY446" fmla="*/ 10000 h 10317"/>
              <a:gd name="connsiteX447" fmla="*/ 10100 w 10100"/>
              <a:gd name="connsiteY447" fmla="*/ 10317 h 10317"/>
              <a:gd name="connsiteX0" fmla="*/ 0 w 10100"/>
              <a:gd name="connsiteY0" fmla="*/ 10000 h 11921"/>
              <a:gd name="connsiteX1" fmla="*/ 21 w 10100"/>
              <a:gd name="connsiteY1" fmla="*/ 10000 h 11921"/>
              <a:gd name="connsiteX2" fmla="*/ 44 w 10100"/>
              <a:gd name="connsiteY2" fmla="*/ 10000 h 11921"/>
              <a:gd name="connsiteX3" fmla="*/ 67 w 10100"/>
              <a:gd name="connsiteY3" fmla="*/ 10000 h 11921"/>
              <a:gd name="connsiteX4" fmla="*/ 88 w 10100"/>
              <a:gd name="connsiteY4" fmla="*/ 10000 h 11921"/>
              <a:gd name="connsiteX5" fmla="*/ 111 w 10100"/>
              <a:gd name="connsiteY5" fmla="*/ 10000 h 11921"/>
              <a:gd name="connsiteX6" fmla="*/ 135 w 10100"/>
              <a:gd name="connsiteY6" fmla="*/ 10000 h 11921"/>
              <a:gd name="connsiteX7" fmla="*/ 155 w 10100"/>
              <a:gd name="connsiteY7" fmla="*/ 10000 h 11921"/>
              <a:gd name="connsiteX8" fmla="*/ 176 w 10100"/>
              <a:gd name="connsiteY8" fmla="*/ 10000 h 11921"/>
              <a:gd name="connsiteX9" fmla="*/ 199 w 10100"/>
              <a:gd name="connsiteY9" fmla="*/ 10000 h 11921"/>
              <a:gd name="connsiteX10" fmla="*/ 220 w 10100"/>
              <a:gd name="connsiteY10" fmla="*/ 10000 h 11921"/>
              <a:gd name="connsiteX11" fmla="*/ 243 w 10100"/>
              <a:gd name="connsiteY11" fmla="*/ 10000 h 11921"/>
              <a:gd name="connsiteX12" fmla="*/ 267 w 10100"/>
              <a:gd name="connsiteY12" fmla="*/ 10000 h 11921"/>
              <a:gd name="connsiteX13" fmla="*/ 287 w 10100"/>
              <a:gd name="connsiteY13" fmla="*/ 10000 h 11921"/>
              <a:gd name="connsiteX14" fmla="*/ 311 w 10100"/>
              <a:gd name="connsiteY14" fmla="*/ 10000 h 11921"/>
              <a:gd name="connsiteX15" fmla="*/ 334 w 10100"/>
              <a:gd name="connsiteY15" fmla="*/ 10000 h 11921"/>
              <a:gd name="connsiteX16" fmla="*/ 358 w 10100"/>
              <a:gd name="connsiteY16" fmla="*/ 10000 h 11921"/>
              <a:gd name="connsiteX17" fmla="*/ 378 w 10100"/>
              <a:gd name="connsiteY17" fmla="*/ 10000 h 11921"/>
              <a:gd name="connsiteX18" fmla="*/ 402 w 10100"/>
              <a:gd name="connsiteY18" fmla="*/ 10000 h 11921"/>
              <a:gd name="connsiteX19" fmla="*/ 425 w 10100"/>
              <a:gd name="connsiteY19" fmla="*/ 10000 h 11921"/>
              <a:gd name="connsiteX20" fmla="*/ 446 w 10100"/>
              <a:gd name="connsiteY20" fmla="*/ 10000 h 11921"/>
              <a:gd name="connsiteX21" fmla="*/ 469 w 10100"/>
              <a:gd name="connsiteY21" fmla="*/ 10000 h 11921"/>
              <a:gd name="connsiteX22" fmla="*/ 493 w 10100"/>
              <a:gd name="connsiteY22" fmla="*/ 10000 h 11921"/>
              <a:gd name="connsiteX23" fmla="*/ 513 w 10100"/>
              <a:gd name="connsiteY23" fmla="*/ 10000 h 11921"/>
              <a:gd name="connsiteX24" fmla="*/ 537 w 10100"/>
              <a:gd name="connsiteY24" fmla="*/ 10000 h 11921"/>
              <a:gd name="connsiteX25" fmla="*/ 560 w 10100"/>
              <a:gd name="connsiteY25" fmla="*/ 10000 h 11921"/>
              <a:gd name="connsiteX26" fmla="*/ 578 w 10100"/>
              <a:gd name="connsiteY26" fmla="*/ 10000 h 11921"/>
              <a:gd name="connsiteX27" fmla="*/ 601 w 10100"/>
              <a:gd name="connsiteY27" fmla="*/ 10000 h 11921"/>
              <a:gd name="connsiteX28" fmla="*/ 625 w 10100"/>
              <a:gd name="connsiteY28" fmla="*/ 10000 h 11921"/>
              <a:gd name="connsiteX29" fmla="*/ 645 w 10100"/>
              <a:gd name="connsiteY29" fmla="*/ 10000 h 11921"/>
              <a:gd name="connsiteX30" fmla="*/ 669 w 10100"/>
              <a:gd name="connsiteY30" fmla="*/ 10000 h 11921"/>
              <a:gd name="connsiteX31" fmla="*/ 692 w 10100"/>
              <a:gd name="connsiteY31" fmla="*/ 10000 h 11921"/>
              <a:gd name="connsiteX32" fmla="*/ 713 w 10100"/>
              <a:gd name="connsiteY32" fmla="*/ 10000 h 11921"/>
              <a:gd name="connsiteX33" fmla="*/ 736 w 10100"/>
              <a:gd name="connsiteY33" fmla="*/ 10000 h 11921"/>
              <a:gd name="connsiteX34" fmla="*/ 760 w 10100"/>
              <a:gd name="connsiteY34" fmla="*/ 9996 h 11921"/>
              <a:gd name="connsiteX35" fmla="*/ 783 w 10100"/>
              <a:gd name="connsiteY35" fmla="*/ 9996 h 11921"/>
              <a:gd name="connsiteX36" fmla="*/ 804 w 10100"/>
              <a:gd name="connsiteY36" fmla="*/ 9991 h 11921"/>
              <a:gd name="connsiteX37" fmla="*/ 827 w 10100"/>
              <a:gd name="connsiteY37" fmla="*/ 9991 h 11921"/>
              <a:gd name="connsiteX38" fmla="*/ 851 w 10100"/>
              <a:gd name="connsiteY38" fmla="*/ 9987 h 11921"/>
              <a:gd name="connsiteX39" fmla="*/ 871 w 10100"/>
              <a:gd name="connsiteY39" fmla="*/ 9978 h 11921"/>
              <a:gd name="connsiteX40" fmla="*/ 895 w 10100"/>
              <a:gd name="connsiteY40" fmla="*/ 9961 h 11921"/>
              <a:gd name="connsiteX41" fmla="*/ 918 w 10100"/>
              <a:gd name="connsiteY41" fmla="*/ 9939 h 11921"/>
              <a:gd name="connsiteX42" fmla="*/ 939 w 10100"/>
              <a:gd name="connsiteY42" fmla="*/ 9909 h 11921"/>
              <a:gd name="connsiteX43" fmla="*/ 962 w 10100"/>
              <a:gd name="connsiteY43" fmla="*/ 9866 h 11921"/>
              <a:gd name="connsiteX44" fmla="*/ 983 w 10100"/>
              <a:gd name="connsiteY44" fmla="*/ 9801 h 11921"/>
              <a:gd name="connsiteX45" fmla="*/ 1003 w 10100"/>
              <a:gd name="connsiteY45" fmla="*/ 9715 h 11921"/>
              <a:gd name="connsiteX46" fmla="*/ 1027 w 10100"/>
              <a:gd name="connsiteY46" fmla="*/ 9593 h 11921"/>
              <a:gd name="connsiteX47" fmla="*/ 1050 w 10100"/>
              <a:gd name="connsiteY47" fmla="*/ 9438 h 11921"/>
              <a:gd name="connsiteX48" fmla="*/ 1071 w 10100"/>
              <a:gd name="connsiteY48" fmla="*/ 9234 h 11921"/>
              <a:gd name="connsiteX49" fmla="*/ 1094 w 10100"/>
              <a:gd name="connsiteY49" fmla="*/ 8971 h 11921"/>
              <a:gd name="connsiteX50" fmla="*/ 1118 w 10100"/>
              <a:gd name="connsiteY50" fmla="*/ 8646 h 11921"/>
              <a:gd name="connsiteX51" fmla="*/ 1138 w 10100"/>
              <a:gd name="connsiteY51" fmla="*/ 8248 h 11921"/>
              <a:gd name="connsiteX52" fmla="*/ 1162 w 10100"/>
              <a:gd name="connsiteY52" fmla="*/ 7777 h 11921"/>
              <a:gd name="connsiteX53" fmla="*/ 1185 w 10100"/>
              <a:gd name="connsiteY53" fmla="*/ 7228 h 11921"/>
              <a:gd name="connsiteX54" fmla="*/ 1206 w 10100"/>
              <a:gd name="connsiteY54" fmla="*/ 6596 h 11921"/>
              <a:gd name="connsiteX55" fmla="*/ 1229 w 10100"/>
              <a:gd name="connsiteY55" fmla="*/ 5904 h 11921"/>
              <a:gd name="connsiteX56" fmla="*/ 1253 w 10100"/>
              <a:gd name="connsiteY56" fmla="*/ 5147 h 11921"/>
              <a:gd name="connsiteX57" fmla="*/ 1276 w 10100"/>
              <a:gd name="connsiteY57" fmla="*/ 4360 h 11921"/>
              <a:gd name="connsiteX58" fmla="*/ 1297 w 10100"/>
              <a:gd name="connsiteY58" fmla="*/ 3551 h 11921"/>
              <a:gd name="connsiteX59" fmla="*/ 1320 w 10100"/>
              <a:gd name="connsiteY59" fmla="*/ 2764 h 11921"/>
              <a:gd name="connsiteX60" fmla="*/ 1344 w 10100"/>
              <a:gd name="connsiteY60" fmla="*/ 2016 h 11921"/>
              <a:gd name="connsiteX61" fmla="*/ 1361 w 10100"/>
              <a:gd name="connsiteY61" fmla="*/ 1349 h 11921"/>
              <a:gd name="connsiteX62" fmla="*/ 1385 w 10100"/>
              <a:gd name="connsiteY62" fmla="*/ 787 h 11921"/>
              <a:gd name="connsiteX63" fmla="*/ 1408 w 10100"/>
              <a:gd name="connsiteY63" fmla="*/ 363 h 11921"/>
              <a:gd name="connsiteX64" fmla="*/ 1429 w 10100"/>
              <a:gd name="connsiteY64" fmla="*/ 99 h 11921"/>
              <a:gd name="connsiteX65" fmla="*/ 1452 w 10100"/>
              <a:gd name="connsiteY65" fmla="*/ 0 h 11921"/>
              <a:gd name="connsiteX66" fmla="*/ 1476 w 10100"/>
              <a:gd name="connsiteY66" fmla="*/ 78 h 11921"/>
              <a:gd name="connsiteX67" fmla="*/ 1496 w 10100"/>
              <a:gd name="connsiteY67" fmla="*/ 329 h 11921"/>
              <a:gd name="connsiteX68" fmla="*/ 1520 w 10100"/>
              <a:gd name="connsiteY68" fmla="*/ 735 h 11921"/>
              <a:gd name="connsiteX69" fmla="*/ 1543 w 10100"/>
              <a:gd name="connsiteY69" fmla="*/ 1285 h 11921"/>
              <a:gd name="connsiteX70" fmla="*/ 1564 w 10100"/>
              <a:gd name="connsiteY70" fmla="*/ 1946 h 11921"/>
              <a:gd name="connsiteX71" fmla="*/ 1587 w 10100"/>
              <a:gd name="connsiteY71" fmla="*/ 2682 h 11921"/>
              <a:gd name="connsiteX72" fmla="*/ 1610 w 10100"/>
              <a:gd name="connsiteY72" fmla="*/ 3469 h 11921"/>
              <a:gd name="connsiteX73" fmla="*/ 1631 w 10100"/>
              <a:gd name="connsiteY73" fmla="*/ 4273 h 11921"/>
              <a:gd name="connsiteX74" fmla="*/ 1654 w 10100"/>
              <a:gd name="connsiteY74" fmla="*/ 5069 h 11921"/>
              <a:gd name="connsiteX75" fmla="*/ 1678 w 10100"/>
              <a:gd name="connsiteY75" fmla="*/ 5830 h 11921"/>
              <a:gd name="connsiteX76" fmla="*/ 1701 w 10100"/>
              <a:gd name="connsiteY76" fmla="*/ 6531 h 11921"/>
              <a:gd name="connsiteX77" fmla="*/ 1722 w 10100"/>
              <a:gd name="connsiteY77" fmla="*/ 7167 h 11921"/>
              <a:gd name="connsiteX78" fmla="*/ 1745 w 10100"/>
              <a:gd name="connsiteY78" fmla="*/ 7725 h 11921"/>
              <a:gd name="connsiteX79" fmla="*/ 1766 w 10100"/>
              <a:gd name="connsiteY79" fmla="*/ 8205 h 11921"/>
              <a:gd name="connsiteX80" fmla="*/ 1786 w 10100"/>
              <a:gd name="connsiteY80" fmla="*/ 8612 h 11921"/>
              <a:gd name="connsiteX81" fmla="*/ 1810 w 10100"/>
              <a:gd name="connsiteY81" fmla="*/ 8945 h 11921"/>
              <a:gd name="connsiteX82" fmla="*/ 1833 w 10100"/>
              <a:gd name="connsiteY82" fmla="*/ 9208 h 11921"/>
              <a:gd name="connsiteX83" fmla="*/ 1854 w 10100"/>
              <a:gd name="connsiteY83" fmla="*/ 9420 h 11921"/>
              <a:gd name="connsiteX84" fmla="*/ 1877 w 10100"/>
              <a:gd name="connsiteY84" fmla="*/ 9580 h 11921"/>
              <a:gd name="connsiteX85" fmla="*/ 1901 w 10100"/>
              <a:gd name="connsiteY85" fmla="*/ 9702 h 11921"/>
              <a:gd name="connsiteX86" fmla="*/ 1921 w 10100"/>
              <a:gd name="connsiteY86" fmla="*/ 9792 h 11921"/>
              <a:gd name="connsiteX87" fmla="*/ 1945 w 10100"/>
              <a:gd name="connsiteY87" fmla="*/ 9862 h 11921"/>
              <a:gd name="connsiteX88" fmla="*/ 1968 w 10100"/>
              <a:gd name="connsiteY88" fmla="*/ 9905 h 11921"/>
              <a:gd name="connsiteX89" fmla="*/ 1989 w 10100"/>
              <a:gd name="connsiteY89" fmla="*/ 9939 h 11921"/>
              <a:gd name="connsiteX90" fmla="*/ 2012 w 10100"/>
              <a:gd name="connsiteY90" fmla="*/ 9961 h 11921"/>
              <a:gd name="connsiteX91" fmla="*/ 2036 w 10100"/>
              <a:gd name="connsiteY91" fmla="*/ 9974 h 11921"/>
              <a:gd name="connsiteX92" fmla="*/ 2056 w 10100"/>
              <a:gd name="connsiteY92" fmla="*/ 9987 h 11921"/>
              <a:gd name="connsiteX93" fmla="*/ 2080 w 10100"/>
              <a:gd name="connsiteY93" fmla="*/ 9991 h 11921"/>
              <a:gd name="connsiteX94" fmla="*/ 2103 w 10100"/>
              <a:gd name="connsiteY94" fmla="*/ 9991 h 11921"/>
              <a:gd name="connsiteX95" fmla="*/ 2127 w 10100"/>
              <a:gd name="connsiteY95" fmla="*/ 9996 h 11921"/>
              <a:gd name="connsiteX96" fmla="*/ 2147 w 10100"/>
              <a:gd name="connsiteY96" fmla="*/ 9996 h 11921"/>
              <a:gd name="connsiteX97" fmla="*/ 2168 w 10100"/>
              <a:gd name="connsiteY97" fmla="*/ 9996 h 11921"/>
              <a:gd name="connsiteX98" fmla="*/ 2191 w 10100"/>
              <a:gd name="connsiteY98" fmla="*/ 10000 h 11921"/>
              <a:gd name="connsiteX99" fmla="*/ 2212 w 10100"/>
              <a:gd name="connsiteY99" fmla="*/ 10000 h 11921"/>
              <a:gd name="connsiteX100" fmla="*/ 2235 w 10100"/>
              <a:gd name="connsiteY100" fmla="*/ 10000 h 11921"/>
              <a:gd name="connsiteX101" fmla="*/ 2259 w 10100"/>
              <a:gd name="connsiteY101" fmla="*/ 10000 h 11921"/>
              <a:gd name="connsiteX102" fmla="*/ 2279 w 10100"/>
              <a:gd name="connsiteY102" fmla="*/ 10000 h 11921"/>
              <a:gd name="connsiteX103" fmla="*/ 2303 w 10100"/>
              <a:gd name="connsiteY103" fmla="*/ 10000 h 11921"/>
              <a:gd name="connsiteX104" fmla="*/ 2326 w 10100"/>
              <a:gd name="connsiteY104" fmla="*/ 10000 h 11921"/>
              <a:gd name="connsiteX105" fmla="*/ 2347 w 10100"/>
              <a:gd name="connsiteY105" fmla="*/ 10000 h 11921"/>
              <a:gd name="connsiteX106" fmla="*/ 2370 w 10100"/>
              <a:gd name="connsiteY106" fmla="*/ 10000 h 11921"/>
              <a:gd name="connsiteX107" fmla="*/ 2394 w 10100"/>
              <a:gd name="connsiteY107" fmla="*/ 10000 h 11921"/>
              <a:gd name="connsiteX108" fmla="*/ 2414 w 10100"/>
              <a:gd name="connsiteY108" fmla="*/ 10000 h 11921"/>
              <a:gd name="connsiteX109" fmla="*/ 2266 w 10100"/>
              <a:gd name="connsiteY109" fmla="*/ 11921 h 11921"/>
              <a:gd name="connsiteX110" fmla="*/ 2461 w 10100"/>
              <a:gd name="connsiteY110" fmla="*/ 10000 h 11921"/>
              <a:gd name="connsiteX111" fmla="*/ 2482 w 10100"/>
              <a:gd name="connsiteY111" fmla="*/ 10000 h 11921"/>
              <a:gd name="connsiteX112" fmla="*/ 2505 w 10100"/>
              <a:gd name="connsiteY112" fmla="*/ 10000 h 11921"/>
              <a:gd name="connsiteX113" fmla="*/ 2529 w 10100"/>
              <a:gd name="connsiteY113" fmla="*/ 10000 h 11921"/>
              <a:gd name="connsiteX114" fmla="*/ 2549 w 10100"/>
              <a:gd name="connsiteY114" fmla="*/ 10000 h 11921"/>
              <a:gd name="connsiteX115" fmla="*/ 2570 w 10100"/>
              <a:gd name="connsiteY115" fmla="*/ 10000 h 11921"/>
              <a:gd name="connsiteX116" fmla="*/ 2593 w 10100"/>
              <a:gd name="connsiteY116" fmla="*/ 10000 h 11921"/>
              <a:gd name="connsiteX117" fmla="*/ 2617 w 10100"/>
              <a:gd name="connsiteY117" fmla="*/ 10000 h 11921"/>
              <a:gd name="connsiteX118" fmla="*/ 2637 w 10100"/>
              <a:gd name="connsiteY118" fmla="*/ 10000 h 11921"/>
              <a:gd name="connsiteX119" fmla="*/ 2661 w 10100"/>
              <a:gd name="connsiteY119" fmla="*/ 10000 h 11921"/>
              <a:gd name="connsiteX120" fmla="*/ 2684 w 10100"/>
              <a:gd name="connsiteY120" fmla="*/ 10000 h 11921"/>
              <a:gd name="connsiteX121" fmla="*/ 2705 w 10100"/>
              <a:gd name="connsiteY121" fmla="*/ 10000 h 11921"/>
              <a:gd name="connsiteX122" fmla="*/ 2728 w 10100"/>
              <a:gd name="connsiteY122" fmla="*/ 10000 h 11921"/>
              <a:gd name="connsiteX123" fmla="*/ 2752 w 10100"/>
              <a:gd name="connsiteY123" fmla="*/ 10000 h 11921"/>
              <a:gd name="connsiteX124" fmla="*/ 2772 w 10100"/>
              <a:gd name="connsiteY124" fmla="*/ 10000 h 11921"/>
              <a:gd name="connsiteX125" fmla="*/ 2796 w 10100"/>
              <a:gd name="connsiteY125" fmla="*/ 10000 h 11921"/>
              <a:gd name="connsiteX126" fmla="*/ 2819 w 10100"/>
              <a:gd name="connsiteY126" fmla="*/ 10000 h 11921"/>
              <a:gd name="connsiteX127" fmla="*/ 2840 w 10100"/>
              <a:gd name="connsiteY127" fmla="*/ 10000 h 11921"/>
              <a:gd name="connsiteX128" fmla="*/ 2863 w 10100"/>
              <a:gd name="connsiteY128" fmla="*/ 10000 h 11921"/>
              <a:gd name="connsiteX129" fmla="*/ 2886 w 10100"/>
              <a:gd name="connsiteY129" fmla="*/ 10000 h 11921"/>
              <a:gd name="connsiteX130" fmla="*/ 2907 w 10100"/>
              <a:gd name="connsiteY130" fmla="*/ 10000 h 11921"/>
              <a:gd name="connsiteX131" fmla="*/ 2930 w 10100"/>
              <a:gd name="connsiteY131" fmla="*/ 10000 h 11921"/>
              <a:gd name="connsiteX132" fmla="*/ 2951 w 10100"/>
              <a:gd name="connsiteY132" fmla="*/ 10000 h 11921"/>
              <a:gd name="connsiteX133" fmla="*/ 2974 w 10100"/>
              <a:gd name="connsiteY133" fmla="*/ 10000 h 11921"/>
              <a:gd name="connsiteX134" fmla="*/ 2995 w 10100"/>
              <a:gd name="connsiteY134" fmla="*/ 10000 h 11921"/>
              <a:gd name="connsiteX135" fmla="*/ 3018 w 10100"/>
              <a:gd name="connsiteY135" fmla="*/ 10000 h 11921"/>
              <a:gd name="connsiteX136" fmla="*/ 3042 w 10100"/>
              <a:gd name="connsiteY136" fmla="*/ 10000 h 11921"/>
              <a:gd name="connsiteX137" fmla="*/ 3062 w 10100"/>
              <a:gd name="connsiteY137" fmla="*/ 10000 h 11921"/>
              <a:gd name="connsiteX138" fmla="*/ 3086 w 10100"/>
              <a:gd name="connsiteY138" fmla="*/ 10000 h 11921"/>
              <a:gd name="connsiteX139" fmla="*/ 3109 w 10100"/>
              <a:gd name="connsiteY139" fmla="*/ 10000 h 11921"/>
              <a:gd name="connsiteX140" fmla="*/ 3130 w 10100"/>
              <a:gd name="connsiteY140" fmla="*/ 10000 h 11921"/>
              <a:gd name="connsiteX141" fmla="*/ 3153 w 10100"/>
              <a:gd name="connsiteY141" fmla="*/ 10000 h 11921"/>
              <a:gd name="connsiteX142" fmla="*/ 3177 w 10100"/>
              <a:gd name="connsiteY142" fmla="*/ 10000 h 11921"/>
              <a:gd name="connsiteX143" fmla="*/ 3197 w 10100"/>
              <a:gd name="connsiteY143" fmla="*/ 10000 h 11921"/>
              <a:gd name="connsiteX144" fmla="*/ 3221 w 10100"/>
              <a:gd name="connsiteY144" fmla="*/ 10000 h 11921"/>
              <a:gd name="connsiteX145" fmla="*/ 3244 w 10100"/>
              <a:gd name="connsiteY145" fmla="*/ 10000 h 11921"/>
              <a:gd name="connsiteX146" fmla="*/ 3265 w 10100"/>
              <a:gd name="connsiteY146" fmla="*/ 10000 h 11921"/>
              <a:gd name="connsiteX147" fmla="*/ 3288 w 10100"/>
              <a:gd name="connsiteY147" fmla="*/ 10000 h 11921"/>
              <a:gd name="connsiteX148" fmla="*/ 3312 w 10100"/>
              <a:gd name="connsiteY148" fmla="*/ 10000 h 11921"/>
              <a:gd name="connsiteX149" fmla="*/ 3332 w 10100"/>
              <a:gd name="connsiteY149" fmla="*/ 10000 h 11921"/>
              <a:gd name="connsiteX150" fmla="*/ 3353 w 10100"/>
              <a:gd name="connsiteY150" fmla="*/ 10000 h 11921"/>
              <a:gd name="connsiteX151" fmla="*/ 3376 w 10100"/>
              <a:gd name="connsiteY151" fmla="*/ 10000 h 11921"/>
              <a:gd name="connsiteX152" fmla="*/ 3400 w 10100"/>
              <a:gd name="connsiteY152" fmla="*/ 10000 h 11921"/>
              <a:gd name="connsiteX153" fmla="*/ 3420 w 10100"/>
              <a:gd name="connsiteY153" fmla="*/ 10000 h 11921"/>
              <a:gd name="connsiteX154" fmla="*/ 3444 w 10100"/>
              <a:gd name="connsiteY154" fmla="*/ 10000 h 11921"/>
              <a:gd name="connsiteX155" fmla="*/ 3467 w 10100"/>
              <a:gd name="connsiteY155" fmla="*/ 10000 h 11921"/>
              <a:gd name="connsiteX156" fmla="*/ 3488 w 10100"/>
              <a:gd name="connsiteY156" fmla="*/ 10000 h 11921"/>
              <a:gd name="connsiteX157" fmla="*/ 3511 w 10100"/>
              <a:gd name="connsiteY157" fmla="*/ 10000 h 11921"/>
              <a:gd name="connsiteX158" fmla="*/ 3535 w 10100"/>
              <a:gd name="connsiteY158" fmla="*/ 10000 h 11921"/>
              <a:gd name="connsiteX159" fmla="*/ 3555 w 10100"/>
              <a:gd name="connsiteY159" fmla="*/ 10000 h 11921"/>
              <a:gd name="connsiteX160" fmla="*/ 3579 w 10100"/>
              <a:gd name="connsiteY160" fmla="*/ 10000 h 11921"/>
              <a:gd name="connsiteX161" fmla="*/ 3602 w 10100"/>
              <a:gd name="connsiteY161" fmla="*/ 10000 h 11921"/>
              <a:gd name="connsiteX162" fmla="*/ 3623 w 10100"/>
              <a:gd name="connsiteY162" fmla="*/ 10000 h 11921"/>
              <a:gd name="connsiteX163" fmla="*/ 3646 w 10100"/>
              <a:gd name="connsiteY163" fmla="*/ 10000 h 11921"/>
              <a:gd name="connsiteX164" fmla="*/ 3670 w 10100"/>
              <a:gd name="connsiteY164" fmla="*/ 10000 h 11921"/>
              <a:gd name="connsiteX165" fmla="*/ 3690 w 10100"/>
              <a:gd name="connsiteY165" fmla="*/ 10000 h 11921"/>
              <a:gd name="connsiteX166" fmla="*/ 3714 w 10100"/>
              <a:gd name="connsiteY166" fmla="*/ 10000 h 11921"/>
              <a:gd name="connsiteX167" fmla="*/ 3734 w 10100"/>
              <a:gd name="connsiteY167" fmla="*/ 10000 h 11921"/>
              <a:gd name="connsiteX168" fmla="*/ 3755 w 10100"/>
              <a:gd name="connsiteY168" fmla="*/ 10000 h 11921"/>
              <a:gd name="connsiteX169" fmla="*/ 3778 w 10100"/>
              <a:gd name="connsiteY169" fmla="*/ 10000 h 11921"/>
              <a:gd name="connsiteX170" fmla="*/ 3802 w 10100"/>
              <a:gd name="connsiteY170" fmla="*/ 10000 h 11921"/>
              <a:gd name="connsiteX171" fmla="*/ 3825 w 10100"/>
              <a:gd name="connsiteY171" fmla="*/ 10000 h 11921"/>
              <a:gd name="connsiteX172" fmla="*/ 3846 w 10100"/>
              <a:gd name="connsiteY172" fmla="*/ 10000 h 11921"/>
              <a:gd name="connsiteX173" fmla="*/ 3869 w 10100"/>
              <a:gd name="connsiteY173" fmla="*/ 10000 h 11921"/>
              <a:gd name="connsiteX174" fmla="*/ 3893 w 10100"/>
              <a:gd name="connsiteY174" fmla="*/ 10000 h 11921"/>
              <a:gd name="connsiteX175" fmla="*/ 3913 w 10100"/>
              <a:gd name="connsiteY175" fmla="*/ 10000 h 11921"/>
              <a:gd name="connsiteX176" fmla="*/ 3937 w 10100"/>
              <a:gd name="connsiteY176" fmla="*/ 10000 h 11921"/>
              <a:gd name="connsiteX177" fmla="*/ 3960 w 10100"/>
              <a:gd name="connsiteY177" fmla="*/ 10000 h 11921"/>
              <a:gd name="connsiteX178" fmla="*/ 3981 w 10100"/>
              <a:gd name="connsiteY178" fmla="*/ 10000 h 11921"/>
              <a:gd name="connsiteX179" fmla="*/ 4004 w 10100"/>
              <a:gd name="connsiteY179" fmla="*/ 10000 h 11921"/>
              <a:gd name="connsiteX180" fmla="*/ 4028 w 10100"/>
              <a:gd name="connsiteY180" fmla="*/ 10000 h 11921"/>
              <a:gd name="connsiteX181" fmla="*/ 4048 w 10100"/>
              <a:gd name="connsiteY181" fmla="*/ 10000 h 11921"/>
              <a:gd name="connsiteX182" fmla="*/ 4072 w 10100"/>
              <a:gd name="connsiteY182" fmla="*/ 10000 h 11921"/>
              <a:gd name="connsiteX183" fmla="*/ 4095 w 10100"/>
              <a:gd name="connsiteY183" fmla="*/ 10000 h 11921"/>
              <a:gd name="connsiteX184" fmla="*/ 4116 w 10100"/>
              <a:gd name="connsiteY184" fmla="*/ 10000 h 11921"/>
              <a:gd name="connsiteX185" fmla="*/ 4136 w 10100"/>
              <a:gd name="connsiteY185" fmla="*/ 10000 h 11921"/>
              <a:gd name="connsiteX186" fmla="*/ 4160 w 10100"/>
              <a:gd name="connsiteY186" fmla="*/ 10000 h 11921"/>
              <a:gd name="connsiteX187" fmla="*/ 4180 w 10100"/>
              <a:gd name="connsiteY187" fmla="*/ 10000 h 11921"/>
              <a:gd name="connsiteX188" fmla="*/ 4204 w 10100"/>
              <a:gd name="connsiteY188" fmla="*/ 10000 h 11921"/>
              <a:gd name="connsiteX189" fmla="*/ 4227 w 10100"/>
              <a:gd name="connsiteY189" fmla="*/ 10000 h 11921"/>
              <a:gd name="connsiteX190" fmla="*/ 4251 w 10100"/>
              <a:gd name="connsiteY190" fmla="*/ 10000 h 11921"/>
              <a:gd name="connsiteX191" fmla="*/ 4271 w 10100"/>
              <a:gd name="connsiteY191" fmla="*/ 10000 h 11921"/>
              <a:gd name="connsiteX192" fmla="*/ 4295 w 10100"/>
              <a:gd name="connsiteY192" fmla="*/ 10000 h 11921"/>
              <a:gd name="connsiteX193" fmla="*/ 4318 w 10100"/>
              <a:gd name="connsiteY193" fmla="*/ 10000 h 11921"/>
              <a:gd name="connsiteX194" fmla="*/ 4339 w 10100"/>
              <a:gd name="connsiteY194" fmla="*/ 10000 h 11921"/>
              <a:gd name="connsiteX195" fmla="*/ 4362 w 10100"/>
              <a:gd name="connsiteY195" fmla="*/ 10000 h 11921"/>
              <a:gd name="connsiteX196" fmla="*/ 4385 w 10100"/>
              <a:gd name="connsiteY196" fmla="*/ 10000 h 11921"/>
              <a:gd name="connsiteX197" fmla="*/ 4406 w 10100"/>
              <a:gd name="connsiteY197" fmla="*/ 10000 h 11921"/>
              <a:gd name="connsiteX198" fmla="*/ 4429 w 10100"/>
              <a:gd name="connsiteY198" fmla="*/ 10000 h 11921"/>
              <a:gd name="connsiteX199" fmla="*/ 4453 w 10100"/>
              <a:gd name="connsiteY199" fmla="*/ 10000 h 11921"/>
              <a:gd name="connsiteX200" fmla="*/ 4473 w 10100"/>
              <a:gd name="connsiteY200" fmla="*/ 10000 h 11921"/>
              <a:gd name="connsiteX201" fmla="*/ 4497 w 10100"/>
              <a:gd name="connsiteY201" fmla="*/ 10000 h 11921"/>
              <a:gd name="connsiteX202" fmla="*/ 4520 w 10100"/>
              <a:gd name="connsiteY202" fmla="*/ 10000 h 11921"/>
              <a:gd name="connsiteX203" fmla="*/ 4538 w 10100"/>
              <a:gd name="connsiteY203" fmla="*/ 10000 h 11921"/>
              <a:gd name="connsiteX204" fmla="*/ 4561 w 10100"/>
              <a:gd name="connsiteY204" fmla="*/ 10000 h 11921"/>
              <a:gd name="connsiteX205" fmla="*/ 4585 w 10100"/>
              <a:gd name="connsiteY205" fmla="*/ 10000 h 11921"/>
              <a:gd name="connsiteX206" fmla="*/ 4605 w 10100"/>
              <a:gd name="connsiteY206" fmla="*/ 10000 h 11921"/>
              <a:gd name="connsiteX207" fmla="*/ 4629 w 10100"/>
              <a:gd name="connsiteY207" fmla="*/ 10000 h 11921"/>
              <a:gd name="connsiteX208" fmla="*/ 4652 w 10100"/>
              <a:gd name="connsiteY208" fmla="*/ 10000 h 11921"/>
              <a:gd name="connsiteX209" fmla="*/ 4676 w 10100"/>
              <a:gd name="connsiteY209" fmla="*/ 10000 h 11921"/>
              <a:gd name="connsiteX210" fmla="*/ 4696 w 10100"/>
              <a:gd name="connsiteY210" fmla="*/ 10000 h 11921"/>
              <a:gd name="connsiteX211" fmla="*/ 4720 w 10100"/>
              <a:gd name="connsiteY211" fmla="*/ 10000 h 11921"/>
              <a:gd name="connsiteX212" fmla="*/ 4743 w 10100"/>
              <a:gd name="connsiteY212" fmla="*/ 10000 h 11921"/>
              <a:gd name="connsiteX213" fmla="*/ 4764 w 10100"/>
              <a:gd name="connsiteY213" fmla="*/ 10000 h 11921"/>
              <a:gd name="connsiteX214" fmla="*/ 4787 w 10100"/>
              <a:gd name="connsiteY214" fmla="*/ 10000 h 11921"/>
              <a:gd name="connsiteX215" fmla="*/ 4811 w 10100"/>
              <a:gd name="connsiteY215" fmla="*/ 10000 h 11921"/>
              <a:gd name="connsiteX216" fmla="*/ 4831 w 10100"/>
              <a:gd name="connsiteY216" fmla="*/ 10000 h 11921"/>
              <a:gd name="connsiteX217" fmla="*/ 4855 w 10100"/>
              <a:gd name="connsiteY217" fmla="*/ 10000 h 11921"/>
              <a:gd name="connsiteX218" fmla="*/ 4878 w 10100"/>
              <a:gd name="connsiteY218" fmla="*/ 10000 h 11921"/>
              <a:gd name="connsiteX219" fmla="*/ 4899 w 10100"/>
              <a:gd name="connsiteY219" fmla="*/ 10000 h 11921"/>
              <a:gd name="connsiteX220" fmla="*/ 4919 w 10100"/>
              <a:gd name="connsiteY220" fmla="*/ 10000 h 11921"/>
              <a:gd name="connsiteX221" fmla="*/ 4943 w 10100"/>
              <a:gd name="connsiteY221" fmla="*/ 10000 h 11921"/>
              <a:gd name="connsiteX222" fmla="*/ 4963 w 10100"/>
              <a:gd name="connsiteY222" fmla="*/ 10000 h 11921"/>
              <a:gd name="connsiteX223" fmla="*/ 4987 w 10100"/>
              <a:gd name="connsiteY223" fmla="*/ 10000 h 11921"/>
              <a:gd name="connsiteX224" fmla="*/ 5010 w 10100"/>
              <a:gd name="connsiteY224" fmla="*/ 10000 h 11921"/>
              <a:gd name="connsiteX225" fmla="*/ 5031 w 10100"/>
              <a:gd name="connsiteY225" fmla="*/ 10000 h 11921"/>
              <a:gd name="connsiteX226" fmla="*/ 5054 w 10100"/>
              <a:gd name="connsiteY226" fmla="*/ 10000 h 11921"/>
              <a:gd name="connsiteX227" fmla="*/ 5078 w 10100"/>
              <a:gd name="connsiteY227" fmla="*/ 10000 h 11921"/>
              <a:gd name="connsiteX228" fmla="*/ 5101 w 10100"/>
              <a:gd name="connsiteY228" fmla="*/ 10000 h 11921"/>
              <a:gd name="connsiteX229" fmla="*/ 5122 w 10100"/>
              <a:gd name="connsiteY229" fmla="*/ 10000 h 11921"/>
              <a:gd name="connsiteX230" fmla="*/ 5145 w 10100"/>
              <a:gd name="connsiteY230" fmla="*/ 10000 h 11921"/>
              <a:gd name="connsiteX231" fmla="*/ 5169 w 10100"/>
              <a:gd name="connsiteY231" fmla="*/ 10000 h 11921"/>
              <a:gd name="connsiteX232" fmla="*/ 5189 w 10100"/>
              <a:gd name="connsiteY232" fmla="*/ 10000 h 11921"/>
              <a:gd name="connsiteX233" fmla="*/ 5213 w 10100"/>
              <a:gd name="connsiteY233" fmla="*/ 10000 h 11921"/>
              <a:gd name="connsiteX234" fmla="*/ 5236 w 10100"/>
              <a:gd name="connsiteY234" fmla="*/ 10000 h 11921"/>
              <a:gd name="connsiteX235" fmla="*/ 5257 w 10100"/>
              <a:gd name="connsiteY235" fmla="*/ 10000 h 11921"/>
              <a:gd name="connsiteX236" fmla="*/ 5280 w 10100"/>
              <a:gd name="connsiteY236" fmla="*/ 10000 h 11921"/>
              <a:gd name="connsiteX237" fmla="*/ 5304 w 10100"/>
              <a:gd name="connsiteY237" fmla="*/ 10000 h 11921"/>
              <a:gd name="connsiteX238" fmla="*/ 5321 w 10100"/>
              <a:gd name="connsiteY238" fmla="*/ 10000 h 11921"/>
              <a:gd name="connsiteX239" fmla="*/ 5345 w 10100"/>
              <a:gd name="connsiteY239" fmla="*/ 10000 h 11921"/>
              <a:gd name="connsiteX240" fmla="*/ 5368 w 10100"/>
              <a:gd name="connsiteY240" fmla="*/ 10000 h 11921"/>
              <a:gd name="connsiteX241" fmla="*/ 5389 w 10100"/>
              <a:gd name="connsiteY241" fmla="*/ 10000 h 11921"/>
              <a:gd name="connsiteX242" fmla="*/ 5412 w 10100"/>
              <a:gd name="connsiteY242" fmla="*/ 10000 h 11921"/>
              <a:gd name="connsiteX243" fmla="*/ 5436 w 10100"/>
              <a:gd name="connsiteY243" fmla="*/ 10000 h 11921"/>
              <a:gd name="connsiteX244" fmla="*/ 5456 w 10100"/>
              <a:gd name="connsiteY244" fmla="*/ 10000 h 11921"/>
              <a:gd name="connsiteX245" fmla="*/ 5480 w 10100"/>
              <a:gd name="connsiteY245" fmla="*/ 10000 h 11921"/>
              <a:gd name="connsiteX246" fmla="*/ 5503 w 10100"/>
              <a:gd name="connsiteY246" fmla="*/ 10000 h 11921"/>
              <a:gd name="connsiteX247" fmla="*/ 5527 w 10100"/>
              <a:gd name="connsiteY247" fmla="*/ 10000 h 11921"/>
              <a:gd name="connsiteX248" fmla="*/ 5547 w 10100"/>
              <a:gd name="connsiteY248" fmla="*/ 10000 h 11921"/>
              <a:gd name="connsiteX249" fmla="*/ 5571 w 10100"/>
              <a:gd name="connsiteY249" fmla="*/ 10000 h 11921"/>
              <a:gd name="connsiteX250" fmla="*/ 5594 w 10100"/>
              <a:gd name="connsiteY250" fmla="*/ 10000 h 11921"/>
              <a:gd name="connsiteX251" fmla="*/ 5615 w 10100"/>
              <a:gd name="connsiteY251" fmla="*/ 10000 h 11921"/>
              <a:gd name="connsiteX252" fmla="*/ 5638 w 10100"/>
              <a:gd name="connsiteY252" fmla="*/ 10000 h 11921"/>
              <a:gd name="connsiteX253" fmla="*/ 5661 w 10100"/>
              <a:gd name="connsiteY253" fmla="*/ 10000 h 11921"/>
              <a:gd name="connsiteX254" fmla="*/ 5682 w 10100"/>
              <a:gd name="connsiteY254" fmla="*/ 10000 h 11921"/>
              <a:gd name="connsiteX255" fmla="*/ 5705 w 10100"/>
              <a:gd name="connsiteY255" fmla="*/ 10000 h 11921"/>
              <a:gd name="connsiteX256" fmla="*/ 5726 w 10100"/>
              <a:gd name="connsiteY256" fmla="*/ 10000 h 11921"/>
              <a:gd name="connsiteX257" fmla="*/ 5747 w 10100"/>
              <a:gd name="connsiteY257" fmla="*/ 10000 h 11921"/>
              <a:gd name="connsiteX258" fmla="*/ 5770 w 10100"/>
              <a:gd name="connsiteY258" fmla="*/ 10000 h 11921"/>
              <a:gd name="connsiteX259" fmla="*/ 5793 w 10100"/>
              <a:gd name="connsiteY259" fmla="*/ 10000 h 11921"/>
              <a:gd name="connsiteX260" fmla="*/ 5814 w 10100"/>
              <a:gd name="connsiteY260" fmla="*/ 10000 h 11921"/>
              <a:gd name="connsiteX261" fmla="*/ 5837 w 10100"/>
              <a:gd name="connsiteY261" fmla="*/ 10000 h 11921"/>
              <a:gd name="connsiteX262" fmla="*/ 5861 w 10100"/>
              <a:gd name="connsiteY262" fmla="*/ 10000 h 11921"/>
              <a:gd name="connsiteX263" fmla="*/ 5881 w 10100"/>
              <a:gd name="connsiteY263" fmla="*/ 10000 h 11921"/>
              <a:gd name="connsiteX264" fmla="*/ 5905 w 10100"/>
              <a:gd name="connsiteY264" fmla="*/ 10000 h 11921"/>
              <a:gd name="connsiteX265" fmla="*/ 5928 w 10100"/>
              <a:gd name="connsiteY265" fmla="*/ 10000 h 11921"/>
              <a:gd name="connsiteX266" fmla="*/ 5952 w 10100"/>
              <a:gd name="connsiteY266" fmla="*/ 10000 h 11921"/>
              <a:gd name="connsiteX267" fmla="*/ 5972 w 10100"/>
              <a:gd name="connsiteY267" fmla="*/ 10000 h 11921"/>
              <a:gd name="connsiteX268" fmla="*/ 5996 w 10100"/>
              <a:gd name="connsiteY268" fmla="*/ 10000 h 11921"/>
              <a:gd name="connsiteX269" fmla="*/ 6019 w 10100"/>
              <a:gd name="connsiteY269" fmla="*/ 10000 h 11921"/>
              <a:gd name="connsiteX270" fmla="*/ 6040 w 10100"/>
              <a:gd name="connsiteY270" fmla="*/ 10000 h 11921"/>
              <a:gd name="connsiteX271" fmla="*/ 6063 w 10100"/>
              <a:gd name="connsiteY271" fmla="*/ 10000 h 11921"/>
              <a:gd name="connsiteX272" fmla="*/ 6087 w 10100"/>
              <a:gd name="connsiteY272" fmla="*/ 10000 h 11921"/>
              <a:gd name="connsiteX273" fmla="*/ 6104 w 10100"/>
              <a:gd name="connsiteY273" fmla="*/ 10000 h 11921"/>
              <a:gd name="connsiteX274" fmla="*/ 6128 w 10100"/>
              <a:gd name="connsiteY274" fmla="*/ 10000 h 11921"/>
              <a:gd name="connsiteX275" fmla="*/ 6151 w 10100"/>
              <a:gd name="connsiteY275" fmla="*/ 10000 h 11921"/>
              <a:gd name="connsiteX276" fmla="*/ 6172 w 10100"/>
              <a:gd name="connsiteY276" fmla="*/ 10000 h 11921"/>
              <a:gd name="connsiteX277" fmla="*/ 6195 w 10100"/>
              <a:gd name="connsiteY277" fmla="*/ 10000 h 11921"/>
              <a:gd name="connsiteX278" fmla="*/ 6219 w 10100"/>
              <a:gd name="connsiteY278" fmla="*/ 10000 h 11921"/>
              <a:gd name="connsiteX279" fmla="*/ 6239 w 10100"/>
              <a:gd name="connsiteY279" fmla="*/ 10000 h 11921"/>
              <a:gd name="connsiteX280" fmla="*/ 6263 w 10100"/>
              <a:gd name="connsiteY280" fmla="*/ 10000 h 11921"/>
              <a:gd name="connsiteX281" fmla="*/ 6286 w 10100"/>
              <a:gd name="connsiteY281" fmla="*/ 10000 h 11921"/>
              <a:gd name="connsiteX282" fmla="*/ 6307 w 10100"/>
              <a:gd name="connsiteY282" fmla="*/ 10000 h 11921"/>
              <a:gd name="connsiteX283" fmla="*/ 6330 w 10100"/>
              <a:gd name="connsiteY283" fmla="*/ 10000 h 11921"/>
              <a:gd name="connsiteX284" fmla="*/ 6354 w 10100"/>
              <a:gd name="connsiteY284" fmla="*/ 10000 h 11921"/>
              <a:gd name="connsiteX285" fmla="*/ 6374 w 10100"/>
              <a:gd name="connsiteY285" fmla="*/ 10000 h 11921"/>
              <a:gd name="connsiteX286" fmla="*/ 6398 w 10100"/>
              <a:gd name="connsiteY286" fmla="*/ 10000 h 11921"/>
              <a:gd name="connsiteX287" fmla="*/ 6421 w 10100"/>
              <a:gd name="connsiteY287" fmla="*/ 10000 h 11921"/>
              <a:gd name="connsiteX288" fmla="*/ 6445 w 10100"/>
              <a:gd name="connsiteY288" fmla="*/ 10000 h 11921"/>
              <a:gd name="connsiteX289" fmla="*/ 6465 w 10100"/>
              <a:gd name="connsiteY289" fmla="*/ 10000 h 11921"/>
              <a:gd name="connsiteX290" fmla="*/ 6489 w 10100"/>
              <a:gd name="connsiteY290" fmla="*/ 10000 h 11921"/>
              <a:gd name="connsiteX291" fmla="*/ 6509 w 10100"/>
              <a:gd name="connsiteY291" fmla="*/ 10000 h 11921"/>
              <a:gd name="connsiteX292" fmla="*/ 6530 w 10100"/>
              <a:gd name="connsiteY292" fmla="*/ 10000 h 11921"/>
              <a:gd name="connsiteX293" fmla="*/ 6553 w 10100"/>
              <a:gd name="connsiteY293" fmla="*/ 10000 h 11921"/>
              <a:gd name="connsiteX294" fmla="*/ 6577 w 10100"/>
              <a:gd name="connsiteY294" fmla="*/ 10000 h 11921"/>
              <a:gd name="connsiteX295" fmla="*/ 6597 w 10100"/>
              <a:gd name="connsiteY295" fmla="*/ 10000 h 11921"/>
              <a:gd name="connsiteX296" fmla="*/ 6621 w 10100"/>
              <a:gd name="connsiteY296" fmla="*/ 10000 h 11921"/>
              <a:gd name="connsiteX297" fmla="*/ 6644 w 10100"/>
              <a:gd name="connsiteY297" fmla="*/ 10000 h 11921"/>
              <a:gd name="connsiteX298" fmla="*/ 6665 w 10100"/>
              <a:gd name="connsiteY298" fmla="*/ 10000 h 11921"/>
              <a:gd name="connsiteX299" fmla="*/ 6688 w 10100"/>
              <a:gd name="connsiteY299" fmla="*/ 10000 h 11921"/>
              <a:gd name="connsiteX300" fmla="*/ 6712 w 10100"/>
              <a:gd name="connsiteY300" fmla="*/ 10000 h 11921"/>
              <a:gd name="connsiteX301" fmla="*/ 6732 w 10100"/>
              <a:gd name="connsiteY301" fmla="*/ 10000 h 11921"/>
              <a:gd name="connsiteX302" fmla="*/ 6756 w 10100"/>
              <a:gd name="connsiteY302" fmla="*/ 10000 h 11921"/>
              <a:gd name="connsiteX303" fmla="*/ 6779 w 10100"/>
              <a:gd name="connsiteY303" fmla="*/ 10000 h 11921"/>
              <a:gd name="connsiteX304" fmla="*/ 6800 w 10100"/>
              <a:gd name="connsiteY304" fmla="*/ 10000 h 11921"/>
              <a:gd name="connsiteX305" fmla="*/ 6823 w 10100"/>
              <a:gd name="connsiteY305" fmla="*/ 10000 h 11921"/>
              <a:gd name="connsiteX306" fmla="*/ 6847 w 10100"/>
              <a:gd name="connsiteY306" fmla="*/ 10000 h 11921"/>
              <a:gd name="connsiteX307" fmla="*/ 6870 w 10100"/>
              <a:gd name="connsiteY307" fmla="*/ 10000 h 11921"/>
              <a:gd name="connsiteX308" fmla="*/ 6891 w 10100"/>
              <a:gd name="connsiteY308" fmla="*/ 10000 h 11921"/>
              <a:gd name="connsiteX309" fmla="*/ 6911 w 10100"/>
              <a:gd name="connsiteY309" fmla="*/ 10000 h 11921"/>
              <a:gd name="connsiteX310" fmla="*/ 6935 w 10100"/>
              <a:gd name="connsiteY310" fmla="*/ 10000 h 11921"/>
              <a:gd name="connsiteX311" fmla="*/ 6955 w 10100"/>
              <a:gd name="connsiteY311" fmla="*/ 10000 h 11921"/>
              <a:gd name="connsiteX312" fmla="*/ 6979 w 10100"/>
              <a:gd name="connsiteY312" fmla="*/ 10000 h 11921"/>
              <a:gd name="connsiteX313" fmla="*/ 7002 w 10100"/>
              <a:gd name="connsiteY313" fmla="*/ 10000 h 11921"/>
              <a:gd name="connsiteX314" fmla="*/ 7023 w 10100"/>
              <a:gd name="connsiteY314" fmla="*/ 10000 h 11921"/>
              <a:gd name="connsiteX315" fmla="*/ 7046 w 10100"/>
              <a:gd name="connsiteY315" fmla="*/ 10000 h 11921"/>
              <a:gd name="connsiteX316" fmla="*/ 7070 w 10100"/>
              <a:gd name="connsiteY316" fmla="*/ 10000 h 11921"/>
              <a:gd name="connsiteX317" fmla="*/ 7090 w 10100"/>
              <a:gd name="connsiteY317" fmla="*/ 10000 h 11921"/>
              <a:gd name="connsiteX318" fmla="*/ 7114 w 10100"/>
              <a:gd name="connsiteY318" fmla="*/ 10000 h 11921"/>
              <a:gd name="connsiteX319" fmla="*/ 7137 w 10100"/>
              <a:gd name="connsiteY319" fmla="*/ 10000 h 11921"/>
              <a:gd name="connsiteX320" fmla="*/ 7158 w 10100"/>
              <a:gd name="connsiteY320" fmla="*/ 10000 h 11921"/>
              <a:gd name="connsiteX321" fmla="*/ 7181 w 10100"/>
              <a:gd name="connsiteY321" fmla="*/ 10000 h 11921"/>
              <a:gd name="connsiteX322" fmla="*/ 7204 w 10100"/>
              <a:gd name="connsiteY322" fmla="*/ 10000 h 11921"/>
              <a:gd name="connsiteX323" fmla="*/ 7225 w 10100"/>
              <a:gd name="connsiteY323" fmla="*/ 10000 h 11921"/>
              <a:gd name="connsiteX324" fmla="*/ 7248 w 10100"/>
              <a:gd name="connsiteY324" fmla="*/ 10000 h 11921"/>
              <a:gd name="connsiteX325" fmla="*/ 7272 w 10100"/>
              <a:gd name="connsiteY325" fmla="*/ 10000 h 11921"/>
              <a:gd name="connsiteX326" fmla="*/ 7292 w 10100"/>
              <a:gd name="connsiteY326" fmla="*/ 10000 h 11921"/>
              <a:gd name="connsiteX327" fmla="*/ 7313 w 10100"/>
              <a:gd name="connsiteY327" fmla="*/ 10000 h 11921"/>
              <a:gd name="connsiteX328" fmla="*/ 7336 w 10100"/>
              <a:gd name="connsiteY328" fmla="*/ 10000 h 11921"/>
              <a:gd name="connsiteX329" fmla="*/ 7360 w 10100"/>
              <a:gd name="connsiteY329" fmla="*/ 10000 h 11921"/>
              <a:gd name="connsiteX330" fmla="*/ 7380 w 10100"/>
              <a:gd name="connsiteY330" fmla="*/ 10000 h 11921"/>
              <a:gd name="connsiteX331" fmla="*/ 7404 w 10100"/>
              <a:gd name="connsiteY331" fmla="*/ 10000 h 11921"/>
              <a:gd name="connsiteX332" fmla="*/ 7427 w 10100"/>
              <a:gd name="connsiteY332" fmla="*/ 10000 h 11921"/>
              <a:gd name="connsiteX333" fmla="*/ 7448 w 10100"/>
              <a:gd name="connsiteY333" fmla="*/ 10000 h 11921"/>
              <a:gd name="connsiteX334" fmla="*/ 7471 w 10100"/>
              <a:gd name="connsiteY334" fmla="*/ 10000 h 11921"/>
              <a:gd name="connsiteX335" fmla="*/ 7495 w 10100"/>
              <a:gd name="connsiteY335" fmla="*/ 10000 h 11921"/>
              <a:gd name="connsiteX336" fmla="*/ 7515 w 10100"/>
              <a:gd name="connsiteY336" fmla="*/ 10000 h 11921"/>
              <a:gd name="connsiteX337" fmla="*/ 7539 w 10100"/>
              <a:gd name="connsiteY337" fmla="*/ 10000 h 11921"/>
              <a:gd name="connsiteX338" fmla="*/ 7562 w 10100"/>
              <a:gd name="connsiteY338" fmla="*/ 10000 h 11921"/>
              <a:gd name="connsiteX339" fmla="*/ 7583 w 10100"/>
              <a:gd name="connsiteY339" fmla="*/ 10000 h 11921"/>
              <a:gd name="connsiteX340" fmla="*/ 7606 w 10100"/>
              <a:gd name="connsiteY340" fmla="*/ 10000 h 11921"/>
              <a:gd name="connsiteX341" fmla="*/ 7630 w 10100"/>
              <a:gd name="connsiteY341" fmla="*/ 10000 h 11921"/>
              <a:gd name="connsiteX342" fmla="*/ 7650 w 10100"/>
              <a:gd name="connsiteY342" fmla="*/ 10000 h 11921"/>
              <a:gd name="connsiteX343" fmla="*/ 7674 w 10100"/>
              <a:gd name="connsiteY343" fmla="*/ 10000 h 11921"/>
              <a:gd name="connsiteX344" fmla="*/ 7694 w 10100"/>
              <a:gd name="connsiteY344" fmla="*/ 10000 h 11921"/>
              <a:gd name="connsiteX345" fmla="*/ 7718 w 10100"/>
              <a:gd name="connsiteY345" fmla="*/ 10000 h 11921"/>
              <a:gd name="connsiteX346" fmla="*/ 7738 w 10100"/>
              <a:gd name="connsiteY346" fmla="*/ 10000 h 11921"/>
              <a:gd name="connsiteX347" fmla="*/ 7762 w 10100"/>
              <a:gd name="connsiteY347" fmla="*/ 10000 h 11921"/>
              <a:gd name="connsiteX348" fmla="*/ 7785 w 10100"/>
              <a:gd name="connsiteY348" fmla="*/ 10000 h 11921"/>
              <a:gd name="connsiteX349" fmla="*/ 7806 w 10100"/>
              <a:gd name="connsiteY349" fmla="*/ 10000 h 11921"/>
              <a:gd name="connsiteX350" fmla="*/ 7829 w 10100"/>
              <a:gd name="connsiteY350" fmla="*/ 10000 h 11921"/>
              <a:gd name="connsiteX351" fmla="*/ 7853 w 10100"/>
              <a:gd name="connsiteY351" fmla="*/ 10000 h 11921"/>
              <a:gd name="connsiteX352" fmla="*/ 7873 w 10100"/>
              <a:gd name="connsiteY352" fmla="*/ 10000 h 11921"/>
              <a:gd name="connsiteX353" fmla="*/ 7897 w 10100"/>
              <a:gd name="connsiteY353" fmla="*/ 10000 h 11921"/>
              <a:gd name="connsiteX354" fmla="*/ 7920 w 10100"/>
              <a:gd name="connsiteY354" fmla="*/ 10000 h 11921"/>
              <a:gd name="connsiteX355" fmla="*/ 7941 w 10100"/>
              <a:gd name="connsiteY355" fmla="*/ 10000 h 11921"/>
              <a:gd name="connsiteX356" fmla="*/ 7964 w 10100"/>
              <a:gd name="connsiteY356" fmla="*/ 10000 h 11921"/>
              <a:gd name="connsiteX357" fmla="*/ 7988 w 10100"/>
              <a:gd name="connsiteY357" fmla="*/ 10000 h 11921"/>
              <a:gd name="connsiteX358" fmla="*/ 8008 w 10100"/>
              <a:gd name="connsiteY358" fmla="*/ 10000 h 11921"/>
              <a:gd name="connsiteX359" fmla="*/ 8032 w 10100"/>
              <a:gd name="connsiteY359" fmla="*/ 10000 h 11921"/>
              <a:gd name="connsiteX360" fmla="*/ 8055 w 10100"/>
              <a:gd name="connsiteY360" fmla="*/ 10000 h 11921"/>
              <a:gd name="connsiteX361" fmla="*/ 8076 w 10100"/>
              <a:gd name="connsiteY361" fmla="*/ 10000 h 11921"/>
              <a:gd name="connsiteX362" fmla="*/ 8096 w 10100"/>
              <a:gd name="connsiteY362" fmla="*/ 10000 h 11921"/>
              <a:gd name="connsiteX363" fmla="*/ 8120 w 10100"/>
              <a:gd name="connsiteY363" fmla="*/ 10000 h 11921"/>
              <a:gd name="connsiteX364" fmla="*/ 8143 w 10100"/>
              <a:gd name="connsiteY364" fmla="*/ 10000 h 11921"/>
              <a:gd name="connsiteX365" fmla="*/ 8164 w 10100"/>
              <a:gd name="connsiteY365" fmla="*/ 10000 h 11921"/>
              <a:gd name="connsiteX366" fmla="*/ 8187 w 10100"/>
              <a:gd name="connsiteY366" fmla="*/ 10000 h 11921"/>
              <a:gd name="connsiteX367" fmla="*/ 8211 w 10100"/>
              <a:gd name="connsiteY367" fmla="*/ 10000 h 11921"/>
              <a:gd name="connsiteX368" fmla="*/ 8231 w 10100"/>
              <a:gd name="connsiteY368" fmla="*/ 10000 h 11921"/>
              <a:gd name="connsiteX369" fmla="*/ 8255 w 10100"/>
              <a:gd name="connsiteY369" fmla="*/ 10000 h 11921"/>
              <a:gd name="connsiteX370" fmla="*/ 8278 w 10100"/>
              <a:gd name="connsiteY370" fmla="*/ 10000 h 11921"/>
              <a:gd name="connsiteX371" fmla="*/ 8299 w 10100"/>
              <a:gd name="connsiteY371" fmla="*/ 10000 h 11921"/>
              <a:gd name="connsiteX372" fmla="*/ 8322 w 10100"/>
              <a:gd name="connsiteY372" fmla="*/ 10000 h 11921"/>
              <a:gd name="connsiteX373" fmla="*/ 8346 w 10100"/>
              <a:gd name="connsiteY373" fmla="*/ 10000 h 11921"/>
              <a:gd name="connsiteX374" fmla="*/ 8366 w 10100"/>
              <a:gd name="connsiteY374" fmla="*/ 10000 h 11921"/>
              <a:gd name="connsiteX375" fmla="*/ 8390 w 10100"/>
              <a:gd name="connsiteY375" fmla="*/ 10000 h 11921"/>
              <a:gd name="connsiteX376" fmla="*/ 8413 w 10100"/>
              <a:gd name="connsiteY376" fmla="*/ 10000 h 11921"/>
              <a:gd name="connsiteX377" fmla="*/ 8434 w 10100"/>
              <a:gd name="connsiteY377" fmla="*/ 10000 h 11921"/>
              <a:gd name="connsiteX378" fmla="*/ 8457 w 10100"/>
              <a:gd name="connsiteY378" fmla="*/ 10000 h 11921"/>
              <a:gd name="connsiteX379" fmla="*/ 8478 w 10100"/>
              <a:gd name="connsiteY379" fmla="*/ 10000 h 11921"/>
              <a:gd name="connsiteX380" fmla="*/ 8501 w 10100"/>
              <a:gd name="connsiteY380" fmla="*/ 10000 h 11921"/>
              <a:gd name="connsiteX381" fmla="*/ 8522 w 10100"/>
              <a:gd name="connsiteY381" fmla="*/ 10000 h 11921"/>
              <a:gd name="connsiteX382" fmla="*/ 8545 w 10100"/>
              <a:gd name="connsiteY382" fmla="*/ 10000 h 11921"/>
              <a:gd name="connsiteX383" fmla="*/ 8568 w 10100"/>
              <a:gd name="connsiteY383" fmla="*/ 10000 h 11921"/>
              <a:gd name="connsiteX384" fmla="*/ 8589 w 10100"/>
              <a:gd name="connsiteY384" fmla="*/ 10000 h 11921"/>
              <a:gd name="connsiteX385" fmla="*/ 8612 w 10100"/>
              <a:gd name="connsiteY385" fmla="*/ 10000 h 11921"/>
              <a:gd name="connsiteX386" fmla="*/ 8636 w 10100"/>
              <a:gd name="connsiteY386" fmla="*/ 10000 h 11921"/>
              <a:gd name="connsiteX387" fmla="*/ 8656 w 10100"/>
              <a:gd name="connsiteY387" fmla="*/ 10000 h 11921"/>
              <a:gd name="connsiteX388" fmla="*/ 8680 w 10100"/>
              <a:gd name="connsiteY388" fmla="*/ 10000 h 11921"/>
              <a:gd name="connsiteX389" fmla="*/ 8703 w 10100"/>
              <a:gd name="connsiteY389" fmla="*/ 10000 h 11921"/>
              <a:gd name="connsiteX390" fmla="*/ 8724 w 10100"/>
              <a:gd name="connsiteY390" fmla="*/ 10000 h 11921"/>
              <a:gd name="connsiteX391" fmla="*/ 8747 w 10100"/>
              <a:gd name="connsiteY391" fmla="*/ 10000 h 11921"/>
              <a:gd name="connsiteX392" fmla="*/ 8771 w 10100"/>
              <a:gd name="connsiteY392" fmla="*/ 10000 h 11921"/>
              <a:gd name="connsiteX393" fmla="*/ 8791 w 10100"/>
              <a:gd name="connsiteY393" fmla="*/ 10000 h 11921"/>
              <a:gd name="connsiteX394" fmla="*/ 8815 w 10100"/>
              <a:gd name="connsiteY394" fmla="*/ 10000 h 11921"/>
              <a:gd name="connsiteX395" fmla="*/ 8838 w 10100"/>
              <a:gd name="connsiteY395" fmla="*/ 10000 h 11921"/>
              <a:gd name="connsiteX396" fmla="*/ 8859 w 10100"/>
              <a:gd name="connsiteY396" fmla="*/ 10000 h 11921"/>
              <a:gd name="connsiteX397" fmla="*/ 8879 w 10100"/>
              <a:gd name="connsiteY397" fmla="*/ 10000 h 11921"/>
              <a:gd name="connsiteX398" fmla="*/ 8903 w 10100"/>
              <a:gd name="connsiteY398" fmla="*/ 10000 h 11921"/>
              <a:gd name="connsiteX399" fmla="*/ 8923 w 10100"/>
              <a:gd name="connsiteY399" fmla="*/ 10000 h 11921"/>
              <a:gd name="connsiteX400" fmla="*/ 8947 w 10100"/>
              <a:gd name="connsiteY400" fmla="*/ 10000 h 11921"/>
              <a:gd name="connsiteX401" fmla="*/ 8970 w 10100"/>
              <a:gd name="connsiteY401" fmla="*/ 10000 h 11921"/>
              <a:gd name="connsiteX402" fmla="*/ 8994 w 10100"/>
              <a:gd name="connsiteY402" fmla="*/ 10000 h 11921"/>
              <a:gd name="connsiteX403" fmla="*/ 9014 w 10100"/>
              <a:gd name="connsiteY403" fmla="*/ 10000 h 11921"/>
              <a:gd name="connsiteX404" fmla="*/ 9038 w 10100"/>
              <a:gd name="connsiteY404" fmla="*/ 10000 h 11921"/>
              <a:gd name="connsiteX405" fmla="*/ 9061 w 10100"/>
              <a:gd name="connsiteY405" fmla="*/ 10000 h 11921"/>
              <a:gd name="connsiteX406" fmla="*/ 9082 w 10100"/>
              <a:gd name="connsiteY406" fmla="*/ 10000 h 11921"/>
              <a:gd name="connsiteX407" fmla="*/ 9105 w 10100"/>
              <a:gd name="connsiteY407" fmla="*/ 10000 h 11921"/>
              <a:gd name="connsiteX408" fmla="*/ 9129 w 10100"/>
              <a:gd name="connsiteY408" fmla="*/ 10000 h 11921"/>
              <a:gd name="connsiteX409" fmla="*/ 9149 w 10100"/>
              <a:gd name="connsiteY409" fmla="*/ 10000 h 11921"/>
              <a:gd name="connsiteX410" fmla="*/ 9173 w 10100"/>
              <a:gd name="connsiteY410" fmla="*/ 10000 h 11921"/>
              <a:gd name="connsiteX411" fmla="*/ 9196 w 10100"/>
              <a:gd name="connsiteY411" fmla="*/ 10000 h 11921"/>
              <a:gd name="connsiteX412" fmla="*/ 9217 w 10100"/>
              <a:gd name="connsiteY412" fmla="*/ 10000 h 11921"/>
              <a:gd name="connsiteX413" fmla="*/ 9240 w 10100"/>
              <a:gd name="connsiteY413" fmla="*/ 10000 h 11921"/>
              <a:gd name="connsiteX414" fmla="*/ 9264 w 10100"/>
              <a:gd name="connsiteY414" fmla="*/ 10000 h 11921"/>
              <a:gd name="connsiteX415" fmla="*/ 9281 w 10100"/>
              <a:gd name="connsiteY415" fmla="*/ 10000 h 11921"/>
              <a:gd name="connsiteX416" fmla="*/ 9305 w 10100"/>
              <a:gd name="connsiteY416" fmla="*/ 10000 h 11921"/>
              <a:gd name="connsiteX417" fmla="*/ 9328 w 10100"/>
              <a:gd name="connsiteY417" fmla="*/ 10000 h 11921"/>
              <a:gd name="connsiteX418" fmla="*/ 9349 w 10100"/>
              <a:gd name="connsiteY418" fmla="*/ 10000 h 11921"/>
              <a:gd name="connsiteX419" fmla="*/ 9372 w 10100"/>
              <a:gd name="connsiteY419" fmla="*/ 10000 h 11921"/>
              <a:gd name="connsiteX420" fmla="*/ 9396 w 10100"/>
              <a:gd name="connsiteY420" fmla="*/ 10000 h 11921"/>
              <a:gd name="connsiteX421" fmla="*/ 9419 w 10100"/>
              <a:gd name="connsiteY421" fmla="*/ 10000 h 11921"/>
              <a:gd name="connsiteX422" fmla="*/ 9440 w 10100"/>
              <a:gd name="connsiteY422" fmla="*/ 10000 h 11921"/>
              <a:gd name="connsiteX423" fmla="*/ 9463 w 10100"/>
              <a:gd name="connsiteY423" fmla="*/ 10000 h 11921"/>
              <a:gd name="connsiteX424" fmla="*/ 9487 w 10100"/>
              <a:gd name="connsiteY424" fmla="*/ 10000 h 11921"/>
              <a:gd name="connsiteX425" fmla="*/ 9507 w 10100"/>
              <a:gd name="connsiteY425" fmla="*/ 10000 h 11921"/>
              <a:gd name="connsiteX426" fmla="*/ 9531 w 10100"/>
              <a:gd name="connsiteY426" fmla="*/ 10000 h 11921"/>
              <a:gd name="connsiteX427" fmla="*/ 9554 w 10100"/>
              <a:gd name="connsiteY427" fmla="*/ 10000 h 11921"/>
              <a:gd name="connsiteX428" fmla="*/ 9575 w 10100"/>
              <a:gd name="connsiteY428" fmla="*/ 10000 h 11921"/>
              <a:gd name="connsiteX429" fmla="*/ 9598 w 10100"/>
              <a:gd name="connsiteY429" fmla="*/ 10000 h 11921"/>
              <a:gd name="connsiteX430" fmla="*/ 9622 w 10100"/>
              <a:gd name="connsiteY430" fmla="*/ 10000 h 11921"/>
              <a:gd name="connsiteX431" fmla="*/ 9642 w 10100"/>
              <a:gd name="connsiteY431" fmla="*/ 10000 h 11921"/>
              <a:gd name="connsiteX432" fmla="*/ 9663 w 10100"/>
              <a:gd name="connsiteY432" fmla="*/ 10000 h 11921"/>
              <a:gd name="connsiteX433" fmla="*/ 9686 w 10100"/>
              <a:gd name="connsiteY433" fmla="*/ 10000 h 11921"/>
              <a:gd name="connsiteX434" fmla="*/ 9707 w 10100"/>
              <a:gd name="connsiteY434" fmla="*/ 10000 h 11921"/>
              <a:gd name="connsiteX435" fmla="*/ 9730 w 10100"/>
              <a:gd name="connsiteY435" fmla="*/ 10000 h 11921"/>
              <a:gd name="connsiteX436" fmla="*/ 9754 w 10100"/>
              <a:gd name="connsiteY436" fmla="*/ 10000 h 11921"/>
              <a:gd name="connsiteX437" fmla="*/ 9774 w 10100"/>
              <a:gd name="connsiteY437" fmla="*/ 10000 h 11921"/>
              <a:gd name="connsiteX438" fmla="*/ 9798 w 10100"/>
              <a:gd name="connsiteY438" fmla="*/ 10000 h 11921"/>
              <a:gd name="connsiteX439" fmla="*/ 9821 w 10100"/>
              <a:gd name="connsiteY439" fmla="*/ 10000 h 11921"/>
              <a:gd name="connsiteX440" fmla="*/ 9845 w 10100"/>
              <a:gd name="connsiteY440" fmla="*/ 10000 h 11921"/>
              <a:gd name="connsiteX441" fmla="*/ 9865 w 10100"/>
              <a:gd name="connsiteY441" fmla="*/ 10000 h 11921"/>
              <a:gd name="connsiteX442" fmla="*/ 9889 w 10100"/>
              <a:gd name="connsiteY442" fmla="*/ 10000 h 11921"/>
              <a:gd name="connsiteX443" fmla="*/ 9912 w 10100"/>
              <a:gd name="connsiteY443" fmla="*/ 10000 h 11921"/>
              <a:gd name="connsiteX444" fmla="*/ 9933 w 10100"/>
              <a:gd name="connsiteY444" fmla="*/ 10000 h 11921"/>
              <a:gd name="connsiteX445" fmla="*/ 9956 w 10100"/>
              <a:gd name="connsiteY445" fmla="*/ 10000 h 11921"/>
              <a:gd name="connsiteX446" fmla="*/ 9979 w 10100"/>
              <a:gd name="connsiteY446" fmla="*/ 10000 h 11921"/>
              <a:gd name="connsiteX447" fmla="*/ 10100 w 10100"/>
              <a:gd name="connsiteY447" fmla="*/ 10317 h 11921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288 w 10100"/>
              <a:gd name="connsiteY146" fmla="*/ 10000 h 10317"/>
              <a:gd name="connsiteX147" fmla="*/ 3312 w 10100"/>
              <a:gd name="connsiteY147" fmla="*/ 10000 h 10317"/>
              <a:gd name="connsiteX148" fmla="*/ 3332 w 10100"/>
              <a:gd name="connsiteY148" fmla="*/ 10000 h 10317"/>
              <a:gd name="connsiteX149" fmla="*/ 3353 w 10100"/>
              <a:gd name="connsiteY149" fmla="*/ 10000 h 10317"/>
              <a:gd name="connsiteX150" fmla="*/ 3376 w 10100"/>
              <a:gd name="connsiteY150" fmla="*/ 10000 h 10317"/>
              <a:gd name="connsiteX151" fmla="*/ 3400 w 10100"/>
              <a:gd name="connsiteY151" fmla="*/ 10000 h 10317"/>
              <a:gd name="connsiteX152" fmla="*/ 3420 w 10100"/>
              <a:gd name="connsiteY152" fmla="*/ 10000 h 10317"/>
              <a:gd name="connsiteX153" fmla="*/ 3444 w 10100"/>
              <a:gd name="connsiteY153" fmla="*/ 10000 h 10317"/>
              <a:gd name="connsiteX154" fmla="*/ 3467 w 10100"/>
              <a:gd name="connsiteY154" fmla="*/ 10000 h 10317"/>
              <a:gd name="connsiteX155" fmla="*/ 3488 w 10100"/>
              <a:gd name="connsiteY155" fmla="*/ 10000 h 10317"/>
              <a:gd name="connsiteX156" fmla="*/ 3511 w 10100"/>
              <a:gd name="connsiteY156" fmla="*/ 10000 h 10317"/>
              <a:gd name="connsiteX157" fmla="*/ 3535 w 10100"/>
              <a:gd name="connsiteY157" fmla="*/ 10000 h 10317"/>
              <a:gd name="connsiteX158" fmla="*/ 3555 w 10100"/>
              <a:gd name="connsiteY158" fmla="*/ 10000 h 10317"/>
              <a:gd name="connsiteX159" fmla="*/ 3579 w 10100"/>
              <a:gd name="connsiteY159" fmla="*/ 10000 h 10317"/>
              <a:gd name="connsiteX160" fmla="*/ 3602 w 10100"/>
              <a:gd name="connsiteY160" fmla="*/ 10000 h 10317"/>
              <a:gd name="connsiteX161" fmla="*/ 3623 w 10100"/>
              <a:gd name="connsiteY161" fmla="*/ 10000 h 10317"/>
              <a:gd name="connsiteX162" fmla="*/ 3646 w 10100"/>
              <a:gd name="connsiteY162" fmla="*/ 10000 h 10317"/>
              <a:gd name="connsiteX163" fmla="*/ 3670 w 10100"/>
              <a:gd name="connsiteY163" fmla="*/ 10000 h 10317"/>
              <a:gd name="connsiteX164" fmla="*/ 3690 w 10100"/>
              <a:gd name="connsiteY164" fmla="*/ 10000 h 10317"/>
              <a:gd name="connsiteX165" fmla="*/ 3714 w 10100"/>
              <a:gd name="connsiteY165" fmla="*/ 10000 h 10317"/>
              <a:gd name="connsiteX166" fmla="*/ 3734 w 10100"/>
              <a:gd name="connsiteY166" fmla="*/ 10000 h 10317"/>
              <a:gd name="connsiteX167" fmla="*/ 3755 w 10100"/>
              <a:gd name="connsiteY167" fmla="*/ 10000 h 10317"/>
              <a:gd name="connsiteX168" fmla="*/ 3778 w 10100"/>
              <a:gd name="connsiteY168" fmla="*/ 10000 h 10317"/>
              <a:gd name="connsiteX169" fmla="*/ 3802 w 10100"/>
              <a:gd name="connsiteY169" fmla="*/ 10000 h 10317"/>
              <a:gd name="connsiteX170" fmla="*/ 3825 w 10100"/>
              <a:gd name="connsiteY170" fmla="*/ 10000 h 10317"/>
              <a:gd name="connsiteX171" fmla="*/ 3846 w 10100"/>
              <a:gd name="connsiteY171" fmla="*/ 10000 h 10317"/>
              <a:gd name="connsiteX172" fmla="*/ 3869 w 10100"/>
              <a:gd name="connsiteY172" fmla="*/ 10000 h 10317"/>
              <a:gd name="connsiteX173" fmla="*/ 3893 w 10100"/>
              <a:gd name="connsiteY173" fmla="*/ 10000 h 10317"/>
              <a:gd name="connsiteX174" fmla="*/ 3913 w 10100"/>
              <a:gd name="connsiteY174" fmla="*/ 10000 h 10317"/>
              <a:gd name="connsiteX175" fmla="*/ 3937 w 10100"/>
              <a:gd name="connsiteY175" fmla="*/ 10000 h 10317"/>
              <a:gd name="connsiteX176" fmla="*/ 3960 w 10100"/>
              <a:gd name="connsiteY176" fmla="*/ 10000 h 10317"/>
              <a:gd name="connsiteX177" fmla="*/ 3981 w 10100"/>
              <a:gd name="connsiteY177" fmla="*/ 10000 h 10317"/>
              <a:gd name="connsiteX178" fmla="*/ 4004 w 10100"/>
              <a:gd name="connsiteY178" fmla="*/ 10000 h 10317"/>
              <a:gd name="connsiteX179" fmla="*/ 4028 w 10100"/>
              <a:gd name="connsiteY179" fmla="*/ 10000 h 10317"/>
              <a:gd name="connsiteX180" fmla="*/ 4048 w 10100"/>
              <a:gd name="connsiteY180" fmla="*/ 10000 h 10317"/>
              <a:gd name="connsiteX181" fmla="*/ 4072 w 10100"/>
              <a:gd name="connsiteY181" fmla="*/ 10000 h 10317"/>
              <a:gd name="connsiteX182" fmla="*/ 4095 w 10100"/>
              <a:gd name="connsiteY182" fmla="*/ 10000 h 10317"/>
              <a:gd name="connsiteX183" fmla="*/ 4116 w 10100"/>
              <a:gd name="connsiteY183" fmla="*/ 10000 h 10317"/>
              <a:gd name="connsiteX184" fmla="*/ 4136 w 10100"/>
              <a:gd name="connsiteY184" fmla="*/ 10000 h 10317"/>
              <a:gd name="connsiteX185" fmla="*/ 4160 w 10100"/>
              <a:gd name="connsiteY185" fmla="*/ 10000 h 10317"/>
              <a:gd name="connsiteX186" fmla="*/ 4180 w 10100"/>
              <a:gd name="connsiteY186" fmla="*/ 10000 h 10317"/>
              <a:gd name="connsiteX187" fmla="*/ 4204 w 10100"/>
              <a:gd name="connsiteY187" fmla="*/ 10000 h 10317"/>
              <a:gd name="connsiteX188" fmla="*/ 4227 w 10100"/>
              <a:gd name="connsiteY188" fmla="*/ 10000 h 10317"/>
              <a:gd name="connsiteX189" fmla="*/ 4251 w 10100"/>
              <a:gd name="connsiteY189" fmla="*/ 10000 h 10317"/>
              <a:gd name="connsiteX190" fmla="*/ 4271 w 10100"/>
              <a:gd name="connsiteY190" fmla="*/ 10000 h 10317"/>
              <a:gd name="connsiteX191" fmla="*/ 4295 w 10100"/>
              <a:gd name="connsiteY191" fmla="*/ 10000 h 10317"/>
              <a:gd name="connsiteX192" fmla="*/ 4318 w 10100"/>
              <a:gd name="connsiteY192" fmla="*/ 10000 h 10317"/>
              <a:gd name="connsiteX193" fmla="*/ 4339 w 10100"/>
              <a:gd name="connsiteY193" fmla="*/ 10000 h 10317"/>
              <a:gd name="connsiteX194" fmla="*/ 4362 w 10100"/>
              <a:gd name="connsiteY194" fmla="*/ 10000 h 10317"/>
              <a:gd name="connsiteX195" fmla="*/ 4385 w 10100"/>
              <a:gd name="connsiteY195" fmla="*/ 10000 h 10317"/>
              <a:gd name="connsiteX196" fmla="*/ 4406 w 10100"/>
              <a:gd name="connsiteY196" fmla="*/ 10000 h 10317"/>
              <a:gd name="connsiteX197" fmla="*/ 4429 w 10100"/>
              <a:gd name="connsiteY197" fmla="*/ 10000 h 10317"/>
              <a:gd name="connsiteX198" fmla="*/ 4453 w 10100"/>
              <a:gd name="connsiteY198" fmla="*/ 10000 h 10317"/>
              <a:gd name="connsiteX199" fmla="*/ 4473 w 10100"/>
              <a:gd name="connsiteY199" fmla="*/ 10000 h 10317"/>
              <a:gd name="connsiteX200" fmla="*/ 4497 w 10100"/>
              <a:gd name="connsiteY200" fmla="*/ 10000 h 10317"/>
              <a:gd name="connsiteX201" fmla="*/ 4520 w 10100"/>
              <a:gd name="connsiteY201" fmla="*/ 10000 h 10317"/>
              <a:gd name="connsiteX202" fmla="*/ 4538 w 10100"/>
              <a:gd name="connsiteY202" fmla="*/ 10000 h 10317"/>
              <a:gd name="connsiteX203" fmla="*/ 4561 w 10100"/>
              <a:gd name="connsiteY203" fmla="*/ 10000 h 10317"/>
              <a:gd name="connsiteX204" fmla="*/ 4585 w 10100"/>
              <a:gd name="connsiteY204" fmla="*/ 10000 h 10317"/>
              <a:gd name="connsiteX205" fmla="*/ 4605 w 10100"/>
              <a:gd name="connsiteY205" fmla="*/ 10000 h 10317"/>
              <a:gd name="connsiteX206" fmla="*/ 4629 w 10100"/>
              <a:gd name="connsiteY206" fmla="*/ 10000 h 10317"/>
              <a:gd name="connsiteX207" fmla="*/ 4652 w 10100"/>
              <a:gd name="connsiteY207" fmla="*/ 10000 h 10317"/>
              <a:gd name="connsiteX208" fmla="*/ 4676 w 10100"/>
              <a:gd name="connsiteY208" fmla="*/ 10000 h 10317"/>
              <a:gd name="connsiteX209" fmla="*/ 4696 w 10100"/>
              <a:gd name="connsiteY209" fmla="*/ 10000 h 10317"/>
              <a:gd name="connsiteX210" fmla="*/ 4720 w 10100"/>
              <a:gd name="connsiteY210" fmla="*/ 10000 h 10317"/>
              <a:gd name="connsiteX211" fmla="*/ 4743 w 10100"/>
              <a:gd name="connsiteY211" fmla="*/ 10000 h 10317"/>
              <a:gd name="connsiteX212" fmla="*/ 4764 w 10100"/>
              <a:gd name="connsiteY212" fmla="*/ 10000 h 10317"/>
              <a:gd name="connsiteX213" fmla="*/ 4787 w 10100"/>
              <a:gd name="connsiteY213" fmla="*/ 10000 h 10317"/>
              <a:gd name="connsiteX214" fmla="*/ 4811 w 10100"/>
              <a:gd name="connsiteY214" fmla="*/ 10000 h 10317"/>
              <a:gd name="connsiteX215" fmla="*/ 4831 w 10100"/>
              <a:gd name="connsiteY215" fmla="*/ 10000 h 10317"/>
              <a:gd name="connsiteX216" fmla="*/ 4855 w 10100"/>
              <a:gd name="connsiteY216" fmla="*/ 10000 h 10317"/>
              <a:gd name="connsiteX217" fmla="*/ 4878 w 10100"/>
              <a:gd name="connsiteY217" fmla="*/ 10000 h 10317"/>
              <a:gd name="connsiteX218" fmla="*/ 4899 w 10100"/>
              <a:gd name="connsiteY218" fmla="*/ 10000 h 10317"/>
              <a:gd name="connsiteX219" fmla="*/ 4919 w 10100"/>
              <a:gd name="connsiteY219" fmla="*/ 10000 h 10317"/>
              <a:gd name="connsiteX220" fmla="*/ 4943 w 10100"/>
              <a:gd name="connsiteY220" fmla="*/ 10000 h 10317"/>
              <a:gd name="connsiteX221" fmla="*/ 4963 w 10100"/>
              <a:gd name="connsiteY221" fmla="*/ 10000 h 10317"/>
              <a:gd name="connsiteX222" fmla="*/ 4987 w 10100"/>
              <a:gd name="connsiteY222" fmla="*/ 10000 h 10317"/>
              <a:gd name="connsiteX223" fmla="*/ 5010 w 10100"/>
              <a:gd name="connsiteY223" fmla="*/ 10000 h 10317"/>
              <a:gd name="connsiteX224" fmla="*/ 5031 w 10100"/>
              <a:gd name="connsiteY224" fmla="*/ 10000 h 10317"/>
              <a:gd name="connsiteX225" fmla="*/ 5054 w 10100"/>
              <a:gd name="connsiteY225" fmla="*/ 10000 h 10317"/>
              <a:gd name="connsiteX226" fmla="*/ 5078 w 10100"/>
              <a:gd name="connsiteY226" fmla="*/ 10000 h 10317"/>
              <a:gd name="connsiteX227" fmla="*/ 5101 w 10100"/>
              <a:gd name="connsiteY227" fmla="*/ 10000 h 10317"/>
              <a:gd name="connsiteX228" fmla="*/ 5122 w 10100"/>
              <a:gd name="connsiteY228" fmla="*/ 10000 h 10317"/>
              <a:gd name="connsiteX229" fmla="*/ 5145 w 10100"/>
              <a:gd name="connsiteY229" fmla="*/ 10000 h 10317"/>
              <a:gd name="connsiteX230" fmla="*/ 5169 w 10100"/>
              <a:gd name="connsiteY230" fmla="*/ 10000 h 10317"/>
              <a:gd name="connsiteX231" fmla="*/ 5189 w 10100"/>
              <a:gd name="connsiteY231" fmla="*/ 10000 h 10317"/>
              <a:gd name="connsiteX232" fmla="*/ 5213 w 10100"/>
              <a:gd name="connsiteY232" fmla="*/ 10000 h 10317"/>
              <a:gd name="connsiteX233" fmla="*/ 5236 w 10100"/>
              <a:gd name="connsiteY233" fmla="*/ 10000 h 10317"/>
              <a:gd name="connsiteX234" fmla="*/ 5257 w 10100"/>
              <a:gd name="connsiteY234" fmla="*/ 10000 h 10317"/>
              <a:gd name="connsiteX235" fmla="*/ 5280 w 10100"/>
              <a:gd name="connsiteY235" fmla="*/ 10000 h 10317"/>
              <a:gd name="connsiteX236" fmla="*/ 5304 w 10100"/>
              <a:gd name="connsiteY236" fmla="*/ 10000 h 10317"/>
              <a:gd name="connsiteX237" fmla="*/ 5321 w 10100"/>
              <a:gd name="connsiteY237" fmla="*/ 10000 h 10317"/>
              <a:gd name="connsiteX238" fmla="*/ 5345 w 10100"/>
              <a:gd name="connsiteY238" fmla="*/ 10000 h 10317"/>
              <a:gd name="connsiteX239" fmla="*/ 5368 w 10100"/>
              <a:gd name="connsiteY239" fmla="*/ 10000 h 10317"/>
              <a:gd name="connsiteX240" fmla="*/ 5389 w 10100"/>
              <a:gd name="connsiteY240" fmla="*/ 10000 h 10317"/>
              <a:gd name="connsiteX241" fmla="*/ 5412 w 10100"/>
              <a:gd name="connsiteY241" fmla="*/ 10000 h 10317"/>
              <a:gd name="connsiteX242" fmla="*/ 5436 w 10100"/>
              <a:gd name="connsiteY242" fmla="*/ 10000 h 10317"/>
              <a:gd name="connsiteX243" fmla="*/ 5456 w 10100"/>
              <a:gd name="connsiteY243" fmla="*/ 10000 h 10317"/>
              <a:gd name="connsiteX244" fmla="*/ 5480 w 10100"/>
              <a:gd name="connsiteY244" fmla="*/ 10000 h 10317"/>
              <a:gd name="connsiteX245" fmla="*/ 5503 w 10100"/>
              <a:gd name="connsiteY245" fmla="*/ 10000 h 10317"/>
              <a:gd name="connsiteX246" fmla="*/ 5527 w 10100"/>
              <a:gd name="connsiteY246" fmla="*/ 10000 h 10317"/>
              <a:gd name="connsiteX247" fmla="*/ 5547 w 10100"/>
              <a:gd name="connsiteY247" fmla="*/ 10000 h 10317"/>
              <a:gd name="connsiteX248" fmla="*/ 5571 w 10100"/>
              <a:gd name="connsiteY248" fmla="*/ 10000 h 10317"/>
              <a:gd name="connsiteX249" fmla="*/ 5594 w 10100"/>
              <a:gd name="connsiteY249" fmla="*/ 10000 h 10317"/>
              <a:gd name="connsiteX250" fmla="*/ 5615 w 10100"/>
              <a:gd name="connsiteY250" fmla="*/ 10000 h 10317"/>
              <a:gd name="connsiteX251" fmla="*/ 5638 w 10100"/>
              <a:gd name="connsiteY251" fmla="*/ 10000 h 10317"/>
              <a:gd name="connsiteX252" fmla="*/ 5661 w 10100"/>
              <a:gd name="connsiteY252" fmla="*/ 10000 h 10317"/>
              <a:gd name="connsiteX253" fmla="*/ 5682 w 10100"/>
              <a:gd name="connsiteY253" fmla="*/ 10000 h 10317"/>
              <a:gd name="connsiteX254" fmla="*/ 5705 w 10100"/>
              <a:gd name="connsiteY254" fmla="*/ 10000 h 10317"/>
              <a:gd name="connsiteX255" fmla="*/ 5726 w 10100"/>
              <a:gd name="connsiteY255" fmla="*/ 10000 h 10317"/>
              <a:gd name="connsiteX256" fmla="*/ 5747 w 10100"/>
              <a:gd name="connsiteY256" fmla="*/ 10000 h 10317"/>
              <a:gd name="connsiteX257" fmla="*/ 5770 w 10100"/>
              <a:gd name="connsiteY257" fmla="*/ 10000 h 10317"/>
              <a:gd name="connsiteX258" fmla="*/ 5793 w 10100"/>
              <a:gd name="connsiteY258" fmla="*/ 10000 h 10317"/>
              <a:gd name="connsiteX259" fmla="*/ 5814 w 10100"/>
              <a:gd name="connsiteY259" fmla="*/ 10000 h 10317"/>
              <a:gd name="connsiteX260" fmla="*/ 5837 w 10100"/>
              <a:gd name="connsiteY260" fmla="*/ 10000 h 10317"/>
              <a:gd name="connsiteX261" fmla="*/ 5861 w 10100"/>
              <a:gd name="connsiteY261" fmla="*/ 10000 h 10317"/>
              <a:gd name="connsiteX262" fmla="*/ 5881 w 10100"/>
              <a:gd name="connsiteY262" fmla="*/ 10000 h 10317"/>
              <a:gd name="connsiteX263" fmla="*/ 5905 w 10100"/>
              <a:gd name="connsiteY263" fmla="*/ 10000 h 10317"/>
              <a:gd name="connsiteX264" fmla="*/ 5928 w 10100"/>
              <a:gd name="connsiteY264" fmla="*/ 10000 h 10317"/>
              <a:gd name="connsiteX265" fmla="*/ 5952 w 10100"/>
              <a:gd name="connsiteY265" fmla="*/ 10000 h 10317"/>
              <a:gd name="connsiteX266" fmla="*/ 5972 w 10100"/>
              <a:gd name="connsiteY266" fmla="*/ 10000 h 10317"/>
              <a:gd name="connsiteX267" fmla="*/ 5996 w 10100"/>
              <a:gd name="connsiteY267" fmla="*/ 10000 h 10317"/>
              <a:gd name="connsiteX268" fmla="*/ 6019 w 10100"/>
              <a:gd name="connsiteY268" fmla="*/ 10000 h 10317"/>
              <a:gd name="connsiteX269" fmla="*/ 6040 w 10100"/>
              <a:gd name="connsiteY269" fmla="*/ 10000 h 10317"/>
              <a:gd name="connsiteX270" fmla="*/ 6063 w 10100"/>
              <a:gd name="connsiteY270" fmla="*/ 10000 h 10317"/>
              <a:gd name="connsiteX271" fmla="*/ 6087 w 10100"/>
              <a:gd name="connsiteY271" fmla="*/ 10000 h 10317"/>
              <a:gd name="connsiteX272" fmla="*/ 6104 w 10100"/>
              <a:gd name="connsiteY272" fmla="*/ 10000 h 10317"/>
              <a:gd name="connsiteX273" fmla="*/ 6128 w 10100"/>
              <a:gd name="connsiteY273" fmla="*/ 10000 h 10317"/>
              <a:gd name="connsiteX274" fmla="*/ 6151 w 10100"/>
              <a:gd name="connsiteY274" fmla="*/ 10000 h 10317"/>
              <a:gd name="connsiteX275" fmla="*/ 6172 w 10100"/>
              <a:gd name="connsiteY275" fmla="*/ 10000 h 10317"/>
              <a:gd name="connsiteX276" fmla="*/ 6195 w 10100"/>
              <a:gd name="connsiteY276" fmla="*/ 10000 h 10317"/>
              <a:gd name="connsiteX277" fmla="*/ 6219 w 10100"/>
              <a:gd name="connsiteY277" fmla="*/ 10000 h 10317"/>
              <a:gd name="connsiteX278" fmla="*/ 6239 w 10100"/>
              <a:gd name="connsiteY278" fmla="*/ 10000 h 10317"/>
              <a:gd name="connsiteX279" fmla="*/ 6263 w 10100"/>
              <a:gd name="connsiteY279" fmla="*/ 10000 h 10317"/>
              <a:gd name="connsiteX280" fmla="*/ 6286 w 10100"/>
              <a:gd name="connsiteY280" fmla="*/ 10000 h 10317"/>
              <a:gd name="connsiteX281" fmla="*/ 6307 w 10100"/>
              <a:gd name="connsiteY281" fmla="*/ 10000 h 10317"/>
              <a:gd name="connsiteX282" fmla="*/ 6330 w 10100"/>
              <a:gd name="connsiteY282" fmla="*/ 10000 h 10317"/>
              <a:gd name="connsiteX283" fmla="*/ 6354 w 10100"/>
              <a:gd name="connsiteY283" fmla="*/ 10000 h 10317"/>
              <a:gd name="connsiteX284" fmla="*/ 6374 w 10100"/>
              <a:gd name="connsiteY284" fmla="*/ 10000 h 10317"/>
              <a:gd name="connsiteX285" fmla="*/ 6398 w 10100"/>
              <a:gd name="connsiteY285" fmla="*/ 10000 h 10317"/>
              <a:gd name="connsiteX286" fmla="*/ 6421 w 10100"/>
              <a:gd name="connsiteY286" fmla="*/ 10000 h 10317"/>
              <a:gd name="connsiteX287" fmla="*/ 6445 w 10100"/>
              <a:gd name="connsiteY287" fmla="*/ 10000 h 10317"/>
              <a:gd name="connsiteX288" fmla="*/ 6465 w 10100"/>
              <a:gd name="connsiteY288" fmla="*/ 10000 h 10317"/>
              <a:gd name="connsiteX289" fmla="*/ 6489 w 10100"/>
              <a:gd name="connsiteY289" fmla="*/ 10000 h 10317"/>
              <a:gd name="connsiteX290" fmla="*/ 6509 w 10100"/>
              <a:gd name="connsiteY290" fmla="*/ 10000 h 10317"/>
              <a:gd name="connsiteX291" fmla="*/ 6530 w 10100"/>
              <a:gd name="connsiteY291" fmla="*/ 10000 h 10317"/>
              <a:gd name="connsiteX292" fmla="*/ 6553 w 10100"/>
              <a:gd name="connsiteY292" fmla="*/ 10000 h 10317"/>
              <a:gd name="connsiteX293" fmla="*/ 6577 w 10100"/>
              <a:gd name="connsiteY293" fmla="*/ 10000 h 10317"/>
              <a:gd name="connsiteX294" fmla="*/ 6597 w 10100"/>
              <a:gd name="connsiteY294" fmla="*/ 10000 h 10317"/>
              <a:gd name="connsiteX295" fmla="*/ 6621 w 10100"/>
              <a:gd name="connsiteY295" fmla="*/ 10000 h 10317"/>
              <a:gd name="connsiteX296" fmla="*/ 6644 w 10100"/>
              <a:gd name="connsiteY296" fmla="*/ 10000 h 10317"/>
              <a:gd name="connsiteX297" fmla="*/ 6665 w 10100"/>
              <a:gd name="connsiteY297" fmla="*/ 10000 h 10317"/>
              <a:gd name="connsiteX298" fmla="*/ 6688 w 10100"/>
              <a:gd name="connsiteY298" fmla="*/ 10000 h 10317"/>
              <a:gd name="connsiteX299" fmla="*/ 6712 w 10100"/>
              <a:gd name="connsiteY299" fmla="*/ 10000 h 10317"/>
              <a:gd name="connsiteX300" fmla="*/ 6732 w 10100"/>
              <a:gd name="connsiteY300" fmla="*/ 10000 h 10317"/>
              <a:gd name="connsiteX301" fmla="*/ 6756 w 10100"/>
              <a:gd name="connsiteY301" fmla="*/ 10000 h 10317"/>
              <a:gd name="connsiteX302" fmla="*/ 6779 w 10100"/>
              <a:gd name="connsiteY302" fmla="*/ 10000 h 10317"/>
              <a:gd name="connsiteX303" fmla="*/ 6800 w 10100"/>
              <a:gd name="connsiteY303" fmla="*/ 10000 h 10317"/>
              <a:gd name="connsiteX304" fmla="*/ 6823 w 10100"/>
              <a:gd name="connsiteY304" fmla="*/ 10000 h 10317"/>
              <a:gd name="connsiteX305" fmla="*/ 6847 w 10100"/>
              <a:gd name="connsiteY305" fmla="*/ 10000 h 10317"/>
              <a:gd name="connsiteX306" fmla="*/ 6870 w 10100"/>
              <a:gd name="connsiteY306" fmla="*/ 10000 h 10317"/>
              <a:gd name="connsiteX307" fmla="*/ 6891 w 10100"/>
              <a:gd name="connsiteY307" fmla="*/ 10000 h 10317"/>
              <a:gd name="connsiteX308" fmla="*/ 6911 w 10100"/>
              <a:gd name="connsiteY308" fmla="*/ 10000 h 10317"/>
              <a:gd name="connsiteX309" fmla="*/ 6935 w 10100"/>
              <a:gd name="connsiteY309" fmla="*/ 10000 h 10317"/>
              <a:gd name="connsiteX310" fmla="*/ 6955 w 10100"/>
              <a:gd name="connsiteY310" fmla="*/ 10000 h 10317"/>
              <a:gd name="connsiteX311" fmla="*/ 6979 w 10100"/>
              <a:gd name="connsiteY311" fmla="*/ 10000 h 10317"/>
              <a:gd name="connsiteX312" fmla="*/ 7002 w 10100"/>
              <a:gd name="connsiteY312" fmla="*/ 10000 h 10317"/>
              <a:gd name="connsiteX313" fmla="*/ 7023 w 10100"/>
              <a:gd name="connsiteY313" fmla="*/ 10000 h 10317"/>
              <a:gd name="connsiteX314" fmla="*/ 7046 w 10100"/>
              <a:gd name="connsiteY314" fmla="*/ 10000 h 10317"/>
              <a:gd name="connsiteX315" fmla="*/ 7070 w 10100"/>
              <a:gd name="connsiteY315" fmla="*/ 10000 h 10317"/>
              <a:gd name="connsiteX316" fmla="*/ 7090 w 10100"/>
              <a:gd name="connsiteY316" fmla="*/ 10000 h 10317"/>
              <a:gd name="connsiteX317" fmla="*/ 7114 w 10100"/>
              <a:gd name="connsiteY317" fmla="*/ 10000 h 10317"/>
              <a:gd name="connsiteX318" fmla="*/ 7137 w 10100"/>
              <a:gd name="connsiteY318" fmla="*/ 10000 h 10317"/>
              <a:gd name="connsiteX319" fmla="*/ 7158 w 10100"/>
              <a:gd name="connsiteY319" fmla="*/ 10000 h 10317"/>
              <a:gd name="connsiteX320" fmla="*/ 7181 w 10100"/>
              <a:gd name="connsiteY320" fmla="*/ 10000 h 10317"/>
              <a:gd name="connsiteX321" fmla="*/ 7204 w 10100"/>
              <a:gd name="connsiteY321" fmla="*/ 10000 h 10317"/>
              <a:gd name="connsiteX322" fmla="*/ 7225 w 10100"/>
              <a:gd name="connsiteY322" fmla="*/ 10000 h 10317"/>
              <a:gd name="connsiteX323" fmla="*/ 7248 w 10100"/>
              <a:gd name="connsiteY323" fmla="*/ 10000 h 10317"/>
              <a:gd name="connsiteX324" fmla="*/ 7272 w 10100"/>
              <a:gd name="connsiteY324" fmla="*/ 10000 h 10317"/>
              <a:gd name="connsiteX325" fmla="*/ 7292 w 10100"/>
              <a:gd name="connsiteY325" fmla="*/ 10000 h 10317"/>
              <a:gd name="connsiteX326" fmla="*/ 7313 w 10100"/>
              <a:gd name="connsiteY326" fmla="*/ 10000 h 10317"/>
              <a:gd name="connsiteX327" fmla="*/ 7336 w 10100"/>
              <a:gd name="connsiteY327" fmla="*/ 10000 h 10317"/>
              <a:gd name="connsiteX328" fmla="*/ 7360 w 10100"/>
              <a:gd name="connsiteY328" fmla="*/ 10000 h 10317"/>
              <a:gd name="connsiteX329" fmla="*/ 7380 w 10100"/>
              <a:gd name="connsiteY329" fmla="*/ 10000 h 10317"/>
              <a:gd name="connsiteX330" fmla="*/ 7404 w 10100"/>
              <a:gd name="connsiteY330" fmla="*/ 10000 h 10317"/>
              <a:gd name="connsiteX331" fmla="*/ 7427 w 10100"/>
              <a:gd name="connsiteY331" fmla="*/ 10000 h 10317"/>
              <a:gd name="connsiteX332" fmla="*/ 7448 w 10100"/>
              <a:gd name="connsiteY332" fmla="*/ 10000 h 10317"/>
              <a:gd name="connsiteX333" fmla="*/ 7471 w 10100"/>
              <a:gd name="connsiteY333" fmla="*/ 10000 h 10317"/>
              <a:gd name="connsiteX334" fmla="*/ 7495 w 10100"/>
              <a:gd name="connsiteY334" fmla="*/ 10000 h 10317"/>
              <a:gd name="connsiteX335" fmla="*/ 7515 w 10100"/>
              <a:gd name="connsiteY335" fmla="*/ 10000 h 10317"/>
              <a:gd name="connsiteX336" fmla="*/ 7539 w 10100"/>
              <a:gd name="connsiteY336" fmla="*/ 10000 h 10317"/>
              <a:gd name="connsiteX337" fmla="*/ 7562 w 10100"/>
              <a:gd name="connsiteY337" fmla="*/ 10000 h 10317"/>
              <a:gd name="connsiteX338" fmla="*/ 7583 w 10100"/>
              <a:gd name="connsiteY338" fmla="*/ 10000 h 10317"/>
              <a:gd name="connsiteX339" fmla="*/ 7606 w 10100"/>
              <a:gd name="connsiteY339" fmla="*/ 10000 h 10317"/>
              <a:gd name="connsiteX340" fmla="*/ 7630 w 10100"/>
              <a:gd name="connsiteY340" fmla="*/ 10000 h 10317"/>
              <a:gd name="connsiteX341" fmla="*/ 7650 w 10100"/>
              <a:gd name="connsiteY341" fmla="*/ 10000 h 10317"/>
              <a:gd name="connsiteX342" fmla="*/ 7674 w 10100"/>
              <a:gd name="connsiteY342" fmla="*/ 10000 h 10317"/>
              <a:gd name="connsiteX343" fmla="*/ 7694 w 10100"/>
              <a:gd name="connsiteY343" fmla="*/ 10000 h 10317"/>
              <a:gd name="connsiteX344" fmla="*/ 7718 w 10100"/>
              <a:gd name="connsiteY344" fmla="*/ 10000 h 10317"/>
              <a:gd name="connsiteX345" fmla="*/ 7738 w 10100"/>
              <a:gd name="connsiteY345" fmla="*/ 10000 h 10317"/>
              <a:gd name="connsiteX346" fmla="*/ 7762 w 10100"/>
              <a:gd name="connsiteY346" fmla="*/ 10000 h 10317"/>
              <a:gd name="connsiteX347" fmla="*/ 7785 w 10100"/>
              <a:gd name="connsiteY347" fmla="*/ 10000 h 10317"/>
              <a:gd name="connsiteX348" fmla="*/ 7806 w 10100"/>
              <a:gd name="connsiteY348" fmla="*/ 10000 h 10317"/>
              <a:gd name="connsiteX349" fmla="*/ 7829 w 10100"/>
              <a:gd name="connsiteY349" fmla="*/ 10000 h 10317"/>
              <a:gd name="connsiteX350" fmla="*/ 7853 w 10100"/>
              <a:gd name="connsiteY350" fmla="*/ 10000 h 10317"/>
              <a:gd name="connsiteX351" fmla="*/ 7873 w 10100"/>
              <a:gd name="connsiteY351" fmla="*/ 10000 h 10317"/>
              <a:gd name="connsiteX352" fmla="*/ 7897 w 10100"/>
              <a:gd name="connsiteY352" fmla="*/ 10000 h 10317"/>
              <a:gd name="connsiteX353" fmla="*/ 7920 w 10100"/>
              <a:gd name="connsiteY353" fmla="*/ 10000 h 10317"/>
              <a:gd name="connsiteX354" fmla="*/ 7941 w 10100"/>
              <a:gd name="connsiteY354" fmla="*/ 10000 h 10317"/>
              <a:gd name="connsiteX355" fmla="*/ 7964 w 10100"/>
              <a:gd name="connsiteY355" fmla="*/ 10000 h 10317"/>
              <a:gd name="connsiteX356" fmla="*/ 7988 w 10100"/>
              <a:gd name="connsiteY356" fmla="*/ 10000 h 10317"/>
              <a:gd name="connsiteX357" fmla="*/ 8008 w 10100"/>
              <a:gd name="connsiteY357" fmla="*/ 10000 h 10317"/>
              <a:gd name="connsiteX358" fmla="*/ 8032 w 10100"/>
              <a:gd name="connsiteY358" fmla="*/ 10000 h 10317"/>
              <a:gd name="connsiteX359" fmla="*/ 8055 w 10100"/>
              <a:gd name="connsiteY359" fmla="*/ 10000 h 10317"/>
              <a:gd name="connsiteX360" fmla="*/ 8076 w 10100"/>
              <a:gd name="connsiteY360" fmla="*/ 10000 h 10317"/>
              <a:gd name="connsiteX361" fmla="*/ 8096 w 10100"/>
              <a:gd name="connsiteY361" fmla="*/ 10000 h 10317"/>
              <a:gd name="connsiteX362" fmla="*/ 8120 w 10100"/>
              <a:gd name="connsiteY362" fmla="*/ 10000 h 10317"/>
              <a:gd name="connsiteX363" fmla="*/ 8143 w 10100"/>
              <a:gd name="connsiteY363" fmla="*/ 10000 h 10317"/>
              <a:gd name="connsiteX364" fmla="*/ 8164 w 10100"/>
              <a:gd name="connsiteY364" fmla="*/ 10000 h 10317"/>
              <a:gd name="connsiteX365" fmla="*/ 8187 w 10100"/>
              <a:gd name="connsiteY365" fmla="*/ 10000 h 10317"/>
              <a:gd name="connsiteX366" fmla="*/ 8211 w 10100"/>
              <a:gd name="connsiteY366" fmla="*/ 10000 h 10317"/>
              <a:gd name="connsiteX367" fmla="*/ 8231 w 10100"/>
              <a:gd name="connsiteY367" fmla="*/ 10000 h 10317"/>
              <a:gd name="connsiteX368" fmla="*/ 8255 w 10100"/>
              <a:gd name="connsiteY368" fmla="*/ 10000 h 10317"/>
              <a:gd name="connsiteX369" fmla="*/ 8278 w 10100"/>
              <a:gd name="connsiteY369" fmla="*/ 10000 h 10317"/>
              <a:gd name="connsiteX370" fmla="*/ 8299 w 10100"/>
              <a:gd name="connsiteY370" fmla="*/ 10000 h 10317"/>
              <a:gd name="connsiteX371" fmla="*/ 8322 w 10100"/>
              <a:gd name="connsiteY371" fmla="*/ 10000 h 10317"/>
              <a:gd name="connsiteX372" fmla="*/ 8346 w 10100"/>
              <a:gd name="connsiteY372" fmla="*/ 10000 h 10317"/>
              <a:gd name="connsiteX373" fmla="*/ 8366 w 10100"/>
              <a:gd name="connsiteY373" fmla="*/ 10000 h 10317"/>
              <a:gd name="connsiteX374" fmla="*/ 8390 w 10100"/>
              <a:gd name="connsiteY374" fmla="*/ 10000 h 10317"/>
              <a:gd name="connsiteX375" fmla="*/ 8413 w 10100"/>
              <a:gd name="connsiteY375" fmla="*/ 10000 h 10317"/>
              <a:gd name="connsiteX376" fmla="*/ 8434 w 10100"/>
              <a:gd name="connsiteY376" fmla="*/ 10000 h 10317"/>
              <a:gd name="connsiteX377" fmla="*/ 8457 w 10100"/>
              <a:gd name="connsiteY377" fmla="*/ 10000 h 10317"/>
              <a:gd name="connsiteX378" fmla="*/ 8478 w 10100"/>
              <a:gd name="connsiteY378" fmla="*/ 10000 h 10317"/>
              <a:gd name="connsiteX379" fmla="*/ 8501 w 10100"/>
              <a:gd name="connsiteY379" fmla="*/ 10000 h 10317"/>
              <a:gd name="connsiteX380" fmla="*/ 8522 w 10100"/>
              <a:gd name="connsiteY380" fmla="*/ 10000 h 10317"/>
              <a:gd name="connsiteX381" fmla="*/ 8545 w 10100"/>
              <a:gd name="connsiteY381" fmla="*/ 10000 h 10317"/>
              <a:gd name="connsiteX382" fmla="*/ 8568 w 10100"/>
              <a:gd name="connsiteY382" fmla="*/ 10000 h 10317"/>
              <a:gd name="connsiteX383" fmla="*/ 8589 w 10100"/>
              <a:gd name="connsiteY383" fmla="*/ 10000 h 10317"/>
              <a:gd name="connsiteX384" fmla="*/ 8612 w 10100"/>
              <a:gd name="connsiteY384" fmla="*/ 10000 h 10317"/>
              <a:gd name="connsiteX385" fmla="*/ 8636 w 10100"/>
              <a:gd name="connsiteY385" fmla="*/ 10000 h 10317"/>
              <a:gd name="connsiteX386" fmla="*/ 8656 w 10100"/>
              <a:gd name="connsiteY386" fmla="*/ 10000 h 10317"/>
              <a:gd name="connsiteX387" fmla="*/ 8680 w 10100"/>
              <a:gd name="connsiteY387" fmla="*/ 10000 h 10317"/>
              <a:gd name="connsiteX388" fmla="*/ 8703 w 10100"/>
              <a:gd name="connsiteY388" fmla="*/ 10000 h 10317"/>
              <a:gd name="connsiteX389" fmla="*/ 8724 w 10100"/>
              <a:gd name="connsiteY389" fmla="*/ 10000 h 10317"/>
              <a:gd name="connsiteX390" fmla="*/ 8747 w 10100"/>
              <a:gd name="connsiteY390" fmla="*/ 10000 h 10317"/>
              <a:gd name="connsiteX391" fmla="*/ 8771 w 10100"/>
              <a:gd name="connsiteY391" fmla="*/ 10000 h 10317"/>
              <a:gd name="connsiteX392" fmla="*/ 8791 w 10100"/>
              <a:gd name="connsiteY392" fmla="*/ 10000 h 10317"/>
              <a:gd name="connsiteX393" fmla="*/ 8815 w 10100"/>
              <a:gd name="connsiteY393" fmla="*/ 10000 h 10317"/>
              <a:gd name="connsiteX394" fmla="*/ 8838 w 10100"/>
              <a:gd name="connsiteY394" fmla="*/ 10000 h 10317"/>
              <a:gd name="connsiteX395" fmla="*/ 8859 w 10100"/>
              <a:gd name="connsiteY395" fmla="*/ 10000 h 10317"/>
              <a:gd name="connsiteX396" fmla="*/ 8879 w 10100"/>
              <a:gd name="connsiteY396" fmla="*/ 10000 h 10317"/>
              <a:gd name="connsiteX397" fmla="*/ 8903 w 10100"/>
              <a:gd name="connsiteY397" fmla="*/ 10000 h 10317"/>
              <a:gd name="connsiteX398" fmla="*/ 8923 w 10100"/>
              <a:gd name="connsiteY398" fmla="*/ 10000 h 10317"/>
              <a:gd name="connsiteX399" fmla="*/ 8947 w 10100"/>
              <a:gd name="connsiteY399" fmla="*/ 10000 h 10317"/>
              <a:gd name="connsiteX400" fmla="*/ 8970 w 10100"/>
              <a:gd name="connsiteY400" fmla="*/ 10000 h 10317"/>
              <a:gd name="connsiteX401" fmla="*/ 8994 w 10100"/>
              <a:gd name="connsiteY401" fmla="*/ 10000 h 10317"/>
              <a:gd name="connsiteX402" fmla="*/ 9014 w 10100"/>
              <a:gd name="connsiteY402" fmla="*/ 10000 h 10317"/>
              <a:gd name="connsiteX403" fmla="*/ 9038 w 10100"/>
              <a:gd name="connsiteY403" fmla="*/ 10000 h 10317"/>
              <a:gd name="connsiteX404" fmla="*/ 9061 w 10100"/>
              <a:gd name="connsiteY404" fmla="*/ 10000 h 10317"/>
              <a:gd name="connsiteX405" fmla="*/ 9082 w 10100"/>
              <a:gd name="connsiteY405" fmla="*/ 10000 h 10317"/>
              <a:gd name="connsiteX406" fmla="*/ 9105 w 10100"/>
              <a:gd name="connsiteY406" fmla="*/ 10000 h 10317"/>
              <a:gd name="connsiteX407" fmla="*/ 9129 w 10100"/>
              <a:gd name="connsiteY407" fmla="*/ 10000 h 10317"/>
              <a:gd name="connsiteX408" fmla="*/ 9149 w 10100"/>
              <a:gd name="connsiteY408" fmla="*/ 10000 h 10317"/>
              <a:gd name="connsiteX409" fmla="*/ 9173 w 10100"/>
              <a:gd name="connsiteY409" fmla="*/ 10000 h 10317"/>
              <a:gd name="connsiteX410" fmla="*/ 9196 w 10100"/>
              <a:gd name="connsiteY410" fmla="*/ 10000 h 10317"/>
              <a:gd name="connsiteX411" fmla="*/ 9217 w 10100"/>
              <a:gd name="connsiteY411" fmla="*/ 10000 h 10317"/>
              <a:gd name="connsiteX412" fmla="*/ 9240 w 10100"/>
              <a:gd name="connsiteY412" fmla="*/ 10000 h 10317"/>
              <a:gd name="connsiteX413" fmla="*/ 9264 w 10100"/>
              <a:gd name="connsiteY413" fmla="*/ 10000 h 10317"/>
              <a:gd name="connsiteX414" fmla="*/ 9281 w 10100"/>
              <a:gd name="connsiteY414" fmla="*/ 10000 h 10317"/>
              <a:gd name="connsiteX415" fmla="*/ 9305 w 10100"/>
              <a:gd name="connsiteY415" fmla="*/ 10000 h 10317"/>
              <a:gd name="connsiteX416" fmla="*/ 9328 w 10100"/>
              <a:gd name="connsiteY416" fmla="*/ 10000 h 10317"/>
              <a:gd name="connsiteX417" fmla="*/ 9349 w 10100"/>
              <a:gd name="connsiteY417" fmla="*/ 10000 h 10317"/>
              <a:gd name="connsiteX418" fmla="*/ 9372 w 10100"/>
              <a:gd name="connsiteY418" fmla="*/ 10000 h 10317"/>
              <a:gd name="connsiteX419" fmla="*/ 9396 w 10100"/>
              <a:gd name="connsiteY419" fmla="*/ 10000 h 10317"/>
              <a:gd name="connsiteX420" fmla="*/ 9419 w 10100"/>
              <a:gd name="connsiteY420" fmla="*/ 10000 h 10317"/>
              <a:gd name="connsiteX421" fmla="*/ 9440 w 10100"/>
              <a:gd name="connsiteY421" fmla="*/ 10000 h 10317"/>
              <a:gd name="connsiteX422" fmla="*/ 9463 w 10100"/>
              <a:gd name="connsiteY422" fmla="*/ 10000 h 10317"/>
              <a:gd name="connsiteX423" fmla="*/ 9487 w 10100"/>
              <a:gd name="connsiteY423" fmla="*/ 10000 h 10317"/>
              <a:gd name="connsiteX424" fmla="*/ 9507 w 10100"/>
              <a:gd name="connsiteY424" fmla="*/ 10000 h 10317"/>
              <a:gd name="connsiteX425" fmla="*/ 9531 w 10100"/>
              <a:gd name="connsiteY425" fmla="*/ 10000 h 10317"/>
              <a:gd name="connsiteX426" fmla="*/ 9554 w 10100"/>
              <a:gd name="connsiteY426" fmla="*/ 10000 h 10317"/>
              <a:gd name="connsiteX427" fmla="*/ 9575 w 10100"/>
              <a:gd name="connsiteY427" fmla="*/ 10000 h 10317"/>
              <a:gd name="connsiteX428" fmla="*/ 9598 w 10100"/>
              <a:gd name="connsiteY428" fmla="*/ 10000 h 10317"/>
              <a:gd name="connsiteX429" fmla="*/ 9622 w 10100"/>
              <a:gd name="connsiteY429" fmla="*/ 10000 h 10317"/>
              <a:gd name="connsiteX430" fmla="*/ 9642 w 10100"/>
              <a:gd name="connsiteY430" fmla="*/ 10000 h 10317"/>
              <a:gd name="connsiteX431" fmla="*/ 9663 w 10100"/>
              <a:gd name="connsiteY431" fmla="*/ 10000 h 10317"/>
              <a:gd name="connsiteX432" fmla="*/ 9686 w 10100"/>
              <a:gd name="connsiteY432" fmla="*/ 10000 h 10317"/>
              <a:gd name="connsiteX433" fmla="*/ 9707 w 10100"/>
              <a:gd name="connsiteY433" fmla="*/ 10000 h 10317"/>
              <a:gd name="connsiteX434" fmla="*/ 9730 w 10100"/>
              <a:gd name="connsiteY434" fmla="*/ 10000 h 10317"/>
              <a:gd name="connsiteX435" fmla="*/ 9754 w 10100"/>
              <a:gd name="connsiteY435" fmla="*/ 10000 h 10317"/>
              <a:gd name="connsiteX436" fmla="*/ 9774 w 10100"/>
              <a:gd name="connsiteY436" fmla="*/ 10000 h 10317"/>
              <a:gd name="connsiteX437" fmla="*/ 9798 w 10100"/>
              <a:gd name="connsiteY437" fmla="*/ 10000 h 10317"/>
              <a:gd name="connsiteX438" fmla="*/ 9821 w 10100"/>
              <a:gd name="connsiteY438" fmla="*/ 10000 h 10317"/>
              <a:gd name="connsiteX439" fmla="*/ 9845 w 10100"/>
              <a:gd name="connsiteY439" fmla="*/ 10000 h 10317"/>
              <a:gd name="connsiteX440" fmla="*/ 9865 w 10100"/>
              <a:gd name="connsiteY440" fmla="*/ 10000 h 10317"/>
              <a:gd name="connsiteX441" fmla="*/ 9889 w 10100"/>
              <a:gd name="connsiteY441" fmla="*/ 10000 h 10317"/>
              <a:gd name="connsiteX442" fmla="*/ 9912 w 10100"/>
              <a:gd name="connsiteY442" fmla="*/ 10000 h 10317"/>
              <a:gd name="connsiteX443" fmla="*/ 9933 w 10100"/>
              <a:gd name="connsiteY443" fmla="*/ 10000 h 10317"/>
              <a:gd name="connsiteX444" fmla="*/ 9956 w 10100"/>
              <a:gd name="connsiteY444" fmla="*/ 10000 h 10317"/>
              <a:gd name="connsiteX445" fmla="*/ 9979 w 10100"/>
              <a:gd name="connsiteY445" fmla="*/ 10000 h 10317"/>
              <a:gd name="connsiteX446" fmla="*/ 10100 w 10100"/>
              <a:gd name="connsiteY446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288 w 10100"/>
              <a:gd name="connsiteY146" fmla="*/ 10000 h 10317"/>
              <a:gd name="connsiteX147" fmla="*/ 3312 w 10100"/>
              <a:gd name="connsiteY147" fmla="*/ 10000 h 10317"/>
              <a:gd name="connsiteX148" fmla="*/ 3332 w 10100"/>
              <a:gd name="connsiteY148" fmla="*/ 10000 h 10317"/>
              <a:gd name="connsiteX149" fmla="*/ 3353 w 10100"/>
              <a:gd name="connsiteY149" fmla="*/ 10000 h 10317"/>
              <a:gd name="connsiteX150" fmla="*/ 3400 w 10100"/>
              <a:gd name="connsiteY150" fmla="*/ 10000 h 10317"/>
              <a:gd name="connsiteX151" fmla="*/ 3420 w 10100"/>
              <a:gd name="connsiteY151" fmla="*/ 10000 h 10317"/>
              <a:gd name="connsiteX152" fmla="*/ 3444 w 10100"/>
              <a:gd name="connsiteY152" fmla="*/ 10000 h 10317"/>
              <a:gd name="connsiteX153" fmla="*/ 3467 w 10100"/>
              <a:gd name="connsiteY153" fmla="*/ 10000 h 10317"/>
              <a:gd name="connsiteX154" fmla="*/ 3488 w 10100"/>
              <a:gd name="connsiteY154" fmla="*/ 10000 h 10317"/>
              <a:gd name="connsiteX155" fmla="*/ 3511 w 10100"/>
              <a:gd name="connsiteY155" fmla="*/ 10000 h 10317"/>
              <a:gd name="connsiteX156" fmla="*/ 3535 w 10100"/>
              <a:gd name="connsiteY156" fmla="*/ 10000 h 10317"/>
              <a:gd name="connsiteX157" fmla="*/ 3555 w 10100"/>
              <a:gd name="connsiteY157" fmla="*/ 10000 h 10317"/>
              <a:gd name="connsiteX158" fmla="*/ 3579 w 10100"/>
              <a:gd name="connsiteY158" fmla="*/ 10000 h 10317"/>
              <a:gd name="connsiteX159" fmla="*/ 3602 w 10100"/>
              <a:gd name="connsiteY159" fmla="*/ 10000 h 10317"/>
              <a:gd name="connsiteX160" fmla="*/ 3623 w 10100"/>
              <a:gd name="connsiteY160" fmla="*/ 10000 h 10317"/>
              <a:gd name="connsiteX161" fmla="*/ 3646 w 10100"/>
              <a:gd name="connsiteY161" fmla="*/ 10000 h 10317"/>
              <a:gd name="connsiteX162" fmla="*/ 3670 w 10100"/>
              <a:gd name="connsiteY162" fmla="*/ 10000 h 10317"/>
              <a:gd name="connsiteX163" fmla="*/ 3690 w 10100"/>
              <a:gd name="connsiteY163" fmla="*/ 10000 h 10317"/>
              <a:gd name="connsiteX164" fmla="*/ 3714 w 10100"/>
              <a:gd name="connsiteY164" fmla="*/ 10000 h 10317"/>
              <a:gd name="connsiteX165" fmla="*/ 3734 w 10100"/>
              <a:gd name="connsiteY165" fmla="*/ 10000 h 10317"/>
              <a:gd name="connsiteX166" fmla="*/ 3755 w 10100"/>
              <a:gd name="connsiteY166" fmla="*/ 10000 h 10317"/>
              <a:gd name="connsiteX167" fmla="*/ 3778 w 10100"/>
              <a:gd name="connsiteY167" fmla="*/ 10000 h 10317"/>
              <a:gd name="connsiteX168" fmla="*/ 3802 w 10100"/>
              <a:gd name="connsiteY168" fmla="*/ 10000 h 10317"/>
              <a:gd name="connsiteX169" fmla="*/ 3825 w 10100"/>
              <a:gd name="connsiteY169" fmla="*/ 10000 h 10317"/>
              <a:gd name="connsiteX170" fmla="*/ 3846 w 10100"/>
              <a:gd name="connsiteY170" fmla="*/ 10000 h 10317"/>
              <a:gd name="connsiteX171" fmla="*/ 3869 w 10100"/>
              <a:gd name="connsiteY171" fmla="*/ 10000 h 10317"/>
              <a:gd name="connsiteX172" fmla="*/ 3893 w 10100"/>
              <a:gd name="connsiteY172" fmla="*/ 10000 h 10317"/>
              <a:gd name="connsiteX173" fmla="*/ 3913 w 10100"/>
              <a:gd name="connsiteY173" fmla="*/ 10000 h 10317"/>
              <a:gd name="connsiteX174" fmla="*/ 3937 w 10100"/>
              <a:gd name="connsiteY174" fmla="*/ 10000 h 10317"/>
              <a:gd name="connsiteX175" fmla="*/ 3960 w 10100"/>
              <a:gd name="connsiteY175" fmla="*/ 10000 h 10317"/>
              <a:gd name="connsiteX176" fmla="*/ 3981 w 10100"/>
              <a:gd name="connsiteY176" fmla="*/ 10000 h 10317"/>
              <a:gd name="connsiteX177" fmla="*/ 4004 w 10100"/>
              <a:gd name="connsiteY177" fmla="*/ 10000 h 10317"/>
              <a:gd name="connsiteX178" fmla="*/ 4028 w 10100"/>
              <a:gd name="connsiteY178" fmla="*/ 10000 h 10317"/>
              <a:gd name="connsiteX179" fmla="*/ 4048 w 10100"/>
              <a:gd name="connsiteY179" fmla="*/ 10000 h 10317"/>
              <a:gd name="connsiteX180" fmla="*/ 4072 w 10100"/>
              <a:gd name="connsiteY180" fmla="*/ 10000 h 10317"/>
              <a:gd name="connsiteX181" fmla="*/ 4095 w 10100"/>
              <a:gd name="connsiteY181" fmla="*/ 10000 h 10317"/>
              <a:gd name="connsiteX182" fmla="*/ 4116 w 10100"/>
              <a:gd name="connsiteY182" fmla="*/ 10000 h 10317"/>
              <a:gd name="connsiteX183" fmla="*/ 4136 w 10100"/>
              <a:gd name="connsiteY183" fmla="*/ 10000 h 10317"/>
              <a:gd name="connsiteX184" fmla="*/ 4160 w 10100"/>
              <a:gd name="connsiteY184" fmla="*/ 10000 h 10317"/>
              <a:gd name="connsiteX185" fmla="*/ 4180 w 10100"/>
              <a:gd name="connsiteY185" fmla="*/ 10000 h 10317"/>
              <a:gd name="connsiteX186" fmla="*/ 4204 w 10100"/>
              <a:gd name="connsiteY186" fmla="*/ 10000 h 10317"/>
              <a:gd name="connsiteX187" fmla="*/ 4227 w 10100"/>
              <a:gd name="connsiteY187" fmla="*/ 10000 h 10317"/>
              <a:gd name="connsiteX188" fmla="*/ 4251 w 10100"/>
              <a:gd name="connsiteY188" fmla="*/ 10000 h 10317"/>
              <a:gd name="connsiteX189" fmla="*/ 4271 w 10100"/>
              <a:gd name="connsiteY189" fmla="*/ 10000 h 10317"/>
              <a:gd name="connsiteX190" fmla="*/ 4295 w 10100"/>
              <a:gd name="connsiteY190" fmla="*/ 10000 h 10317"/>
              <a:gd name="connsiteX191" fmla="*/ 4318 w 10100"/>
              <a:gd name="connsiteY191" fmla="*/ 10000 h 10317"/>
              <a:gd name="connsiteX192" fmla="*/ 4339 w 10100"/>
              <a:gd name="connsiteY192" fmla="*/ 10000 h 10317"/>
              <a:gd name="connsiteX193" fmla="*/ 4362 w 10100"/>
              <a:gd name="connsiteY193" fmla="*/ 10000 h 10317"/>
              <a:gd name="connsiteX194" fmla="*/ 4385 w 10100"/>
              <a:gd name="connsiteY194" fmla="*/ 10000 h 10317"/>
              <a:gd name="connsiteX195" fmla="*/ 4406 w 10100"/>
              <a:gd name="connsiteY195" fmla="*/ 10000 h 10317"/>
              <a:gd name="connsiteX196" fmla="*/ 4429 w 10100"/>
              <a:gd name="connsiteY196" fmla="*/ 10000 h 10317"/>
              <a:gd name="connsiteX197" fmla="*/ 4453 w 10100"/>
              <a:gd name="connsiteY197" fmla="*/ 10000 h 10317"/>
              <a:gd name="connsiteX198" fmla="*/ 4473 w 10100"/>
              <a:gd name="connsiteY198" fmla="*/ 10000 h 10317"/>
              <a:gd name="connsiteX199" fmla="*/ 4497 w 10100"/>
              <a:gd name="connsiteY199" fmla="*/ 10000 h 10317"/>
              <a:gd name="connsiteX200" fmla="*/ 4520 w 10100"/>
              <a:gd name="connsiteY200" fmla="*/ 10000 h 10317"/>
              <a:gd name="connsiteX201" fmla="*/ 4538 w 10100"/>
              <a:gd name="connsiteY201" fmla="*/ 10000 h 10317"/>
              <a:gd name="connsiteX202" fmla="*/ 4561 w 10100"/>
              <a:gd name="connsiteY202" fmla="*/ 10000 h 10317"/>
              <a:gd name="connsiteX203" fmla="*/ 4585 w 10100"/>
              <a:gd name="connsiteY203" fmla="*/ 10000 h 10317"/>
              <a:gd name="connsiteX204" fmla="*/ 4605 w 10100"/>
              <a:gd name="connsiteY204" fmla="*/ 10000 h 10317"/>
              <a:gd name="connsiteX205" fmla="*/ 4629 w 10100"/>
              <a:gd name="connsiteY205" fmla="*/ 10000 h 10317"/>
              <a:gd name="connsiteX206" fmla="*/ 4652 w 10100"/>
              <a:gd name="connsiteY206" fmla="*/ 10000 h 10317"/>
              <a:gd name="connsiteX207" fmla="*/ 4676 w 10100"/>
              <a:gd name="connsiteY207" fmla="*/ 10000 h 10317"/>
              <a:gd name="connsiteX208" fmla="*/ 4696 w 10100"/>
              <a:gd name="connsiteY208" fmla="*/ 10000 h 10317"/>
              <a:gd name="connsiteX209" fmla="*/ 4720 w 10100"/>
              <a:gd name="connsiteY209" fmla="*/ 10000 h 10317"/>
              <a:gd name="connsiteX210" fmla="*/ 4743 w 10100"/>
              <a:gd name="connsiteY210" fmla="*/ 10000 h 10317"/>
              <a:gd name="connsiteX211" fmla="*/ 4764 w 10100"/>
              <a:gd name="connsiteY211" fmla="*/ 10000 h 10317"/>
              <a:gd name="connsiteX212" fmla="*/ 4787 w 10100"/>
              <a:gd name="connsiteY212" fmla="*/ 10000 h 10317"/>
              <a:gd name="connsiteX213" fmla="*/ 4811 w 10100"/>
              <a:gd name="connsiteY213" fmla="*/ 10000 h 10317"/>
              <a:gd name="connsiteX214" fmla="*/ 4831 w 10100"/>
              <a:gd name="connsiteY214" fmla="*/ 10000 h 10317"/>
              <a:gd name="connsiteX215" fmla="*/ 4855 w 10100"/>
              <a:gd name="connsiteY215" fmla="*/ 10000 h 10317"/>
              <a:gd name="connsiteX216" fmla="*/ 4878 w 10100"/>
              <a:gd name="connsiteY216" fmla="*/ 10000 h 10317"/>
              <a:gd name="connsiteX217" fmla="*/ 4899 w 10100"/>
              <a:gd name="connsiteY217" fmla="*/ 10000 h 10317"/>
              <a:gd name="connsiteX218" fmla="*/ 4919 w 10100"/>
              <a:gd name="connsiteY218" fmla="*/ 10000 h 10317"/>
              <a:gd name="connsiteX219" fmla="*/ 4943 w 10100"/>
              <a:gd name="connsiteY219" fmla="*/ 10000 h 10317"/>
              <a:gd name="connsiteX220" fmla="*/ 4963 w 10100"/>
              <a:gd name="connsiteY220" fmla="*/ 10000 h 10317"/>
              <a:gd name="connsiteX221" fmla="*/ 4987 w 10100"/>
              <a:gd name="connsiteY221" fmla="*/ 10000 h 10317"/>
              <a:gd name="connsiteX222" fmla="*/ 5010 w 10100"/>
              <a:gd name="connsiteY222" fmla="*/ 10000 h 10317"/>
              <a:gd name="connsiteX223" fmla="*/ 5031 w 10100"/>
              <a:gd name="connsiteY223" fmla="*/ 10000 h 10317"/>
              <a:gd name="connsiteX224" fmla="*/ 5054 w 10100"/>
              <a:gd name="connsiteY224" fmla="*/ 10000 h 10317"/>
              <a:gd name="connsiteX225" fmla="*/ 5078 w 10100"/>
              <a:gd name="connsiteY225" fmla="*/ 10000 h 10317"/>
              <a:gd name="connsiteX226" fmla="*/ 5101 w 10100"/>
              <a:gd name="connsiteY226" fmla="*/ 10000 h 10317"/>
              <a:gd name="connsiteX227" fmla="*/ 5122 w 10100"/>
              <a:gd name="connsiteY227" fmla="*/ 10000 h 10317"/>
              <a:gd name="connsiteX228" fmla="*/ 5145 w 10100"/>
              <a:gd name="connsiteY228" fmla="*/ 10000 h 10317"/>
              <a:gd name="connsiteX229" fmla="*/ 5169 w 10100"/>
              <a:gd name="connsiteY229" fmla="*/ 10000 h 10317"/>
              <a:gd name="connsiteX230" fmla="*/ 5189 w 10100"/>
              <a:gd name="connsiteY230" fmla="*/ 10000 h 10317"/>
              <a:gd name="connsiteX231" fmla="*/ 5213 w 10100"/>
              <a:gd name="connsiteY231" fmla="*/ 10000 h 10317"/>
              <a:gd name="connsiteX232" fmla="*/ 5236 w 10100"/>
              <a:gd name="connsiteY232" fmla="*/ 10000 h 10317"/>
              <a:gd name="connsiteX233" fmla="*/ 5257 w 10100"/>
              <a:gd name="connsiteY233" fmla="*/ 10000 h 10317"/>
              <a:gd name="connsiteX234" fmla="*/ 5280 w 10100"/>
              <a:gd name="connsiteY234" fmla="*/ 10000 h 10317"/>
              <a:gd name="connsiteX235" fmla="*/ 5304 w 10100"/>
              <a:gd name="connsiteY235" fmla="*/ 10000 h 10317"/>
              <a:gd name="connsiteX236" fmla="*/ 5321 w 10100"/>
              <a:gd name="connsiteY236" fmla="*/ 10000 h 10317"/>
              <a:gd name="connsiteX237" fmla="*/ 5345 w 10100"/>
              <a:gd name="connsiteY237" fmla="*/ 10000 h 10317"/>
              <a:gd name="connsiteX238" fmla="*/ 5368 w 10100"/>
              <a:gd name="connsiteY238" fmla="*/ 10000 h 10317"/>
              <a:gd name="connsiteX239" fmla="*/ 5389 w 10100"/>
              <a:gd name="connsiteY239" fmla="*/ 10000 h 10317"/>
              <a:gd name="connsiteX240" fmla="*/ 5412 w 10100"/>
              <a:gd name="connsiteY240" fmla="*/ 10000 h 10317"/>
              <a:gd name="connsiteX241" fmla="*/ 5436 w 10100"/>
              <a:gd name="connsiteY241" fmla="*/ 10000 h 10317"/>
              <a:gd name="connsiteX242" fmla="*/ 5456 w 10100"/>
              <a:gd name="connsiteY242" fmla="*/ 10000 h 10317"/>
              <a:gd name="connsiteX243" fmla="*/ 5480 w 10100"/>
              <a:gd name="connsiteY243" fmla="*/ 10000 h 10317"/>
              <a:gd name="connsiteX244" fmla="*/ 5503 w 10100"/>
              <a:gd name="connsiteY244" fmla="*/ 10000 h 10317"/>
              <a:gd name="connsiteX245" fmla="*/ 5527 w 10100"/>
              <a:gd name="connsiteY245" fmla="*/ 10000 h 10317"/>
              <a:gd name="connsiteX246" fmla="*/ 5547 w 10100"/>
              <a:gd name="connsiteY246" fmla="*/ 10000 h 10317"/>
              <a:gd name="connsiteX247" fmla="*/ 5571 w 10100"/>
              <a:gd name="connsiteY247" fmla="*/ 10000 h 10317"/>
              <a:gd name="connsiteX248" fmla="*/ 5594 w 10100"/>
              <a:gd name="connsiteY248" fmla="*/ 10000 h 10317"/>
              <a:gd name="connsiteX249" fmla="*/ 5615 w 10100"/>
              <a:gd name="connsiteY249" fmla="*/ 10000 h 10317"/>
              <a:gd name="connsiteX250" fmla="*/ 5638 w 10100"/>
              <a:gd name="connsiteY250" fmla="*/ 10000 h 10317"/>
              <a:gd name="connsiteX251" fmla="*/ 5661 w 10100"/>
              <a:gd name="connsiteY251" fmla="*/ 10000 h 10317"/>
              <a:gd name="connsiteX252" fmla="*/ 5682 w 10100"/>
              <a:gd name="connsiteY252" fmla="*/ 10000 h 10317"/>
              <a:gd name="connsiteX253" fmla="*/ 5705 w 10100"/>
              <a:gd name="connsiteY253" fmla="*/ 10000 h 10317"/>
              <a:gd name="connsiteX254" fmla="*/ 5726 w 10100"/>
              <a:gd name="connsiteY254" fmla="*/ 10000 h 10317"/>
              <a:gd name="connsiteX255" fmla="*/ 5747 w 10100"/>
              <a:gd name="connsiteY255" fmla="*/ 10000 h 10317"/>
              <a:gd name="connsiteX256" fmla="*/ 5770 w 10100"/>
              <a:gd name="connsiteY256" fmla="*/ 10000 h 10317"/>
              <a:gd name="connsiteX257" fmla="*/ 5793 w 10100"/>
              <a:gd name="connsiteY257" fmla="*/ 10000 h 10317"/>
              <a:gd name="connsiteX258" fmla="*/ 5814 w 10100"/>
              <a:gd name="connsiteY258" fmla="*/ 10000 h 10317"/>
              <a:gd name="connsiteX259" fmla="*/ 5837 w 10100"/>
              <a:gd name="connsiteY259" fmla="*/ 10000 h 10317"/>
              <a:gd name="connsiteX260" fmla="*/ 5861 w 10100"/>
              <a:gd name="connsiteY260" fmla="*/ 10000 h 10317"/>
              <a:gd name="connsiteX261" fmla="*/ 5881 w 10100"/>
              <a:gd name="connsiteY261" fmla="*/ 10000 h 10317"/>
              <a:gd name="connsiteX262" fmla="*/ 5905 w 10100"/>
              <a:gd name="connsiteY262" fmla="*/ 10000 h 10317"/>
              <a:gd name="connsiteX263" fmla="*/ 5928 w 10100"/>
              <a:gd name="connsiteY263" fmla="*/ 10000 h 10317"/>
              <a:gd name="connsiteX264" fmla="*/ 5952 w 10100"/>
              <a:gd name="connsiteY264" fmla="*/ 10000 h 10317"/>
              <a:gd name="connsiteX265" fmla="*/ 5972 w 10100"/>
              <a:gd name="connsiteY265" fmla="*/ 10000 h 10317"/>
              <a:gd name="connsiteX266" fmla="*/ 5996 w 10100"/>
              <a:gd name="connsiteY266" fmla="*/ 10000 h 10317"/>
              <a:gd name="connsiteX267" fmla="*/ 6019 w 10100"/>
              <a:gd name="connsiteY267" fmla="*/ 10000 h 10317"/>
              <a:gd name="connsiteX268" fmla="*/ 6040 w 10100"/>
              <a:gd name="connsiteY268" fmla="*/ 10000 h 10317"/>
              <a:gd name="connsiteX269" fmla="*/ 6063 w 10100"/>
              <a:gd name="connsiteY269" fmla="*/ 10000 h 10317"/>
              <a:gd name="connsiteX270" fmla="*/ 6087 w 10100"/>
              <a:gd name="connsiteY270" fmla="*/ 10000 h 10317"/>
              <a:gd name="connsiteX271" fmla="*/ 6104 w 10100"/>
              <a:gd name="connsiteY271" fmla="*/ 10000 h 10317"/>
              <a:gd name="connsiteX272" fmla="*/ 6128 w 10100"/>
              <a:gd name="connsiteY272" fmla="*/ 10000 h 10317"/>
              <a:gd name="connsiteX273" fmla="*/ 6151 w 10100"/>
              <a:gd name="connsiteY273" fmla="*/ 10000 h 10317"/>
              <a:gd name="connsiteX274" fmla="*/ 6172 w 10100"/>
              <a:gd name="connsiteY274" fmla="*/ 10000 h 10317"/>
              <a:gd name="connsiteX275" fmla="*/ 6195 w 10100"/>
              <a:gd name="connsiteY275" fmla="*/ 10000 h 10317"/>
              <a:gd name="connsiteX276" fmla="*/ 6219 w 10100"/>
              <a:gd name="connsiteY276" fmla="*/ 10000 h 10317"/>
              <a:gd name="connsiteX277" fmla="*/ 6239 w 10100"/>
              <a:gd name="connsiteY277" fmla="*/ 10000 h 10317"/>
              <a:gd name="connsiteX278" fmla="*/ 6263 w 10100"/>
              <a:gd name="connsiteY278" fmla="*/ 10000 h 10317"/>
              <a:gd name="connsiteX279" fmla="*/ 6286 w 10100"/>
              <a:gd name="connsiteY279" fmla="*/ 10000 h 10317"/>
              <a:gd name="connsiteX280" fmla="*/ 6307 w 10100"/>
              <a:gd name="connsiteY280" fmla="*/ 10000 h 10317"/>
              <a:gd name="connsiteX281" fmla="*/ 6330 w 10100"/>
              <a:gd name="connsiteY281" fmla="*/ 10000 h 10317"/>
              <a:gd name="connsiteX282" fmla="*/ 6354 w 10100"/>
              <a:gd name="connsiteY282" fmla="*/ 10000 h 10317"/>
              <a:gd name="connsiteX283" fmla="*/ 6374 w 10100"/>
              <a:gd name="connsiteY283" fmla="*/ 10000 h 10317"/>
              <a:gd name="connsiteX284" fmla="*/ 6398 w 10100"/>
              <a:gd name="connsiteY284" fmla="*/ 10000 h 10317"/>
              <a:gd name="connsiteX285" fmla="*/ 6421 w 10100"/>
              <a:gd name="connsiteY285" fmla="*/ 10000 h 10317"/>
              <a:gd name="connsiteX286" fmla="*/ 6445 w 10100"/>
              <a:gd name="connsiteY286" fmla="*/ 10000 h 10317"/>
              <a:gd name="connsiteX287" fmla="*/ 6465 w 10100"/>
              <a:gd name="connsiteY287" fmla="*/ 10000 h 10317"/>
              <a:gd name="connsiteX288" fmla="*/ 6489 w 10100"/>
              <a:gd name="connsiteY288" fmla="*/ 10000 h 10317"/>
              <a:gd name="connsiteX289" fmla="*/ 6509 w 10100"/>
              <a:gd name="connsiteY289" fmla="*/ 10000 h 10317"/>
              <a:gd name="connsiteX290" fmla="*/ 6530 w 10100"/>
              <a:gd name="connsiteY290" fmla="*/ 10000 h 10317"/>
              <a:gd name="connsiteX291" fmla="*/ 6553 w 10100"/>
              <a:gd name="connsiteY291" fmla="*/ 10000 h 10317"/>
              <a:gd name="connsiteX292" fmla="*/ 6577 w 10100"/>
              <a:gd name="connsiteY292" fmla="*/ 10000 h 10317"/>
              <a:gd name="connsiteX293" fmla="*/ 6597 w 10100"/>
              <a:gd name="connsiteY293" fmla="*/ 10000 h 10317"/>
              <a:gd name="connsiteX294" fmla="*/ 6621 w 10100"/>
              <a:gd name="connsiteY294" fmla="*/ 10000 h 10317"/>
              <a:gd name="connsiteX295" fmla="*/ 6644 w 10100"/>
              <a:gd name="connsiteY295" fmla="*/ 10000 h 10317"/>
              <a:gd name="connsiteX296" fmla="*/ 6665 w 10100"/>
              <a:gd name="connsiteY296" fmla="*/ 10000 h 10317"/>
              <a:gd name="connsiteX297" fmla="*/ 6688 w 10100"/>
              <a:gd name="connsiteY297" fmla="*/ 10000 h 10317"/>
              <a:gd name="connsiteX298" fmla="*/ 6712 w 10100"/>
              <a:gd name="connsiteY298" fmla="*/ 10000 h 10317"/>
              <a:gd name="connsiteX299" fmla="*/ 6732 w 10100"/>
              <a:gd name="connsiteY299" fmla="*/ 10000 h 10317"/>
              <a:gd name="connsiteX300" fmla="*/ 6756 w 10100"/>
              <a:gd name="connsiteY300" fmla="*/ 10000 h 10317"/>
              <a:gd name="connsiteX301" fmla="*/ 6779 w 10100"/>
              <a:gd name="connsiteY301" fmla="*/ 10000 h 10317"/>
              <a:gd name="connsiteX302" fmla="*/ 6800 w 10100"/>
              <a:gd name="connsiteY302" fmla="*/ 10000 h 10317"/>
              <a:gd name="connsiteX303" fmla="*/ 6823 w 10100"/>
              <a:gd name="connsiteY303" fmla="*/ 10000 h 10317"/>
              <a:gd name="connsiteX304" fmla="*/ 6847 w 10100"/>
              <a:gd name="connsiteY304" fmla="*/ 10000 h 10317"/>
              <a:gd name="connsiteX305" fmla="*/ 6870 w 10100"/>
              <a:gd name="connsiteY305" fmla="*/ 10000 h 10317"/>
              <a:gd name="connsiteX306" fmla="*/ 6891 w 10100"/>
              <a:gd name="connsiteY306" fmla="*/ 10000 h 10317"/>
              <a:gd name="connsiteX307" fmla="*/ 6911 w 10100"/>
              <a:gd name="connsiteY307" fmla="*/ 10000 h 10317"/>
              <a:gd name="connsiteX308" fmla="*/ 6935 w 10100"/>
              <a:gd name="connsiteY308" fmla="*/ 10000 h 10317"/>
              <a:gd name="connsiteX309" fmla="*/ 6955 w 10100"/>
              <a:gd name="connsiteY309" fmla="*/ 10000 h 10317"/>
              <a:gd name="connsiteX310" fmla="*/ 6979 w 10100"/>
              <a:gd name="connsiteY310" fmla="*/ 10000 h 10317"/>
              <a:gd name="connsiteX311" fmla="*/ 7002 w 10100"/>
              <a:gd name="connsiteY311" fmla="*/ 10000 h 10317"/>
              <a:gd name="connsiteX312" fmla="*/ 7023 w 10100"/>
              <a:gd name="connsiteY312" fmla="*/ 10000 h 10317"/>
              <a:gd name="connsiteX313" fmla="*/ 7046 w 10100"/>
              <a:gd name="connsiteY313" fmla="*/ 10000 h 10317"/>
              <a:gd name="connsiteX314" fmla="*/ 7070 w 10100"/>
              <a:gd name="connsiteY314" fmla="*/ 10000 h 10317"/>
              <a:gd name="connsiteX315" fmla="*/ 7090 w 10100"/>
              <a:gd name="connsiteY315" fmla="*/ 10000 h 10317"/>
              <a:gd name="connsiteX316" fmla="*/ 7114 w 10100"/>
              <a:gd name="connsiteY316" fmla="*/ 10000 h 10317"/>
              <a:gd name="connsiteX317" fmla="*/ 7137 w 10100"/>
              <a:gd name="connsiteY317" fmla="*/ 10000 h 10317"/>
              <a:gd name="connsiteX318" fmla="*/ 7158 w 10100"/>
              <a:gd name="connsiteY318" fmla="*/ 10000 h 10317"/>
              <a:gd name="connsiteX319" fmla="*/ 7181 w 10100"/>
              <a:gd name="connsiteY319" fmla="*/ 10000 h 10317"/>
              <a:gd name="connsiteX320" fmla="*/ 7204 w 10100"/>
              <a:gd name="connsiteY320" fmla="*/ 10000 h 10317"/>
              <a:gd name="connsiteX321" fmla="*/ 7225 w 10100"/>
              <a:gd name="connsiteY321" fmla="*/ 10000 h 10317"/>
              <a:gd name="connsiteX322" fmla="*/ 7248 w 10100"/>
              <a:gd name="connsiteY322" fmla="*/ 10000 h 10317"/>
              <a:gd name="connsiteX323" fmla="*/ 7272 w 10100"/>
              <a:gd name="connsiteY323" fmla="*/ 10000 h 10317"/>
              <a:gd name="connsiteX324" fmla="*/ 7292 w 10100"/>
              <a:gd name="connsiteY324" fmla="*/ 10000 h 10317"/>
              <a:gd name="connsiteX325" fmla="*/ 7313 w 10100"/>
              <a:gd name="connsiteY325" fmla="*/ 10000 h 10317"/>
              <a:gd name="connsiteX326" fmla="*/ 7336 w 10100"/>
              <a:gd name="connsiteY326" fmla="*/ 10000 h 10317"/>
              <a:gd name="connsiteX327" fmla="*/ 7360 w 10100"/>
              <a:gd name="connsiteY327" fmla="*/ 10000 h 10317"/>
              <a:gd name="connsiteX328" fmla="*/ 7380 w 10100"/>
              <a:gd name="connsiteY328" fmla="*/ 10000 h 10317"/>
              <a:gd name="connsiteX329" fmla="*/ 7404 w 10100"/>
              <a:gd name="connsiteY329" fmla="*/ 10000 h 10317"/>
              <a:gd name="connsiteX330" fmla="*/ 7427 w 10100"/>
              <a:gd name="connsiteY330" fmla="*/ 10000 h 10317"/>
              <a:gd name="connsiteX331" fmla="*/ 7448 w 10100"/>
              <a:gd name="connsiteY331" fmla="*/ 10000 h 10317"/>
              <a:gd name="connsiteX332" fmla="*/ 7471 w 10100"/>
              <a:gd name="connsiteY332" fmla="*/ 10000 h 10317"/>
              <a:gd name="connsiteX333" fmla="*/ 7495 w 10100"/>
              <a:gd name="connsiteY333" fmla="*/ 10000 h 10317"/>
              <a:gd name="connsiteX334" fmla="*/ 7515 w 10100"/>
              <a:gd name="connsiteY334" fmla="*/ 10000 h 10317"/>
              <a:gd name="connsiteX335" fmla="*/ 7539 w 10100"/>
              <a:gd name="connsiteY335" fmla="*/ 10000 h 10317"/>
              <a:gd name="connsiteX336" fmla="*/ 7562 w 10100"/>
              <a:gd name="connsiteY336" fmla="*/ 10000 h 10317"/>
              <a:gd name="connsiteX337" fmla="*/ 7583 w 10100"/>
              <a:gd name="connsiteY337" fmla="*/ 10000 h 10317"/>
              <a:gd name="connsiteX338" fmla="*/ 7606 w 10100"/>
              <a:gd name="connsiteY338" fmla="*/ 10000 h 10317"/>
              <a:gd name="connsiteX339" fmla="*/ 7630 w 10100"/>
              <a:gd name="connsiteY339" fmla="*/ 10000 h 10317"/>
              <a:gd name="connsiteX340" fmla="*/ 7650 w 10100"/>
              <a:gd name="connsiteY340" fmla="*/ 10000 h 10317"/>
              <a:gd name="connsiteX341" fmla="*/ 7674 w 10100"/>
              <a:gd name="connsiteY341" fmla="*/ 10000 h 10317"/>
              <a:gd name="connsiteX342" fmla="*/ 7694 w 10100"/>
              <a:gd name="connsiteY342" fmla="*/ 10000 h 10317"/>
              <a:gd name="connsiteX343" fmla="*/ 7718 w 10100"/>
              <a:gd name="connsiteY343" fmla="*/ 10000 h 10317"/>
              <a:gd name="connsiteX344" fmla="*/ 7738 w 10100"/>
              <a:gd name="connsiteY344" fmla="*/ 10000 h 10317"/>
              <a:gd name="connsiteX345" fmla="*/ 7762 w 10100"/>
              <a:gd name="connsiteY345" fmla="*/ 10000 h 10317"/>
              <a:gd name="connsiteX346" fmla="*/ 7785 w 10100"/>
              <a:gd name="connsiteY346" fmla="*/ 10000 h 10317"/>
              <a:gd name="connsiteX347" fmla="*/ 7806 w 10100"/>
              <a:gd name="connsiteY347" fmla="*/ 10000 h 10317"/>
              <a:gd name="connsiteX348" fmla="*/ 7829 w 10100"/>
              <a:gd name="connsiteY348" fmla="*/ 10000 h 10317"/>
              <a:gd name="connsiteX349" fmla="*/ 7853 w 10100"/>
              <a:gd name="connsiteY349" fmla="*/ 10000 h 10317"/>
              <a:gd name="connsiteX350" fmla="*/ 7873 w 10100"/>
              <a:gd name="connsiteY350" fmla="*/ 10000 h 10317"/>
              <a:gd name="connsiteX351" fmla="*/ 7897 w 10100"/>
              <a:gd name="connsiteY351" fmla="*/ 10000 h 10317"/>
              <a:gd name="connsiteX352" fmla="*/ 7920 w 10100"/>
              <a:gd name="connsiteY352" fmla="*/ 10000 h 10317"/>
              <a:gd name="connsiteX353" fmla="*/ 7941 w 10100"/>
              <a:gd name="connsiteY353" fmla="*/ 10000 h 10317"/>
              <a:gd name="connsiteX354" fmla="*/ 7964 w 10100"/>
              <a:gd name="connsiteY354" fmla="*/ 10000 h 10317"/>
              <a:gd name="connsiteX355" fmla="*/ 7988 w 10100"/>
              <a:gd name="connsiteY355" fmla="*/ 10000 h 10317"/>
              <a:gd name="connsiteX356" fmla="*/ 8008 w 10100"/>
              <a:gd name="connsiteY356" fmla="*/ 10000 h 10317"/>
              <a:gd name="connsiteX357" fmla="*/ 8032 w 10100"/>
              <a:gd name="connsiteY357" fmla="*/ 10000 h 10317"/>
              <a:gd name="connsiteX358" fmla="*/ 8055 w 10100"/>
              <a:gd name="connsiteY358" fmla="*/ 10000 h 10317"/>
              <a:gd name="connsiteX359" fmla="*/ 8076 w 10100"/>
              <a:gd name="connsiteY359" fmla="*/ 10000 h 10317"/>
              <a:gd name="connsiteX360" fmla="*/ 8096 w 10100"/>
              <a:gd name="connsiteY360" fmla="*/ 10000 h 10317"/>
              <a:gd name="connsiteX361" fmla="*/ 8120 w 10100"/>
              <a:gd name="connsiteY361" fmla="*/ 10000 h 10317"/>
              <a:gd name="connsiteX362" fmla="*/ 8143 w 10100"/>
              <a:gd name="connsiteY362" fmla="*/ 10000 h 10317"/>
              <a:gd name="connsiteX363" fmla="*/ 8164 w 10100"/>
              <a:gd name="connsiteY363" fmla="*/ 10000 h 10317"/>
              <a:gd name="connsiteX364" fmla="*/ 8187 w 10100"/>
              <a:gd name="connsiteY364" fmla="*/ 10000 h 10317"/>
              <a:gd name="connsiteX365" fmla="*/ 8211 w 10100"/>
              <a:gd name="connsiteY365" fmla="*/ 10000 h 10317"/>
              <a:gd name="connsiteX366" fmla="*/ 8231 w 10100"/>
              <a:gd name="connsiteY366" fmla="*/ 10000 h 10317"/>
              <a:gd name="connsiteX367" fmla="*/ 8255 w 10100"/>
              <a:gd name="connsiteY367" fmla="*/ 10000 h 10317"/>
              <a:gd name="connsiteX368" fmla="*/ 8278 w 10100"/>
              <a:gd name="connsiteY368" fmla="*/ 10000 h 10317"/>
              <a:gd name="connsiteX369" fmla="*/ 8299 w 10100"/>
              <a:gd name="connsiteY369" fmla="*/ 10000 h 10317"/>
              <a:gd name="connsiteX370" fmla="*/ 8322 w 10100"/>
              <a:gd name="connsiteY370" fmla="*/ 10000 h 10317"/>
              <a:gd name="connsiteX371" fmla="*/ 8346 w 10100"/>
              <a:gd name="connsiteY371" fmla="*/ 10000 h 10317"/>
              <a:gd name="connsiteX372" fmla="*/ 8366 w 10100"/>
              <a:gd name="connsiteY372" fmla="*/ 10000 h 10317"/>
              <a:gd name="connsiteX373" fmla="*/ 8390 w 10100"/>
              <a:gd name="connsiteY373" fmla="*/ 10000 h 10317"/>
              <a:gd name="connsiteX374" fmla="*/ 8413 w 10100"/>
              <a:gd name="connsiteY374" fmla="*/ 10000 h 10317"/>
              <a:gd name="connsiteX375" fmla="*/ 8434 w 10100"/>
              <a:gd name="connsiteY375" fmla="*/ 10000 h 10317"/>
              <a:gd name="connsiteX376" fmla="*/ 8457 w 10100"/>
              <a:gd name="connsiteY376" fmla="*/ 10000 h 10317"/>
              <a:gd name="connsiteX377" fmla="*/ 8478 w 10100"/>
              <a:gd name="connsiteY377" fmla="*/ 10000 h 10317"/>
              <a:gd name="connsiteX378" fmla="*/ 8501 w 10100"/>
              <a:gd name="connsiteY378" fmla="*/ 10000 h 10317"/>
              <a:gd name="connsiteX379" fmla="*/ 8522 w 10100"/>
              <a:gd name="connsiteY379" fmla="*/ 10000 h 10317"/>
              <a:gd name="connsiteX380" fmla="*/ 8545 w 10100"/>
              <a:gd name="connsiteY380" fmla="*/ 10000 h 10317"/>
              <a:gd name="connsiteX381" fmla="*/ 8568 w 10100"/>
              <a:gd name="connsiteY381" fmla="*/ 10000 h 10317"/>
              <a:gd name="connsiteX382" fmla="*/ 8589 w 10100"/>
              <a:gd name="connsiteY382" fmla="*/ 10000 h 10317"/>
              <a:gd name="connsiteX383" fmla="*/ 8612 w 10100"/>
              <a:gd name="connsiteY383" fmla="*/ 10000 h 10317"/>
              <a:gd name="connsiteX384" fmla="*/ 8636 w 10100"/>
              <a:gd name="connsiteY384" fmla="*/ 10000 h 10317"/>
              <a:gd name="connsiteX385" fmla="*/ 8656 w 10100"/>
              <a:gd name="connsiteY385" fmla="*/ 10000 h 10317"/>
              <a:gd name="connsiteX386" fmla="*/ 8680 w 10100"/>
              <a:gd name="connsiteY386" fmla="*/ 10000 h 10317"/>
              <a:gd name="connsiteX387" fmla="*/ 8703 w 10100"/>
              <a:gd name="connsiteY387" fmla="*/ 10000 h 10317"/>
              <a:gd name="connsiteX388" fmla="*/ 8724 w 10100"/>
              <a:gd name="connsiteY388" fmla="*/ 10000 h 10317"/>
              <a:gd name="connsiteX389" fmla="*/ 8747 w 10100"/>
              <a:gd name="connsiteY389" fmla="*/ 10000 h 10317"/>
              <a:gd name="connsiteX390" fmla="*/ 8771 w 10100"/>
              <a:gd name="connsiteY390" fmla="*/ 10000 h 10317"/>
              <a:gd name="connsiteX391" fmla="*/ 8791 w 10100"/>
              <a:gd name="connsiteY391" fmla="*/ 10000 h 10317"/>
              <a:gd name="connsiteX392" fmla="*/ 8815 w 10100"/>
              <a:gd name="connsiteY392" fmla="*/ 10000 h 10317"/>
              <a:gd name="connsiteX393" fmla="*/ 8838 w 10100"/>
              <a:gd name="connsiteY393" fmla="*/ 10000 h 10317"/>
              <a:gd name="connsiteX394" fmla="*/ 8859 w 10100"/>
              <a:gd name="connsiteY394" fmla="*/ 10000 h 10317"/>
              <a:gd name="connsiteX395" fmla="*/ 8879 w 10100"/>
              <a:gd name="connsiteY395" fmla="*/ 10000 h 10317"/>
              <a:gd name="connsiteX396" fmla="*/ 8903 w 10100"/>
              <a:gd name="connsiteY396" fmla="*/ 10000 h 10317"/>
              <a:gd name="connsiteX397" fmla="*/ 8923 w 10100"/>
              <a:gd name="connsiteY397" fmla="*/ 10000 h 10317"/>
              <a:gd name="connsiteX398" fmla="*/ 8947 w 10100"/>
              <a:gd name="connsiteY398" fmla="*/ 10000 h 10317"/>
              <a:gd name="connsiteX399" fmla="*/ 8970 w 10100"/>
              <a:gd name="connsiteY399" fmla="*/ 10000 h 10317"/>
              <a:gd name="connsiteX400" fmla="*/ 8994 w 10100"/>
              <a:gd name="connsiteY400" fmla="*/ 10000 h 10317"/>
              <a:gd name="connsiteX401" fmla="*/ 9014 w 10100"/>
              <a:gd name="connsiteY401" fmla="*/ 10000 h 10317"/>
              <a:gd name="connsiteX402" fmla="*/ 9038 w 10100"/>
              <a:gd name="connsiteY402" fmla="*/ 10000 h 10317"/>
              <a:gd name="connsiteX403" fmla="*/ 9061 w 10100"/>
              <a:gd name="connsiteY403" fmla="*/ 10000 h 10317"/>
              <a:gd name="connsiteX404" fmla="*/ 9082 w 10100"/>
              <a:gd name="connsiteY404" fmla="*/ 10000 h 10317"/>
              <a:gd name="connsiteX405" fmla="*/ 9105 w 10100"/>
              <a:gd name="connsiteY405" fmla="*/ 10000 h 10317"/>
              <a:gd name="connsiteX406" fmla="*/ 9129 w 10100"/>
              <a:gd name="connsiteY406" fmla="*/ 10000 h 10317"/>
              <a:gd name="connsiteX407" fmla="*/ 9149 w 10100"/>
              <a:gd name="connsiteY407" fmla="*/ 10000 h 10317"/>
              <a:gd name="connsiteX408" fmla="*/ 9173 w 10100"/>
              <a:gd name="connsiteY408" fmla="*/ 10000 h 10317"/>
              <a:gd name="connsiteX409" fmla="*/ 9196 w 10100"/>
              <a:gd name="connsiteY409" fmla="*/ 10000 h 10317"/>
              <a:gd name="connsiteX410" fmla="*/ 9217 w 10100"/>
              <a:gd name="connsiteY410" fmla="*/ 10000 h 10317"/>
              <a:gd name="connsiteX411" fmla="*/ 9240 w 10100"/>
              <a:gd name="connsiteY411" fmla="*/ 10000 h 10317"/>
              <a:gd name="connsiteX412" fmla="*/ 9264 w 10100"/>
              <a:gd name="connsiteY412" fmla="*/ 10000 h 10317"/>
              <a:gd name="connsiteX413" fmla="*/ 9281 w 10100"/>
              <a:gd name="connsiteY413" fmla="*/ 10000 h 10317"/>
              <a:gd name="connsiteX414" fmla="*/ 9305 w 10100"/>
              <a:gd name="connsiteY414" fmla="*/ 10000 h 10317"/>
              <a:gd name="connsiteX415" fmla="*/ 9328 w 10100"/>
              <a:gd name="connsiteY415" fmla="*/ 10000 h 10317"/>
              <a:gd name="connsiteX416" fmla="*/ 9349 w 10100"/>
              <a:gd name="connsiteY416" fmla="*/ 10000 h 10317"/>
              <a:gd name="connsiteX417" fmla="*/ 9372 w 10100"/>
              <a:gd name="connsiteY417" fmla="*/ 10000 h 10317"/>
              <a:gd name="connsiteX418" fmla="*/ 9396 w 10100"/>
              <a:gd name="connsiteY418" fmla="*/ 10000 h 10317"/>
              <a:gd name="connsiteX419" fmla="*/ 9419 w 10100"/>
              <a:gd name="connsiteY419" fmla="*/ 10000 h 10317"/>
              <a:gd name="connsiteX420" fmla="*/ 9440 w 10100"/>
              <a:gd name="connsiteY420" fmla="*/ 10000 h 10317"/>
              <a:gd name="connsiteX421" fmla="*/ 9463 w 10100"/>
              <a:gd name="connsiteY421" fmla="*/ 10000 h 10317"/>
              <a:gd name="connsiteX422" fmla="*/ 9487 w 10100"/>
              <a:gd name="connsiteY422" fmla="*/ 10000 h 10317"/>
              <a:gd name="connsiteX423" fmla="*/ 9507 w 10100"/>
              <a:gd name="connsiteY423" fmla="*/ 10000 h 10317"/>
              <a:gd name="connsiteX424" fmla="*/ 9531 w 10100"/>
              <a:gd name="connsiteY424" fmla="*/ 10000 h 10317"/>
              <a:gd name="connsiteX425" fmla="*/ 9554 w 10100"/>
              <a:gd name="connsiteY425" fmla="*/ 10000 h 10317"/>
              <a:gd name="connsiteX426" fmla="*/ 9575 w 10100"/>
              <a:gd name="connsiteY426" fmla="*/ 10000 h 10317"/>
              <a:gd name="connsiteX427" fmla="*/ 9598 w 10100"/>
              <a:gd name="connsiteY427" fmla="*/ 10000 h 10317"/>
              <a:gd name="connsiteX428" fmla="*/ 9622 w 10100"/>
              <a:gd name="connsiteY428" fmla="*/ 10000 h 10317"/>
              <a:gd name="connsiteX429" fmla="*/ 9642 w 10100"/>
              <a:gd name="connsiteY429" fmla="*/ 10000 h 10317"/>
              <a:gd name="connsiteX430" fmla="*/ 9663 w 10100"/>
              <a:gd name="connsiteY430" fmla="*/ 10000 h 10317"/>
              <a:gd name="connsiteX431" fmla="*/ 9686 w 10100"/>
              <a:gd name="connsiteY431" fmla="*/ 10000 h 10317"/>
              <a:gd name="connsiteX432" fmla="*/ 9707 w 10100"/>
              <a:gd name="connsiteY432" fmla="*/ 10000 h 10317"/>
              <a:gd name="connsiteX433" fmla="*/ 9730 w 10100"/>
              <a:gd name="connsiteY433" fmla="*/ 10000 h 10317"/>
              <a:gd name="connsiteX434" fmla="*/ 9754 w 10100"/>
              <a:gd name="connsiteY434" fmla="*/ 10000 h 10317"/>
              <a:gd name="connsiteX435" fmla="*/ 9774 w 10100"/>
              <a:gd name="connsiteY435" fmla="*/ 10000 h 10317"/>
              <a:gd name="connsiteX436" fmla="*/ 9798 w 10100"/>
              <a:gd name="connsiteY436" fmla="*/ 10000 h 10317"/>
              <a:gd name="connsiteX437" fmla="*/ 9821 w 10100"/>
              <a:gd name="connsiteY437" fmla="*/ 10000 h 10317"/>
              <a:gd name="connsiteX438" fmla="*/ 9845 w 10100"/>
              <a:gd name="connsiteY438" fmla="*/ 10000 h 10317"/>
              <a:gd name="connsiteX439" fmla="*/ 9865 w 10100"/>
              <a:gd name="connsiteY439" fmla="*/ 10000 h 10317"/>
              <a:gd name="connsiteX440" fmla="*/ 9889 w 10100"/>
              <a:gd name="connsiteY440" fmla="*/ 10000 h 10317"/>
              <a:gd name="connsiteX441" fmla="*/ 9912 w 10100"/>
              <a:gd name="connsiteY441" fmla="*/ 10000 h 10317"/>
              <a:gd name="connsiteX442" fmla="*/ 9933 w 10100"/>
              <a:gd name="connsiteY442" fmla="*/ 10000 h 10317"/>
              <a:gd name="connsiteX443" fmla="*/ 9956 w 10100"/>
              <a:gd name="connsiteY443" fmla="*/ 10000 h 10317"/>
              <a:gd name="connsiteX444" fmla="*/ 9979 w 10100"/>
              <a:gd name="connsiteY444" fmla="*/ 10000 h 10317"/>
              <a:gd name="connsiteX445" fmla="*/ 10100 w 10100"/>
              <a:gd name="connsiteY445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288 w 10100"/>
              <a:gd name="connsiteY146" fmla="*/ 10000 h 10317"/>
              <a:gd name="connsiteX147" fmla="*/ 3312 w 10100"/>
              <a:gd name="connsiteY147" fmla="*/ 10000 h 10317"/>
              <a:gd name="connsiteX148" fmla="*/ 3332 w 10100"/>
              <a:gd name="connsiteY148" fmla="*/ 10000 h 10317"/>
              <a:gd name="connsiteX149" fmla="*/ 3400 w 10100"/>
              <a:gd name="connsiteY149" fmla="*/ 10000 h 10317"/>
              <a:gd name="connsiteX150" fmla="*/ 3420 w 10100"/>
              <a:gd name="connsiteY150" fmla="*/ 10000 h 10317"/>
              <a:gd name="connsiteX151" fmla="*/ 3444 w 10100"/>
              <a:gd name="connsiteY151" fmla="*/ 10000 h 10317"/>
              <a:gd name="connsiteX152" fmla="*/ 3467 w 10100"/>
              <a:gd name="connsiteY152" fmla="*/ 10000 h 10317"/>
              <a:gd name="connsiteX153" fmla="*/ 3488 w 10100"/>
              <a:gd name="connsiteY153" fmla="*/ 10000 h 10317"/>
              <a:gd name="connsiteX154" fmla="*/ 3511 w 10100"/>
              <a:gd name="connsiteY154" fmla="*/ 10000 h 10317"/>
              <a:gd name="connsiteX155" fmla="*/ 3535 w 10100"/>
              <a:gd name="connsiteY155" fmla="*/ 10000 h 10317"/>
              <a:gd name="connsiteX156" fmla="*/ 3555 w 10100"/>
              <a:gd name="connsiteY156" fmla="*/ 10000 h 10317"/>
              <a:gd name="connsiteX157" fmla="*/ 3579 w 10100"/>
              <a:gd name="connsiteY157" fmla="*/ 10000 h 10317"/>
              <a:gd name="connsiteX158" fmla="*/ 3602 w 10100"/>
              <a:gd name="connsiteY158" fmla="*/ 10000 h 10317"/>
              <a:gd name="connsiteX159" fmla="*/ 3623 w 10100"/>
              <a:gd name="connsiteY159" fmla="*/ 10000 h 10317"/>
              <a:gd name="connsiteX160" fmla="*/ 3646 w 10100"/>
              <a:gd name="connsiteY160" fmla="*/ 10000 h 10317"/>
              <a:gd name="connsiteX161" fmla="*/ 3670 w 10100"/>
              <a:gd name="connsiteY161" fmla="*/ 10000 h 10317"/>
              <a:gd name="connsiteX162" fmla="*/ 3690 w 10100"/>
              <a:gd name="connsiteY162" fmla="*/ 10000 h 10317"/>
              <a:gd name="connsiteX163" fmla="*/ 3714 w 10100"/>
              <a:gd name="connsiteY163" fmla="*/ 10000 h 10317"/>
              <a:gd name="connsiteX164" fmla="*/ 3734 w 10100"/>
              <a:gd name="connsiteY164" fmla="*/ 10000 h 10317"/>
              <a:gd name="connsiteX165" fmla="*/ 3755 w 10100"/>
              <a:gd name="connsiteY165" fmla="*/ 10000 h 10317"/>
              <a:gd name="connsiteX166" fmla="*/ 3778 w 10100"/>
              <a:gd name="connsiteY166" fmla="*/ 10000 h 10317"/>
              <a:gd name="connsiteX167" fmla="*/ 3802 w 10100"/>
              <a:gd name="connsiteY167" fmla="*/ 10000 h 10317"/>
              <a:gd name="connsiteX168" fmla="*/ 3825 w 10100"/>
              <a:gd name="connsiteY168" fmla="*/ 10000 h 10317"/>
              <a:gd name="connsiteX169" fmla="*/ 3846 w 10100"/>
              <a:gd name="connsiteY169" fmla="*/ 10000 h 10317"/>
              <a:gd name="connsiteX170" fmla="*/ 3869 w 10100"/>
              <a:gd name="connsiteY170" fmla="*/ 10000 h 10317"/>
              <a:gd name="connsiteX171" fmla="*/ 3893 w 10100"/>
              <a:gd name="connsiteY171" fmla="*/ 10000 h 10317"/>
              <a:gd name="connsiteX172" fmla="*/ 3913 w 10100"/>
              <a:gd name="connsiteY172" fmla="*/ 10000 h 10317"/>
              <a:gd name="connsiteX173" fmla="*/ 3937 w 10100"/>
              <a:gd name="connsiteY173" fmla="*/ 10000 h 10317"/>
              <a:gd name="connsiteX174" fmla="*/ 3960 w 10100"/>
              <a:gd name="connsiteY174" fmla="*/ 10000 h 10317"/>
              <a:gd name="connsiteX175" fmla="*/ 3981 w 10100"/>
              <a:gd name="connsiteY175" fmla="*/ 10000 h 10317"/>
              <a:gd name="connsiteX176" fmla="*/ 4004 w 10100"/>
              <a:gd name="connsiteY176" fmla="*/ 10000 h 10317"/>
              <a:gd name="connsiteX177" fmla="*/ 4028 w 10100"/>
              <a:gd name="connsiteY177" fmla="*/ 10000 h 10317"/>
              <a:gd name="connsiteX178" fmla="*/ 4048 w 10100"/>
              <a:gd name="connsiteY178" fmla="*/ 10000 h 10317"/>
              <a:gd name="connsiteX179" fmla="*/ 4072 w 10100"/>
              <a:gd name="connsiteY179" fmla="*/ 10000 h 10317"/>
              <a:gd name="connsiteX180" fmla="*/ 4095 w 10100"/>
              <a:gd name="connsiteY180" fmla="*/ 10000 h 10317"/>
              <a:gd name="connsiteX181" fmla="*/ 4116 w 10100"/>
              <a:gd name="connsiteY181" fmla="*/ 10000 h 10317"/>
              <a:gd name="connsiteX182" fmla="*/ 4136 w 10100"/>
              <a:gd name="connsiteY182" fmla="*/ 10000 h 10317"/>
              <a:gd name="connsiteX183" fmla="*/ 4160 w 10100"/>
              <a:gd name="connsiteY183" fmla="*/ 10000 h 10317"/>
              <a:gd name="connsiteX184" fmla="*/ 4180 w 10100"/>
              <a:gd name="connsiteY184" fmla="*/ 10000 h 10317"/>
              <a:gd name="connsiteX185" fmla="*/ 4204 w 10100"/>
              <a:gd name="connsiteY185" fmla="*/ 10000 h 10317"/>
              <a:gd name="connsiteX186" fmla="*/ 4227 w 10100"/>
              <a:gd name="connsiteY186" fmla="*/ 10000 h 10317"/>
              <a:gd name="connsiteX187" fmla="*/ 4251 w 10100"/>
              <a:gd name="connsiteY187" fmla="*/ 10000 h 10317"/>
              <a:gd name="connsiteX188" fmla="*/ 4271 w 10100"/>
              <a:gd name="connsiteY188" fmla="*/ 10000 h 10317"/>
              <a:gd name="connsiteX189" fmla="*/ 4295 w 10100"/>
              <a:gd name="connsiteY189" fmla="*/ 10000 h 10317"/>
              <a:gd name="connsiteX190" fmla="*/ 4318 w 10100"/>
              <a:gd name="connsiteY190" fmla="*/ 10000 h 10317"/>
              <a:gd name="connsiteX191" fmla="*/ 4339 w 10100"/>
              <a:gd name="connsiteY191" fmla="*/ 10000 h 10317"/>
              <a:gd name="connsiteX192" fmla="*/ 4362 w 10100"/>
              <a:gd name="connsiteY192" fmla="*/ 10000 h 10317"/>
              <a:gd name="connsiteX193" fmla="*/ 4385 w 10100"/>
              <a:gd name="connsiteY193" fmla="*/ 10000 h 10317"/>
              <a:gd name="connsiteX194" fmla="*/ 4406 w 10100"/>
              <a:gd name="connsiteY194" fmla="*/ 10000 h 10317"/>
              <a:gd name="connsiteX195" fmla="*/ 4429 w 10100"/>
              <a:gd name="connsiteY195" fmla="*/ 10000 h 10317"/>
              <a:gd name="connsiteX196" fmla="*/ 4453 w 10100"/>
              <a:gd name="connsiteY196" fmla="*/ 10000 h 10317"/>
              <a:gd name="connsiteX197" fmla="*/ 4473 w 10100"/>
              <a:gd name="connsiteY197" fmla="*/ 10000 h 10317"/>
              <a:gd name="connsiteX198" fmla="*/ 4497 w 10100"/>
              <a:gd name="connsiteY198" fmla="*/ 10000 h 10317"/>
              <a:gd name="connsiteX199" fmla="*/ 4520 w 10100"/>
              <a:gd name="connsiteY199" fmla="*/ 10000 h 10317"/>
              <a:gd name="connsiteX200" fmla="*/ 4538 w 10100"/>
              <a:gd name="connsiteY200" fmla="*/ 10000 h 10317"/>
              <a:gd name="connsiteX201" fmla="*/ 4561 w 10100"/>
              <a:gd name="connsiteY201" fmla="*/ 10000 h 10317"/>
              <a:gd name="connsiteX202" fmla="*/ 4585 w 10100"/>
              <a:gd name="connsiteY202" fmla="*/ 10000 h 10317"/>
              <a:gd name="connsiteX203" fmla="*/ 4605 w 10100"/>
              <a:gd name="connsiteY203" fmla="*/ 10000 h 10317"/>
              <a:gd name="connsiteX204" fmla="*/ 4629 w 10100"/>
              <a:gd name="connsiteY204" fmla="*/ 10000 h 10317"/>
              <a:gd name="connsiteX205" fmla="*/ 4652 w 10100"/>
              <a:gd name="connsiteY205" fmla="*/ 10000 h 10317"/>
              <a:gd name="connsiteX206" fmla="*/ 4676 w 10100"/>
              <a:gd name="connsiteY206" fmla="*/ 10000 h 10317"/>
              <a:gd name="connsiteX207" fmla="*/ 4696 w 10100"/>
              <a:gd name="connsiteY207" fmla="*/ 10000 h 10317"/>
              <a:gd name="connsiteX208" fmla="*/ 4720 w 10100"/>
              <a:gd name="connsiteY208" fmla="*/ 10000 h 10317"/>
              <a:gd name="connsiteX209" fmla="*/ 4743 w 10100"/>
              <a:gd name="connsiteY209" fmla="*/ 10000 h 10317"/>
              <a:gd name="connsiteX210" fmla="*/ 4764 w 10100"/>
              <a:gd name="connsiteY210" fmla="*/ 10000 h 10317"/>
              <a:gd name="connsiteX211" fmla="*/ 4787 w 10100"/>
              <a:gd name="connsiteY211" fmla="*/ 10000 h 10317"/>
              <a:gd name="connsiteX212" fmla="*/ 4811 w 10100"/>
              <a:gd name="connsiteY212" fmla="*/ 10000 h 10317"/>
              <a:gd name="connsiteX213" fmla="*/ 4831 w 10100"/>
              <a:gd name="connsiteY213" fmla="*/ 10000 h 10317"/>
              <a:gd name="connsiteX214" fmla="*/ 4855 w 10100"/>
              <a:gd name="connsiteY214" fmla="*/ 10000 h 10317"/>
              <a:gd name="connsiteX215" fmla="*/ 4878 w 10100"/>
              <a:gd name="connsiteY215" fmla="*/ 10000 h 10317"/>
              <a:gd name="connsiteX216" fmla="*/ 4899 w 10100"/>
              <a:gd name="connsiteY216" fmla="*/ 10000 h 10317"/>
              <a:gd name="connsiteX217" fmla="*/ 4919 w 10100"/>
              <a:gd name="connsiteY217" fmla="*/ 10000 h 10317"/>
              <a:gd name="connsiteX218" fmla="*/ 4943 w 10100"/>
              <a:gd name="connsiteY218" fmla="*/ 10000 h 10317"/>
              <a:gd name="connsiteX219" fmla="*/ 4963 w 10100"/>
              <a:gd name="connsiteY219" fmla="*/ 10000 h 10317"/>
              <a:gd name="connsiteX220" fmla="*/ 4987 w 10100"/>
              <a:gd name="connsiteY220" fmla="*/ 10000 h 10317"/>
              <a:gd name="connsiteX221" fmla="*/ 5010 w 10100"/>
              <a:gd name="connsiteY221" fmla="*/ 10000 h 10317"/>
              <a:gd name="connsiteX222" fmla="*/ 5031 w 10100"/>
              <a:gd name="connsiteY222" fmla="*/ 10000 h 10317"/>
              <a:gd name="connsiteX223" fmla="*/ 5054 w 10100"/>
              <a:gd name="connsiteY223" fmla="*/ 10000 h 10317"/>
              <a:gd name="connsiteX224" fmla="*/ 5078 w 10100"/>
              <a:gd name="connsiteY224" fmla="*/ 10000 h 10317"/>
              <a:gd name="connsiteX225" fmla="*/ 5101 w 10100"/>
              <a:gd name="connsiteY225" fmla="*/ 10000 h 10317"/>
              <a:gd name="connsiteX226" fmla="*/ 5122 w 10100"/>
              <a:gd name="connsiteY226" fmla="*/ 10000 h 10317"/>
              <a:gd name="connsiteX227" fmla="*/ 5145 w 10100"/>
              <a:gd name="connsiteY227" fmla="*/ 10000 h 10317"/>
              <a:gd name="connsiteX228" fmla="*/ 5169 w 10100"/>
              <a:gd name="connsiteY228" fmla="*/ 10000 h 10317"/>
              <a:gd name="connsiteX229" fmla="*/ 5189 w 10100"/>
              <a:gd name="connsiteY229" fmla="*/ 10000 h 10317"/>
              <a:gd name="connsiteX230" fmla="*/ 5213 w 10100"/>
              <a:gd name="connsiteY230" fmla="*/ 10000 h 10317"/>
              <a:gd name="connsiteX231" fmla="*/ 5236 w 10100"/>
              <a:gd name="connsiteY231" fmla="*/ 10000 h 10317"/>
              <a:gd name="connsiteX232" fmla="*/ 5257 w 10100"/>
              <a:gd name="connsiteY232" fmla="*/ 10000 h 10317"/>
              <a:gd name="connsiteX233" fmla="*/ 5280 w 10100"/>
              <a:gd name="connsiteY233" fmla="*/ 10000 h 10317"/>
              <a:gd name="connsiteX234" fmla="*/ 5304 w 10100"/>
              <a:gd name="connsiteY234" fmla="*/ 10000 h 10317"/>
              <a:gd name="connsiteX235" fmla="*/ 5321 w 10100"/>
              <a:gd name="connsiteY235" fmla="*/ 10000 h 10317"/>
              <a:gd name="connsiteX236" fmla="*/ 5345 w 10100"/>
              <a:gd name="connsiteY236" fmla="*/ 10000 h 10317"/>
              <a:gd name="connsiteX237" fmla="*/ 5368 w 10100"/>
              <a:gd name="connsiteY237" fmla="*/ 10000 h 10317"/>
              <a:gd name="connsiteX238" fmla="*/ 5389 w 10100"/>
              <a:gd name="connsiteY238" fmla="*/ 10000 h 10317"/>
              <a:gd name="connsiteX239" fmla="*/ 5412 w 10100"/>
              <a:gd name="connsiteY239" fmla="*/ 10000 h 10317"/>
              <a:gd name="connsiteX240" fmla="*/ 5436 w 10100"/>
              <a:gd name="connsiteY240" fmla="*/ 10000 h 10317"/>
              <a:gd name="connsiteX241" fmla="*/ 5456 w 10100"/>
              <a:gd name="connsiteY241" fmla="*/ 10000 h 10317"/>
              <a:gd name="connsiteX242" fmla="*/ 5480 w 10100"/>
              <a:gd name="connsiteY242" fmla="*/ 10000 h 10317"/>
              <a:gd name="connsiteX243" fmla="*/ 5503 w 10100"/>
              <a:gd name="connsiteY243" fmla="*/ 10000 h 10317"/>
              <a:gd name="connsiteX244" fmla="*/ 5527 w 10100"/>
              <a:gd name="connsiteY244" fmla="*/ 10000 h 10317"/>
              <a:gd name="connsiteX245" fmla="*/ 5547 w 10100"/>
              <a:gd name="connsiteY245" fmla="*/ 10000 h 10317"/>
              <a:gd name="connsiteX246" fmla="*/ 5571 w 10100"/>
              <a:gd name="connsiteY246" fmla="*/ 10000 h 10317"/>
              <a:gd name="connsiteX247" fmla="*/ 5594 w 10100"/>
              <a:gd name="connsiteY247" fmla="*/ 10000 h 10317"/>
              <a:gd name="connsiteX248" fmla="*/ 5615 w 10100"/>
              <a:gd name="connsiteY248" fmla="*/ 10000 h 10317"/>
              <a:gd name="connsiteX249" fmla="*/ 5638 w 10100"/>
              <a:gd name="connsiteY249" fmla="*/ 10000 h 10317"/>
              <a:gd name="connsiteX250" fmla="*/ 5661 w 10100"/>
              <a:gd name="connsiteY250" fmla="*/ 10000 h 10317"/>
              <a:gd name="connsiteX251" fmla="*/ 5682 w 10100"/>
              <a:gd name="connsiteY251" fmla="*/ 10000 h 10317"/>
              <a:gd name="connsiteX252" fmla="*/ 5705 w 10100"/>
              <a:gd name="connsiteY252" fmla="*/ 10000 h 10317"/>
              <a:gd name="connsiteX253" fmla="*/ 5726 w 10100"/>
              <a:gd name="connsiteY253" fmla="*/ 10000 h 10317"/>
              <a:gd name="connsiteX254" fmla="*/ 5747 w 10100"/>
              <a:gd name="connsiteY254" fmla="*/ 10000 h 10317"/>
              <a:gd name="connsiteX255" fmla="*/ 5770 w 10100"/>
              <a:gd name="connsiteY255" fmla="*/ 10000 h 10317"/>
              <a:gd name="connsiteX256" fmla="*/ 5793 w 10100"/>
              <a:gd name="connsiteY256" fmla="*/ 10000 h 10317"/>
              <a:gd name="connsiteX257" fmla="*/ 5814 w 10100"/>
              <a:gd name="connsiteY257" fmla="*/ 10000 h 10317"/>
              <a:gd name="connsiteX258" fmla="*/ 5837 w 10100"/>
              <a:gd name="connsiteY258" fmla="*/ 10000 h 10317"/>
              <a:gd name="connsiteX259" fmla="*/ 5861 w 10100"/>
              <a:gd name="connsiteY259" fmla="*/ 10000 h 10317"/>
              <a:gd name="connsiteX260" fmla="*/ 5881 w 10100"/>
              <a:gd name="connsiteY260" fmla="*/ 10000 h 10317"/>
              <a:gd name="connsiteX261" fmla="*/ 5905 w 10100"/>
              <a:gd name="connsiteY261" fmla="*/ 10000 h 10317"/>
              <a:gd name="connsiteX262" fmla="*/ 5928 w 10100"/>
              <a:gd name="connsiteY262" fmla="*/ 10000 h 10317"/>
              <a:gd name="connsiteX263" fmla="*/ 5952 w 10100"/>
              <a:gd name="connsiteY263" fmla="*/ 10000 h 10317"/>
              <a:gd name="connsiteX264" fmla="*/ 5972 w 10100"/>
              <a:gd name="connsiteY264" fmla="*/ 10000 h 10317"/>
              <a:gd name="connsiteX265" fmla="*/ 5996 w 10100"/>
              <a:gd name="connsiteY265" fmla="*/ 10000 h 10317"/>
              <a:gd name="connsiteX266" fmla="*/ 6019 w 10100"/>
              <a:gd name="connsiteY266" fmla="*/ 10000 h 10317"/>
              <a:gd name="connsiteX267" fmla="*/ 6040 w 10100"/>
              <a:gd name="connsiteY267" fmla="*/ 10000 h 10317"/>
              <a:gd name="connsiteX268" fmla="*/ 6063 w 10100"/>
              <a:gd name="connsiteY268" fmla="*/ 10000 h 10317"/>
              <a:gd name="connsiteX269" fmla="*/ 6087 w 10100"/>
              <a:gd name="connsiteY269" fmla="*/ 10000 h 10317"/>
              <a:gd name="connsiteX270" fmla="*/ 6104 w 10100"/>
              <a:gd name="connsiteY270" fmla="*/ 10000 h 10317"/>
              <a:gd name="connsiteX271" fmla="*/ 6128 w 10100"/>
              <a:gd name="connsiteY271" fmla="*/ 10000 h 10317"/>
              <a:gd name="connsiteX272" fmla="*/ 6151 w 10100"/>
              <a:gd name="connsiteY272" fmla="*/ 10000 h 10317"/>
              <a:gd name="connsiteX273" fmla="*/ 6172 w 10100"/>
              <a:gd name="connsiteY273" fmla="*/ 10000 h 10317"/>
              <a:gd name="connsiteX274" fmla="*/ 6195 w 10100"/>
              <a:gd name="connsiteY274" fmla="*/ 10000 h 10317"/>
              <a:gd name="connsiteX275" fmla="*/ 6219 w 10100"/>
              <a:gd name="connsiteY275" fmla="*/ 10000 h 10317"/>
              <a:gd name="connsiteX276" fmla="*/ 6239 w 10100"/>
              <a:gd name="connsiteY276" fmla="*/ 10000 h 10317"/>
              <a:gd name="connsiteX277" fmla="*/ 6263 w 10100"/>
              <a:gd name="connsiteY277" fmla="*/ 10000 h 10317"/>
              <a:gd name="connsiteX278" fmla="*/ 6286 w 10100"/>
              <a:gd name="connsiteY278" fmla="*/ 10000 h 10317"/>
              <a:gd name="connsiteX279" fmla="*/ 6307 w 10100"/>
              <a:gd name="connsiteY279" fmla="*/ 10000 h 10317"/>
              <a:gd name="connsiteX280" fmla="*/ 6330 w 10100"/>
              <a:gd name="connsiteY280" fmla="*/ 10000 h 10317"/>
              <a:gd name="connsiteX281" fmla="*/ 6354 w 10100"/>
              <a:gd name="connsiteY281" fmla="*/ 10000 h 10317"/>
              <a:gd name="connsiteX282" fmla="*/ 6374 w 10100"/>
              <a:gd name="connsiteY282" fmla="*/ 10000 h 10317"/>
              <a:gd name="connsiteX283" fmla="*/ 6398 w 10100"/>
              <a:gd name="connsiteY283" fmla="*/ 10000 h 10317"/>
              <a:gd name="connsiteX284" fmla="*/ 6421 w 10100"/>
              <a:gd name="connsiteY284" fmla="*/ 10000 h 10317"/>
              <a:gd name="connsiteX285" fmla="*/ 6445 w 10100"/>
              <a:gd name="connsiteY285" fmla="*/ 10000 h 10317"/>
              <a:gd name="connsiteX286" fmla="*/ 6465 w 10100"/>
              <a:gd name="connsiteY286" fmla="*/ 10000 h 10317"/>
              <a:gd name="connsiteX287" fmla="*/ 6489 w 10100"/>
              <a:gd name="connsiteY287" fmla="*/ 10000 h 10317"/>
              <a:gd name="connsiteX288" fmla="*/ 6509 w 10100"/>
              <a:gd name="connsiteY288" fmla="*/ 10000 h 10317"/>
              <a:gd name="connsiteX289" fmla="*/ 6530 w 10100"/>
              <a:gd name="connsiteY289" fmla="*/ 10000 h 10317"/>
              <a:gd name="connsiteX290" fmla="*/ 6553 w 10100"/>
              <a:gd name="connsiteY290" fmla="*/ 10000 h 10317"/>
              <a:gd name="connsiteX291" fmla="*/ 6577 w 10100"/>
              <a:gd name="connsiteY291" fmla="*/ 10000 h 10317"/>
              <a:gd name="connsiteX292" fmla="*/ 6597 w 10100"/>
              <a:gd name="connsiteY292" fmla="*/ 10000 h 10317"/>
              <a:gd name="connsiteX293" fmla="*/ 6621 w 10100"/>
              <a:gd name="connsiteY293" fmla="*/ 10000 h 10317"/>
              <a:gd name="connsiteX294" fmla="*/ 6644 w 10100"/>
              <a:gd name="connsiteY294" fmla="*/ 10000 h 10317"/>
              <a:gd name="connsiteX295" fmla="*/ 6665 w 10100"/>
              <a:gd name="connsiteY295" fmla="*/ 10000 h 10317"/>
              <a:gd name="connsiteX296" fmla="*/ 6688 w 10100"/>
              <a:gd name="connsiteY296" fmla="*/ 10000 h 10317"/>
              <a:gd name="connsiteX297" fmla="*/ 6712 w 10100"/>
              <a:gd name="connsiteY297" fmla="*/ 10000 h 10317"/>
              <a:gd name="connsiteX298" fmla="*/ 6732 w 10100"/>
              <a:gd name="connsiteY298" fmla="*/ 10000 h 10317"/>
              <a:gd name="connsiteX299" fmla="*/ 6756 w 10100"/>
              <a:gd name="connsiteY299" fmla="*/ 10000 h 10317"/>
              <a:gd name="connsiteX300" fmla="*/ 6779 w 10100"/>
              <a:gd name="connsiteY300" fmla="*/ 10000 h 10317"/>
              <a:gd name="connsiteX301" fmla="*/ 6800 w 10100"/>
              <a:gd name="connsiteY301" fmla="*/ 10000 h 10317"/>
              <a:gd name="connsiteX302" fmla="*/ 6823 w 10100"/>
              <a:gd name="connsiteY302" fmla="*/ 10000 h 10317"/>
              <a:gd name="connsiteX303" fmla="*/ 6847 w 10100"/>
              <a:gd name="connsiteY303" fmla="*/ 10000 h 10317"/>
              <a:gd name="connsiteX304" fmla="*/ 6870 w 10100"/>
              <a:gd name="connsiteY304" fmla="*/ 10000 h 10317"/>
              <a:gd name="connsiteX305" fmla="*/ 6891 w 10100"/>
              <a:gd name="connsiteY305" fmla="*/ 10000 h 10317"/>
              <a:gd name="connsiteX306" fmla="*/ 6911 w 10100"/>
              <a:gd name="connsiteY306" fmla="*/ 10000 h 10317"/>
              <a:gd name="connsiteX307" fmla="*/ 6935 w 10100"/>
              <a:gd name="connsiteY307" fmla="*/ 10000 h 10317"/>
              <a:gd name="connsiteX308" fmla="*/ 6955 w 10100"/>
              <a:gd name="connsiteY308" fmla="*/ 10000 h 10317"/>
              <a:gd name="connsiteX309" fmla="*/ 6979 w 10100"/>
              <a:gd name="connsiteY309" fmla="*/ 10000 h 10317"/>
              <a:gd name="connsiteX310" fmla="*/ 7002 w 10100"/>
              <a:gd name="connsiteY310" fmla="*/ 10000 h 10317"/>
              <a:gd name="connsiteX311" fmla="*/ 7023 w 10100"/>
              <a:gd name="connsiteY311" fmla="*/ 10000 h 10317"/>
              <a:gd name="connsiteX312" fmla="*/ 7046 w 10100"/>
              <a:gd name="connsiteY312" fmla="*/ 10000 h 10317"/>
              <a:gd name="connsiteX313" fmla="*/ 7070 w 10100"/>
              <a:gd name="connsiteY313" fmla="*/ 10000 h 10317"/>
              <a:gd name="connsiteX314" fmla="*/ 7090 w 10100"/>
              <a:gd name="connsiteY314" fmla="*/ 10000 h 10317"/>
              <a:gd name="connsiteX315" fmla="*/ 7114 w 10100"/>
              <a:gd name="connsiteY315" fmla="*/ 10000 h 10317"/>
              <a:gd name="connsiteX316" fmla="*/ 7137 w 10100"/>
              <a:gd name="connsiteY316" fmla="*/ 10000 h 10317"/>
              <a:gd name="connsiteX317" fmla="*/ 7158 w 10100"/>
              <a:gd name="connsiteY317" fmla="*/ 10000 h 10317"/>
              <a:gd name="connsiteX318" fmla="*/ 7181 w 10100"/>
              <a:gd name="connsiteY318" fmla="*/ 10000 h 10317"/>
              <a:gd name="connsiteX319" fmla="*/ 7204 w 10100"/>
              <a:gd name="connsiteY319" fmla="*/ 10000 h 10317"/>
              <a:gd name="connsiteX320" fmla="*/ 7225 w 10100"/>
              <a:gd name="connsiteY320" fmla="*/ 10000 h 10317"/>
              <a:gd name="connsiteX321" fmla="*/ 7248 w 10100"/>
              <a:gd name="connsiteY321" fmla="*/ 10000 h 10317"/>
              <a:gd name="connsiteX322" fmla="*/ 7272 w 10100"/>
              <a:gd name="connsiteY322" fmla="*/ 10000 h 10317"/>
              <a:gd name="connsiteX323" fmla="*/ 7292 w 10100"/>
              <a:gd name="connsiteY323" fmla="*/ 10000 h 10317"/>
              <a:gd name="connsiteX324" fmla="*/ 7313 w 10100"/>
              <a:gd name="connsiteY324" fmla="*/ 10000 h 10317"/>
              <a:gd name="connsiteX325" fmla="*/ 7336 w 10100"/>
              <a:gd name="connsiteY325" fmla="*/ 10000 h 10317"/>
              <a:gd name="connsiteX326" fmla="*/ 7360 w 10100"/>
              <a:gd name="connsiteY326" fmla="*/ 10000 h 10317"/>
              <a:gd name="connsiteX327" fmla="*/ 7380 w 10100"/>
              <a:gd name="connsiteY327" fmla="*/ 10000 h 10317"/>
              <a:gd name="connsiteX328" fmla="*/ 7404 w 10100"/>
              <a:gd name="connsiteY328" fmla="*/ 10000 h 10317"/>
              <a:gd name="connsiteX329" fmla="*/ 7427 w 10100"/>
              <a:gd name="connsiteY329" fmla="*/ 10000 h 10317"/>
              <a:gd name="connsiteX330" fmla="*/ 7448 w 10100"/>
              <a:gd name="connsiteY330" fmla="*/ 10000 h 10317"/>
              <a:gd name="connsiteX331" fmla="*/ 7471 w 10100"/>
              <a:gd name="connsiteY331" fmla="*/ 10000 h 10317"/>
              <a:gd name="connsiteX332" fmla="*/ 7495 w 10100"/>
              <a:gd name="connsiteY332" fmla="*/ 10000 h 10317"/>
              <a:gd name="connsiteX333" fmla="*/ 7515 w 10100"/>
              <a:gd name="connsiteY333" fmla="*/ 10000 h 10317"/>
              <a:gd name="connsiteX334" fmla="*/ 7539 w 10100"/>
              <a:gd name="connsiteY334" fmla="*/ 10000 h 10317"/>
              <a:gd name="connsiteX335" fmla="*/ 7562 w 10100"/>
              <a:gd name="connsiteY335" fmla="*/ 10000 h 10317"/>
              <a:gd name="connsiteX336" fmla="*/ 7583 w 10100"/>
              <a:gd name="connsiteY336" fmla="*/ 10000 h 10317"/>
              <a:gd name="connsiteX337" fmla="*/ 7606 w 10100"/>
              <a:gd name="connsiteY337" fmla="*/ 10000 h 10317"/>
              <a:gd name="connsiteX338" fmla="*/ 7630 w 10100"/>
              <a:gd name="connsiteY338" fmla="*/ 10000 h 10317"/>
              <a:gd name="connsiteX339" fmla="*/ 7650 w 10100"/>
              <a:gd name="connsiteY339" fmla="*/ 10000 h 10317"/>
              <a:gd name="connsiteX340" fmla="*/ 7674 w 10100"/>
              <a:gd name="connsiteY340" fmla="*/ 10000 h 10317"/>
              <a:gd name="connsiteX341" fmla="*/ 7694 w 10100"/>
              <a:gd name="connsiteY341" fmla="*/ 10000 h 10317"/>
              <a:gd name="connsiteX342" fmla="*/ 7718 w 10100"/>
              <a:gd name="connsiteY342" fmla="*/ 10000 h 10317"/>
              <a:gd name="connsiteX343" fmla="*/ 7738 w 10100"/>
              <a:gd name="connsiteY343" fmla="*/ 10000 h 10317"/>
              <a:gd name="connsiteX344" fmla="*/ 7762 w 10100"/>
              <a:gd name="connsiteY344" fmla="*/ 10000 h 10317"/>
              <a:gd name="connsiteX345" fmla="*/ 7785 w 10100"/>
              <a:gd name="connsiteY345" fmla="*/ 10000 h 10317"/>
              <a:gd name="connsiteX346" fmla="*/ 7806 w 10100"/>
              <a:gd name="connsiteY346" fmla="*/ 10000 h 10317"/>
              <a:gd name="connsiteX347" fmla="*/ 7829 w 10100"/>
              <a:gd name="connsiteY347" fmla="*/ 10000 h 10317"/>
              <a:gd name="connsiteX348" fmla="*/ 7853 w 10100"/>
              <a:gd name="connsiteY348" fmla="*/ 10000 h 10317"/>
              <a:gd name="connsiteX349" fmla="*/ 7873 w 10100"/>
              <a:gd name="connsiteY349" fmla="*/ 10000 h 10317"/>
              <a:gd name="connsiteX350" fmla="*/ 7897 w 10100"/>
              <a:gd name="connsiteY350" fmla="*/ 10000 h 10317"/>
              <a:gd name="connsiteX351" fmla="*/ 7920 w 10100"/>
              <a:gd name="connsiteY351" fmla="*/ 10000 h 10317"/>
              <a:gd name="connsiteX352" fmla="*/ 7941 w 10100"/>
              <a:gd name="connsiteY352" fmla="*/ 10000 h 10317"/>
              <a:gd name="connsiteX353" fmla="*/ 7964 w 10100"/>
              <a:gd name="connsiteY353" fmla="*/ 10000 h 10317"/>
              <a:gd name="connsiteX354" fmla="*/ 7988 w 10100"/>
              <a:gd name="connsiteY354" fmla="*/ 10000 h 10317"/>
              <a:gd name="connsiteX355" fmla="*/ 8008 w 10100"/>
              <a:gd name="connsiteY355" fmla="*/ 10000 h 10317"/>
              <a:gd name="connsiteX356" fmla="*/ 8032 w 10100"/>
              <a:gd name="connsiteY356" fmla="*/ 10000 h 10317"/>
              <a:gd name="connsiteX357" fmla="*/ 8055 w 10100"/>
              <a:gd name="connsiteY357" fmla="*/ 10000 h 10317"/>
              <a:gd name="connsiteX358" fmla="*/ 8076 w 10100"/>
              <a:gd name="connsiteY358" fmla="*/ 10000 h 10317"/>
              <a:gd name="connsiteX359" fmla="*/ 8096 w 10100"/>
              <a:gd name="connsiteY359" fmla="*/ 10000 h 10317"/>
              <a:gd name="connsiteX360" fmla="*/ 8120 w 10100"/>
              <a:gd name="connsiteY360" fmla="*/ 10000 h 10317"/>
              <a:gd name="connsiteX361" fmla="*/ 8143 w 10100"/>
              <a:gd name="connsiteY361" fmla="*/ 10000 h 10317"/>
              <a:gd name="connsiteX362" fmla="*/ 8164 w 10100"/>
              <a:gd name="connsiteY362" fmla="*/ 10000 h 10317"/>
              <a:gd name="connsiteX363" fmla="*/ 8187 w 10100"/>
              <a:gd name="connsiteY363" fmla="*/ 10000 h 10317"/>
              <a:gd name="connsiteX364" fmla="*/ 8211 w 10100"/>
              <a:gd name="connsiteY364" fmla="*/ 10000 h 10317"/>
              <a:gd name="connsiteX365" fmla="*/ 8231 w 10100"/>
              <a:gd name="connsiteY365" fmla="*/ 10000 h 10317"/>
              <a:gd name="connsiteX366" fmla="*/ 8255 w 10100"/>
              <a:gd name="connsiteY366" fmla="*/ 10000 h 10317"/>
              <a:gd name="connsiteX367" fmla="*/ 8278 w 10100"/>
              <a:gd name="connsiteY367" fmla="*/ 10000 h 10317"/>
              <a:gd name="connsiteX368" fmla="*/ 8299 w 10100"/>
              <a:gd name="connsiteY368" fmla="*/ 10000 h 10317"/>
              <a:gd name="connsiteX369" fmla="*/ 8322 w 10100"/>
              <a:gd name="connsiteY369" fmla="*/ 10000 h 10317"/>
              <a:gd name="connsiteX370" fmla="*/ 8346 w 10100"/>
              <a:gd name="connsiteY370" fmla="*/ 10000 h 10317"/>
              <a:gd name="connsiteX371" fmla="*/ 8366 w 10100"/>
              <a:gd name="connsiteY371" fmla="*/ 10000 h 10317"/>
              <a:gd name="connsiteX372" fmla="*/ 8390 w 10100"/>
              <a:gd name="connsiteY372" fmla="*/ 10000 h 10317"/>
              <a:gd name="connsiteX373" fmla="*/ 8413 w 10100"/>
              <a:gd name="connsiteY373" fmla="*/ 10000 h 10317"/>
              <a:gd name="connsiteX374" fmla="*/ 8434 w 10100"/>
              <a:gd name="connsiteY374" fmla="*/ 10000 h 10317"/>
              <a:gd name="connsiteX375" fmla="*/ 8457 w 10100"/>
              <a:gd name="connsiteY375" fmla="*/ 10000 h 10317"/>
              <a:gd name="connsiteX376" fmla="*/ 8478 w 10100"/>
              <a:gd name="connsiteY376" fmla="*/ 10000 h 10317"/>
              <a:gd name="connsiteX377" fmla="*/ 8501 w 10100"/>
              <a:gd name="connsiteY377" fmla="*/ 10000 h 10317"/>
              <a:gd name="connsiteX378" fmla="*/ 8522 w 10100"/>
              <a:gd name="connsiteY378" fmla="*/ 10000 h 10317"/>
              <a:gd name="connsiteX379" fmla="*/ 8545 w 10100"/>
              <a:gd name="connsiteY379" fmla="*/ 10000 h 10317"/>
              <a:gd name="connsiteX380" fmla="*/ 8568 w 10100"/>
              <a:gd name="connsiteY380" fmla="*/ 10000 h 10317"/>
              <a:gd name="connsiteX381" fmla="*/ 8589 w 10100"/>
              <a:gd name="connsiteY381" fmla="*/ 10000 h 10317"/>
              <a:gd name="connsiteX382" fmla="*/ 8612 w 10100"/>
              <a:gd name="connsiteY382" fmla="*/ 10000 h 10317"/>
              <a:gd name="connsiteX383" fmla="*/ 8636 w 10100"/>
              <a:gd name="connsiteY383" fmla="*/ 10000 h 10317"/>
              <a:gd name="connsiteX384" fmla="*/ 8656 w 10100"/>
              <a:gd name="connsiteY384" fmla="*/ 10000 h 10317"/>
              <a:gd name="connsiteX385" fmla="*/ 8680 w 10100"/>
              <a:gd name="connsiteY385" fmla="*/ 10000 h 10317"/>
              <a:gd name="connsiteX386" fmla="*/ 8703 w 10100"/>
              <a:gd name="connsiteY386" fmla="*/ 10000 h 10317"/>
              <a:gd name="connsiteX387" fmla="*/ 8724 w 10100"/>
              <a:gd name="connsiteY387" fmla="*/ 10000 h 10317"/>
              <a:gd name="connsiteX388" fmla="*/ 8747 w 10100"/>
              <a:gd name="connsiteY388" fmla="*/ 10000 h 10317"/>
              <a:gd name="connsiteX389" fmla="*/ 8771 w 10100"/>
              <a:gd name="connsiteY389" fmla="*/ 10000 h 10317"/>
              <a:gd name="connsiteX390" fmla="*/ 8791 w 10100"/>
              <a:gd name="connsiteY390" fmla="*/ 10000 h 10317"/>
              <a:gd name="connsiteX391" fmla="*/ 8815 w 10100"/>
              <a:gd name="connsiteY391" fmla="*/ 10000 h 10317"/>
              <a:gd name="connsiteX392" fmla="*/ 8838 w 10100"/>
              <a:gd name="connsiteY392" fmla="*/ 10000 h 10317"/>
              <a:gd name="connsiteX393" fmla="*/ 8859 w 10100"/>
              <a:gd name="connsiteY393" fmla="*/ 10000 h 10317"/>
              <a:gd name="connsiteX394" fmla="*/ 8879 w 10100"/>
              <a:gd name="connsiteY394" fmla="*/ 10000 h 10317"/>
              <a:gd name="connsiteX395" fmla="*/ 8903 w 10100"/>
              <a:gd name="connsiteY395" fmla="*/ 10000 h 10317"/>
              <a:gd name="connsiteX396" fmla="*/ 8923 w 10100"/>
              <a:gd name="connsiteY396" fmla="*/ 10000 h 10317"/>
              <a:gd name="connsiteX397" fmla="*/ 8947 w 10100"/>
              <a:gd name="connsiteY397" fmla="*/ 10000 h 10317"/>
              <a:gd name="connsiteX398" fmla="*/ 8970 w 10100"/>
              <a:gd name="connsiteY398" fmla="*/ 10000 h 10317"/>
              <a:gd name="connsiteX399" fmla="*/ 8994 w 10100"/>
              <a:gd name="connsiteY399" fmla="*/ 10000 h 10317"/>
              <a:gd name="connsiteX400" fmla="*/ 9014 w 10100"/>
              <a:gd name="connsiteY400" fmla="*/ 10000 h 10317"/>
              <a:gd name="connsiteX401" fmla="*/ 9038 w 10100"/>
              <a:gd name="connsiteY401" fmla="*/ 10000 h 10317"/>
              <a:gd name="connsiteX402" fmla="*/ 9061 w 10100"/>
              <a:gd name="connsiteY402" fmla="*/ 10000 h 10317"/>
              <a:gd name="connsiteX403" fmla="*/ 9082 w 10100"/>
              <a:gd name="connsiteY403" fmla="*/ 10000 h 10317"/>
              <a:gd name="connsiteX404" fmla="*/ 9105 w 10100"/>
              <a:gd name="connsiteY404" fmla="*/ 10000 h 10317"/>
              <a:gd name="connsiteX405" fmla="*/ 9129 w 10100"/>
              <a:gd name="connsiteY405" fmla="*/ 10000 h 10317"/>
              <a:gd name="connsiteX406" fmla="*/ 9149 w 10100"/>
              <a:gd name="connsiteY406" fmla="*/ 10000 h 10317"/>
              <a:gd name="connsiteX407" fmla="*/ 9173 w 10100"/>
              <a:gd name="connsiteY407" fmla="*/ 10000 h 10317"/>
              <a:gd name="connsiteX408" fmla="*/ 9196 w 10100"/>
              <a:gd name="connsiteY408" fmla="*/ 10000 h 10317"/>
              <a:gd name="connsiteX409" fmla="*/ 9217 w 10100"/>
              <a:gd name="connsiteY409" fmla="*/ 10000 h 10317"/>
              <a:gd name="connsiteX410" fmla="*/ 9240 w 10100"/>
              <a:gd name="connsiteY410" fmla="*/ 10000 h 10317"/>
              <a:gd name="connsiteX411" fmla="*/ 9264 w 10100"/>
              <a:gd name="connsiteY411" fmla="*/ 10000 h 10317"/>
              <a:gd name="connsiteX412" fmla="*/ 9281 w 10100"/>
              <a:gd name="connsiteY412" fmla="*/ 10000 h 10317"/>
              <a:gd name="connsiteX413" fmla="*/ 9305 w 10100"/>
              <a:gd name="connsiteY413" fmla="*/ 10000 h 10317"/>
              <a:gd name="connsiteX414" fmla="*/ 9328 w 10100"/>
              <a:gd name="connsiteY414" fmla="*/ 10000 h 10317"/>
              <a:gd name="connsiteX415" fmla="*/ 9349 w 10100"/>
              <a:gd name="connsiteY415" fmla="*/ 10000 h 10317"/>
              <a:gd name="connsiteX416" fmla="*/ 9372 w 10100"/>
              <a:gd name="connsiteY416" fmla="*/ 10000 h 10317"/>
              <a:gd name="connsiteX417" fmla="*/ 9396 w 10100"/>
              <a:gd name="connsiteY417" fmla="*/ 10000 h 10317"/>
              <a:gd name="connsiteX418" fmla="*/ 9419 w 10100"/>
              <a:gd name="connsiteY418" fmla="*/ 10000 h 10317"/>
              <a:gd name="connsiteX419" fmla="*/ 9440 w 10100"/>
              <a:gd name="connsiteY419" fmla="*/ 10000 h 10317"/>
              <a:gd name="connsiteX420" fmla="*/ 9463 w 10100"/>
              <a:gd name="connsiteY420" fmla="*/ 10000 h 10317"/>
              <a:gd name="connsiteX421" fmla="*/ 9487 w 10100"/>
              <a:gd name="connsiteY421" fmla="*/ 10000 h 10317"/>
              <a:gd name="connsiteX422" fmla="*/ 9507 w 10100"/>
              <a:gd name="connsiteY422" fmla="*/ 10000 h 10317"/>
              <a:gd name="connsiteX423" fmla="*/ 9531 w 10100"/>
              <a:gd name="connsiteY423" fmla="*/ 10000 h 10317"/>
              <a:gd name="connsiteX424" fmla="*/ 9554 w 10100"/>
              <a:gd name="connsiteY424" fmla="*/ 10000 h 10317"/>
              <a:gd name="connsiteX425" fmla="*/ 9575 w 10100"/>
              <a:gd name="connsiteY425" fmla="*/ 10000 h 10317"/>
              <a:gd name="connsiteX426" fmla="*/ 9598 w 10100"/>
              <a:gd name="connsiteY426" fmla="*/ 10000 h 10317"/>
              <a:gd name="connsiteX427" fmla="*/ 9622 w 10100"/>
              <a:gd name="connsiteY427" fmla="*/ 10000 h 10317"/>
              <a:gd name="connsiteX428" fmla="*/ 9642 w 10100"/>
              <a:gd name="connsiteY428" fmla="*/ 10000 h 10317"/>
              <a:gd name="connsiteX429" fmla="*/ 9663 w 10100"/>
              <a:gd name="connsiteY429" fmla="*/ 10000 h 10317"/>
              <a:gd name="connsiteX430" fmla="*/ 9686 w 10100"/>
              <a:gd name="connsiteY430" fmla="*/ 10000 h 10317"/>
              <a:gd name="connsiteX431" fmla="*/ 9707 w 10100"/>
              <a:gd name="connsiteY431" fmla="*/ 10000 h 10317"/>
              <a:gd name="connsiteX432" fmla="*/ 9730 w 10100"/>
              <a:gd name="connsiteY432" fmla="*/ 10000 h 10317"/>
              <a:gd name="connsiteX433" fmla="*/ 9754 w 10100"/>
              <a:gd name="connsiteY433" fmla="*/ 10000 h 10317"/>
              <a:gd name="connsiteX434" fmla="*/ 9774 w 10100"/>
              <a:gd name="connsiteY434" fmla="*/ 10000 h 10317"/>
              <a:gd name="connsiteX435" fmla="*/ 9798 w 10100"/>
              <a:gd name="connsiteY435" fmla="*/ 10000 h 10317"/>
              <a:gd name="connsiteX436" fmla="*/ 9821 w 10100"/>
              <a:gd name="connsiteY436" fmla="*/ 10000 h 10317"/>
              <a:gd name="connsiteX437" fmla="*/ 9845 w 10100"/>
              <a:gd name="connsiteY437" fmla="*/ 10000 h 10317"/>
              <a:gd name="connsiteX438" fmla="*/ 9865 w 10100"/>
              <a:gd name="connsiteY438" fmla="*/ 10000 h 10317"/>
              <a:gd name="connsiteX439" fmla="*/ 9889 w 10100"/>
              <a:gd name="connsiteY439" fmla="*/ 10000 h 10317"/>
              <a:gd name="connsiteX440" fmla="*/ 9912 w 10100"/>
              <a:gd name="connsiteY440" fmla="*/ 10000 h 10317"/>
              <a:gd name="connsiteX441" fmla="*/ 9933 w 10100"/>
              <a:gd name="connsiteY441" fmla="*/ 10000 h 10317"/>
              <a:gd name="connsiteX442" fmla="*/ 9956 w 10100"/>
              <a:gd name="connsiteY442" fmla="*/ 10000 h 10317"/>
              <a:gd name="connsiteX443" fmla="*/ 9979 w 10100"/>
              <a:gd name="connsiteY443" fmla="*/ 10000 h 10317"/>
              <a:gd name="connsiteX444" fmla="*/ 10100 w 10100"/>
              <a:gd name="connsiteY444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288 w 10100"/>
              <a:gd name="connsiteY146" fmla="*/ 10000 h 10317"/>
              <a:gd name="connsiteX147" fmla="*/ 3312 w 10100"/>
              <a:gd name="connsiteY147" fmla="*/ 10000 h 10317"/>
              <a:gd name="connsiteX148" fmla="*/ 3400 w 10100"/>
              <a:gd name="connsiteY148" fmla="*/ 10000 h 10317"/>
              <a:gd name="connsiteX149" fmla="*/ 3420 w 10100"/>
              <a:gd name="connsiteY149" fmla="*/ 10000 h 10317"/>
              <a:gd name="connsiteX150" fmla="*/ 3444 w 10100"/>
              <a:gd name="connsiteY150" fmla="*/ 10000 h 10317"/>
              <a:gd name="connsiteX151" fmla="*/ 3467 w 10100"/>
              <a:gd name="connsiteY151" fmla="*/ 10000 h 10317"/>
              <a:gd name="connsiteX152" fmla="*/ 3488 w 10100"/>
              <a:gd name="connsiteY152" fmla="*/ 10000 h 10317"/>
              <a:gd name="connsiteX153" fmla="*/ 3511 w 10100"/>
              <a:gd name="connsiteY153" fmla="*/ 10000 h 10317"/>
              <a:gd name="connsiteX154" fmla="*/ 3535 w 10100"/>
              <a:gd name="connsiteY154" fmla="*/ 10000 h 10317"/>
              <a:gd name="connsiteX155" fmla="*/ 3555 w 10100"/>
              <a:gd name="connsiteY155" fmla="*/ 10000 h 10317"/>
              <a:gd name="connsiteX156" fmla="*/ 3579 w 10100"/>
              <a:gd name="connsiteY156" fmla="*/ 10000 h 10317"/>
              <a:gd name="connsiteX157" fmla="*/ 3602 w 10100"/>
              <a:gd name="connsiteY157" fmla="*/ 10000 h 10317"/>
              <a:gd name="connsiteX158" fmla="*/ 3623 w 10100"/>
              <a:gd name="connsiteY158" fmla="*/ 10000 h 10317"/>
              <a:gd name="connsiteX159" fmla="*/ 3646 w 10100"/>
              <a:gd name="connsiteY159" fmla="*/ 10000 h 10317"/>
              <a:gd name="connsiteX160" fmla="*/ 3670 w 10100"/>
              <a:gd name="connsiteY160" fmla="*/ 10000 h 10317"/>
              <a:gd name="connsiteX161" fmla="*/ 3690 w 10100"/>
              <a:gd name="connsiteY161" fmla="*/ 10000 h 10317"/>
              <a:gd name="connsiteX162" fmla="*/ 3714 w 10100"/>
              <a:gd name="connsiteY162" fmla="*/ 10000 h 10317"/>
              <a:gd name="connsiteX163" fmla="*/ 3734 w 10100"/>
              <a:gd name="connsiteY163" fmla="*/ 10000 h 10317"/>
              <a:gd name="connsiteX164" fmla="*/ 3755 w 10100"/>
              <a:gd name="connsiteY164" fmla="*/ 10000 h 10317"/>
              <a:gd name="connsiteX165" fmla="*/ 3778 w 10100"/>
              <a:gd name="connsiteY165" fmla="*/ 10000 h 10317"/>
              <a:gd name="connsiteX166" fmla="*/ 3802 w 10100"/>
              <a:gd name="connsiteY166" fmla="*/ 10000 h 10317"/>
              <a:gd name="connsiteX167" fmla="*/ 3825 w 10100"/>
              <a:gd name="connsiteY167" fmla="*/ 10000 h 10317"/>
              <a:gd name="connsiteX168" fmla="*/ 3846 w 10100"/>
              <a:gd name="connsiteY168" fmla="*/ 10000 h 10317"/>
              <a:gd name="connsiteX169" fmla="*/ 3869 w 10100"/>
              <a:gd name="connsiteY169" fmla="*/ 10000 h 10317"/>
              <a:gd name="connsiteX170" fmla="*/ 3893 w 10100"/>
              <a:gd name="connsiteY170" fmla="*/ 10000 h 10317"/>
              <a:gd name="connsiteX171" fmla="*/ 3913 w 10100"/>
              <a:gd name="connsiteY171" fmla="*/ 10000 h 10317"/>
              <a:gd name="connsiteX172" fmla="*/ 3937 w 10100"/>
              <a:gd name="connsiteY172" fmla="*/ 10000 h 10317"/>
              <a:gd name="connsiteX173" fmla="*/ 3960 w 10100"/>
              <a:gd name="connsiteY173" fmla="*/ 10000 h 10317"/>
              <a:gd name="connsiteX174" fmla="*/ 3981 w 10100"/>
              <a:gd name="connsiteY174" fmla="*/ 10000 h 10317"/>
              <a:gd name="connsiteX175" fmla="*/ 4004 w 10100"/>
              <a:gd name="connsiteY175" fmla="*/ 10000 h 10317"/>
              <a:gd name="connsiteX176" fmla="*/ 4028 w 10100"/>
              <a:gd name="connsiteY176" fmla="*/ 10000 h 10317"/>
              <a:gd name="connsiteX177" fmla="*/ 4048 w 10100"/>
              <a:gd name="connsiteY177" fmla="*/ 10000 h 10317"/>
              <a:gd name="connsiteX178" fmla="*/ 4072 w 10100"/>
              <a:gd name="connsiteY178" fmla="*/ 10000 h 10317"/>
              <a:gd name="connsiteX179" fmla="*/ 4095 w 10100"/>
              <a:gd name="connsiteY179" fmla="*/ 10000 h 10317"/>
              <a:gd name="connsiteX180" fmla="*/ 4116 w 10100"/>
              <a:gd name="connsiteY180" fmla="*/ 10000 h 10317"/>
              <a:gd name="connsiteX181" fmla="*/ 4136 w 10100"/>
              <a:gd name="connsiteY181" fmla="*/ 10000 h 10317"/>
              <a:gd name="connsiteX182" fmla="*/ 4160 w 10100"/>
              <a:gd name="connsiteY182" fmla="*/ 10000 h 10317"/>
              <a:gd name="connsiteX183" fmla="*/ 4180 w 10100"/>
              <a:gd name="connsiteY183" fmla="*/ 10000 h 10317"/>
              <a:gd name="connsiteX184" fmla="*/ 4204 w 10100"/>
              <a:gd name="connsiteY184" fmla="*/ 10000 h 10317"/>
              <a:gd name="connsiteX185" fmla="*/ 4227 w 10100"/>
              <a:gd name="connsiteY185" fmla="*/ 10000 h 10317"/>
              <a:gd name="connsiteX186" fmla="*/ 4251 w 10100"/>
              <a:gd name="connsiteY186" fmla="*/ 10000 h 10317"/>
              <a:gd name="connsiteX187" fmla="*/ 4271 w 10100"/>
              <a:gd name="connsiteY187" fmla="*/ 10000 h 10317"/>
              <a:gd name="connsiteX188" fmla="*/ 4295 w 10100"/>
              <a:gd name="connsiteY188" fmla="*/ 10000 h 10317"/>
              <a:gd name="connsiteX189" fmla="*/ 4318 w 10100"/>
              <a:gd name="connsiteY189" fmla="*/ 10000 h 10317"/>
              <a:gd name="connsiteX190" fmla="*/ 4339 w 10100"/>
              <a:gd name="connsiteY190" fmla="*/ 10000 h 10317"/>
              <a:gd name="connsiteX191" fmla="*/ 4362 w 10100"/>
              <a:gd name="connsiteY191" fmla="*/ 10000 h 10317"/>
              <a:gd name="connsiteX192" fmla="*/ 4385 w 10100"/>
              <a:gd name="connsiteY192" fmla="*/ 10000 h 10317"/>
              <a:gd name="connsiteX193" fmla="*/ 4406 w 10100"/>
              <a:gd name="connsiteY193" fmla="*/ 10000 h 10317"/>
              <a:gd name="connsiteX194" fmla="*/ 4429 w 10100"/>
              <a:gd name="connsiteY194" fmla="*/ 10000 h 10317"/>
              <a:gd name="connsiteX195" fmla="*/ 4453 w 10100"/>
              <a:gd name="connsiteY195" fmla="*/ 10000 h 10317"/>
              <a:gd name="connsiteX196" fmla="*/ 4473 w 10100"/>
              <a:gd name="connsiteY196" fmla="*/ 10000 h 10317"/>
              <a:gd name="connsiteX197" fmla="*/ 4497 w 10100"/>
              <a:gd name="connsiteY197" fmla="*/ 10000 h 10317"/>
              <a:gd name="connsiteX198" fmla="*/ 4520 w 10100"/>
              <a:gd name="connsiteY198" fmla="*/ 10000 h 10317"/>
              <a:gd name="connsiteX199" fmla="*/ 4538 w 10100"/>
              <a:gd name="connsiteY199" fmla="*/ 10000 h 10317"/>
              <a:gd name="connsiteX200" fmla="*/ 4561 w 10100"/>
              <a:gd name="connsiteY200" fmla="*/ 10000 h 10317"/>
              <a:gd name="connsiteX201" fmla="*/ 4585 w 10100"/>
              <a:gd name="connsiteY201" fmla="*/ 10000 h 10317"/>
              <a:gd name="connsiteX202" fmla="*/ 4605 w 10100"/>
              <a:gd name="connsiteY202" fmla="*/ 10000 h 10317"/>
              <a:gd name="connsiteX203" fmla="*/ 4629 w 10100"/>
              <a:gd name="connsiteY203" fmla="*/ 10000 h 10317"/>
              <a:gd name="connsiteX204" fmla="*/ 4652 w 10100"/>
              <a:gd name="connsiteY204" fmla="*/ 10000 h 10317"/>
              <a:gd name="connsiteX205" fmla="*/ 4676 w 10100"/>
              <a:gd name="connsiteY205" fmla="*/ 10000 h 10317"/>
              <a:gd name="connsiteX206" fmla="*/ 4696 w 10100"/>
              <a:gd name="connsiteY206" fmla="*/ 10000 h 10317"/>
              <a:gd name="connsiteX207" fmla="*/ 4720 w 10100"/>
              <a:gd name="connsiteY207" fmla="*/ 10000 h 10317"/>
              <a:gd name="connsiteX208" fmla="*/ 4743 w 10100"/>
              <a:gd name="connsiteY208" fmla="*/ 10000 h 10317"/>
              <a:gd name="connsiteX209" fmla="*/ 4764 w 10100"/>
              <a:gd name="connsiteY209" fmla="*/ 10000 h 10317"/>
              <a:gd name="connsiteX210" fmla="*/ 4787 w 10100"/>
              <a:gd name="connsiteY210" fmla="*/ 10000 h 10317"/>
              <a:gd name="connsiteX211" fmla="*/ 4811 w 10100"/>
              <a:gd name="connsiteY211" fmla="*/ 10000 h 10317"/>
              <a:gd name="connsiteX212" fmla="*/ 4831 w 10100"/>
              <a:gd name="connsiteY212" fmla="*/ 10000 h 10317"/>
              <a:gd name="connsiteX213" fmla="*/ 4855 w 10100"/>
              <a:gd name="connsiteY213" fmla="*/ 10000 h 10317"/>
              <a:gd name="connsiteX214" fmla="*/ 4878 w 10100"/>
              <a:gd name="connsiteY214" fmla="*/ 10000 h 10317"/>
              <a:gd name="connsiteX215" fmla="*/ 4899 w 10100"/>
              <a:gd name="connsiteY215" fmla="*/ 10000 h 10317"/>
              <a:gd name="connsiteX216" fmla="*/ 4919 w 10100"/>
              <a:gd name="connsiteY216" fmla="*/ 10000 h 10317"/>
              <a:gd name="connsiteX217" fmla="*/ 4943 w 10100"/>
              <a:gd name="connsiteY217" fmla="*/ 10000 h 10317"/>
              <a:gd name="connsiteX218" fmla="*/ 4963 w 10100"/>
              <a:gd name="connsiteY218" fmla="*/ 10000 h 10317"/>
              <a:gd name="connsiteX219" fmla="*/ 4987 w 10100"/>
              <a:gd name="connsiteY219" fmla="*/ 10000 h 10317"/>
              <a:gd name="connsiteX220" fmla="*/ 5010 w 10100"/>
              <a:gd name="connsiteY220" fmla="*/ 10000 h 10317"/>
              <a:gd name="connsiteX221" fmla="*/ 5031 w 10100"/>
              <a:gd name="connsiteY221" fmla="*/ 10000 h 10317"/>
              <a:gd name="connsiteX222" fmla="*/ 5054 w 10100"/>
              <a:gd name="connsiteY222" fmla="*/ 10000 h 10317"/>
              <a:gd name="connsiteX223" fmla="*/ 5078 w 10100"/>
              <a:gd name="connsiteY223" fmla="*/ 10000 h 10317"/>
              <a:gd name="connsiteX224" fmla="*/ 5101 w 10100"/>
              <a:gd name="connsiteY224" fmla="*/ 10000 h 10317"/>
              <a:gd name="connsiteX225" fmla="*/ 5122 w 10100"/>
              <a:gd name="connsiteY225" fmla="*/ 10000 h 10317"/>
              <a:gd name="connsiteX226" fmla="*/ 5145 w 10100"/>
              <a:gd name="connsiteY226" fmla="*/ 10000 h 10317"/>
              <a:gd name="connsiteX227" fmla="*/ 5169 w 10100"/>
              <a:gd name="connsiteY227" fmla="*/ 10000 h 10317"/>
              <a:gd name="connsiteX228" fmla="*/ 5189 w 10100"/>
              <a:gd name="connsiteY228" fmla="*/ 10000 h 10317"/>
              <a:gd name="connsiteX229" fmla="*/ 5213 w 10100"/>
              <a:gd name="connsiteY229" fmla="*/ 10000 h 10317"/>
              <a:gd name="connsiteX230" fmla="*/ 5236 w 10100"/>
              <a:gd name="connsiteY230" fmla="*/ 10000 h 10317"/>
              <a:gd name="connsiteX231" fmla="*/ 5257 w 10100"/>
              <a:gd name="connsiteY231" fmla="*/ 10000 h 10317"/>
              <a:gd name="connsiteX232" fmla="*/ 5280 w 10100"/>
              <a:gd name="connsiteY232" fmla="*/ 10000 h 10317"/>
              <a:gd name="connsiteX233" fmla="*/ 5304 w 10100"/>
              <a:gd name="connsiteY233" fmla="*/ 10000 h 10317"/>
              <a:gd name="connsiteX234" fmla="*/ 5321 w 10100"/>
              <a:gd name="connsiteY234" fmla="*/ 10000 h 10317"/>
              <a:gd name="connsiteX235" fmla="*/ 5345 w 10100"/>
              <a:gd name="connsiteY235" fmla="*/ 10000 h 10317"/>
              <a:gd name="connsiteX236" fmla="*/ 5368 w 10100"/>
              <a:gd name="connsiteY236" fmla="*/ 10000 h 10317"/>
              <a:gd name="connsiteX237" fmla="*/ 5389 w 10100"/>
              <a:gd name="connsiteY237" fmla="*/ 10000 h 10317"/>
              <a:gd name="connsiteX238" fmla="*/ 5412 w 10100"/>
              <a:gd name="connsiteY238" fmla="*/ 10000 h 10317"/>
              <a:gd name="connsiteX239" fmla="*/ 5436 w 10100"/>
              <a:gd name="connsiteY239" fmla="*/ 10000 h 10317"/>
              <a:gd name="connsiteX240" fmla="*/ 5456 w 10100"/>
              <a:gd name="connsiteY240" fmla="*/ 10000 h 10317"/>
              <a:gd name="connsiteX241" fmla="*/ 5480 w 10100"/>
              <a:gd name="connsiteY241" fmla="*/ 10000 h 10317"/>
              <a:gd name="connsiteX242" fmla="*/ 5503 w 10100"/>
              <a:gd name="connsiteY242" fmla="*/ 10000 h 10317"/>
              <a:gd name="connsiteX243" fmla="*/ 5527 w 10100"/>
              <a:gd name="connsiteY243" fmla="*/ 10000 h 10317"/>
              <a:gd name="connsiteX244" fmla="*/ 5547 w 10100"/>
              <a:gd name="connsiteY244" fmla="*/ 10000 h 10317"/>
              <a:gd name="connsiteX245" fmla="*/ 5571 w 10100"/>
              <a:gd name="connsiteY245" fmla="*/ 10000 h 10317"/>
              <a:gd name="connsiteX246" fmla="*/ 5594 w 10100"/>
              <a:gd name="connsiteY246" fmla="*/ 10000 h 10317"/>
              <a:gd name="connsiteX247" fmla="*/ 5615 w 10100"/>
              <a:gd name="connsiteY247" fmla="*/ 10000 h 10317"/>
              <a:gd name="connsiteX248" fmla="*/ 5638 w 10100"/>
              <a:gd name="connsiteY248" fmla="*/ 10000 h 10317"/>
              <a:gd name="connsiteX249" fmla="*/ 5661 w 10100"/>
              <a:gd name="connsiteY249" fmla="*/ 10000 h 10317"/>
              <a:gd name="connsiteX250" fmla="*/ 5682 w 10100"/>
              <a:gd name="connsiteY250" fmla="*/ 10000 h 10317"/>
              <a:gd name="connsiteX251" fmla="*/ 5705 w 10100"/>
              <a:gd name="connsiteY251" fmla="*/ 10000 h 10317"/>
              <a:gd name="connsiteX252" fmla="*/ 5726 w 10100"/>
              <a:gd name="connsiteY252" fmla="*/ 10000 h 10317"/>
              <a:gd name="connsiteX253" fmla="*/ 5747 w 10100"/>
              <a:gd name="connsiteY253" fmla="*/ 10000 h 10317"/>
              <a:gd name="connsiteX254" fmla="*/ 5770 w 10100"/>
              <a:gd name="connsiteY254" fmla="*/ 10000 h 10317"/>
              <a:gd name="connsiteX255" fmla="*/ 5793 w 10100"/>
              <a:gd name="connsiteY255" fmla="*/ 10000 h 10317"/>
              <a:gd name="connsiteX256" fmla="*/ 5814 w 10100"/>
              <a:gd name="connsiteY256" fmla="*/ 10000 h 10317"/>
              <a:gd name="connsiteX257" fmla="*/ 5837 w 10100"/>
              <a:gd name="connsiteY257" fmla="*/ 10000 h 10317"/>
              <a:gd name="connsiteX258" fmla="*/ 5861 w 10100"/>
              <a:gd name="connsiteY258" fmla="*/ 10000 h 10317"/>
              <a:gd name="connsiteX259" fmla="*/ 5881 w 10100"/>
              <a:gd name="connsiteY259" fmla="*/ 10000 h 10317"/>
              <a:gd name="connsiteX260" fmla="*/ 5905 w 10100"/>
              <a:gd name="connsiteY260" fmla="*/ 10000 h 10317"/>
              <a:gd name="connsiteX261" fmla="*/ 5928 w 10100"/>
              <a:gd name="connsiteY261" fmla="*/ 10000 h 10317"/>
              <a:gd name="connsiteX262" fmla="*/ 5952 w 10100"/>
              <a:gd name="connsiteY262" fmla="*/ 10000 h 10317"/>
              <a:gd name="connsiteX263" fmla="*/ 5972 w 10100"/>
              <a:gd name="connsiteY263" fmla="*/ 10000 h 10317"/>
              <a:gd name="connsiteX264" fmla="*/ 5996 w 10100"/>
              <a:gd name="connsiteY264" fmla="*/ 10000 h 10317"/>
              <a:gd name="connsiteX265" fmla="*/ 6019 w 10100"/>
              <a:gd name="connsiteY265" fmla="*/ 10000 h 10317"/>
              <a:gd name="connsiteX266" fmla="*/ 6040 w 10100"/>
              <a:gd name="connsiteY266" fmla="*/ 10000 h 10317"/>
              <a:gd name="connsiteX267" fmla="*/ 6063 w 10100"/>
              <a:gd name="connsiteY267" fmla="*/ 10000 h 10317"/>
              <a:gd name="connsiteX268" fmla="*/ 6087 w 10100"/>
              <a:gd name="connsiteY268" fmla="*/ 10000 h 10317"/>
              <a:gd name="connsiteX269" fmla="*/ 6104 w 10100"/>
              <a:gd name="connsiteY269" fmla="*/ 10000 h 10317"/>
              <a:gd name="connsiteX270" fmla="*/ 6128 w 10100"/>
              <a:gd name="connsiteY270" fmla="*/ 10000 h 10317"/>
              <a:gd name="connsiteX271" fmla="*/ 6151 w 10100"/>
              <a:gd name="connsiteY271" fmla="*/ 10000 h 10317"/>
              <a:gd name="connsiteX272" fmla="*/ 6172 w 10100"/>
              <a:gd name="connsiteY272" fmla="*/ 10000 h 10317"/>
              <a:gd name="connsiteX273" fmla="*/ 6195 w 10100"/>
              <a:gd name="connsiteY273" fmla="*/ 10000 h 10317"/>
              <a:gd name="connsiteX274" fmla="*/ 6219 w 10100"/>
              <a:gd name="connsiteY274" fmla="*/ 10000 h 10317"/>
              <a:gd name="connsiteX275" fmla="*/ 6239 w 10100"/>
              <a:gd name="connsiteY275" fmla="*/ 10000 h 10317"/>
              <a:gd name="connsiteX276" fmla="*/ 6263 w 10100"/>
              <a:gd name="connsiteY276" fmla="*/ 10000 h 10317"/>
              <a:gd name="connsiteX277" fmla="*/ 6286 w 10100"/>
              <a:gd name="connsiteY277" fmla="*/ 10000 h 10317"/>
              <a:gd name="connsiteX278" fmla="*/ 6307 w 10100"/>
              <a:gd name="connsiteY278" fmla="*/ 10000 h 10317"/>
              <a:gd name="connsiteX279" fmla="*/ 6330 w 10100"/>
              <a:gd name="connsiteY279" fmla="*/ 10000 h 10317"/>
              <a:gd name="connsiteX280" fmla="*/ 6354 w 10100"/>
              <a:gd name="connsiteY280" fmla="*/ 10000 h 10317"/>
              <a:gd name="connsiteX281" fmla="*/ 6374 w 10100"/>
              <a:gd name="connsiteY281" fmla="*/ 10000 h 10317"/>
              <a:gd name="connsiteX282" fmla="*/ 6398 w 10100"/>
              <a:gd name="connsiteY282" fmla="*/ 10000 h 10317"/>
              <a:gd name="connsiteX283" fmla="*/ 6421 w 10100"/>
              <a:gd name="connsiteY283" fmla="*/ 10000 h 10317"/>
              <a:gd name="connsiteX284" fmla="*/ 6445 w 10100"/>
              <a:gd name="connsiteY284" fmla="*/ 10000 h 10317"/>
              <a:gd name="connsiteX285" fmla="*/ 6465 w 10100"/>
              <a:gd name="connsiteY285" fmla="*/ 10000 h 10317"/>
              <a:gd name="connsiteX286" fmla="*/ 6489 w 10100"/>
              <a:gd name="connsiteY286" fmla="*/ 10000 h 10317"/>
              <a:gd name="connsiteX287" fmla="*/ 6509 w 10100"/>
              <a:gd name="connsiteY287" fmla="*/ 10000 h 10317"/>
              <a:gd name="connsiteX288" fmla="*/ 6530 w 10100"/>
              <a:gd name="connsiteY288" fmla="*/ 10000 h 10317"/>
              <a:gd name="connsiteX289" fmla="*/ 6553 w 10100"/>
              <a:gd name="connsiteY289" fmla="*/ 10000 h 10317"/>
              <a:gd name="connsiteX290" fmla="*/ 6577 w 10100"/>
              <a:gd name="connsiteY290" fmla="*/ 10000 h 10317"/>
              <a:gd name="connsiteX291" fmla="*/ 6597 w 10100"/>
              <a:gd name="connsiteY291" fmla="*/ 10000 h 10317"/>
              <a:gd name="connsiteX292" fmla="*/ 6621 w 10100"/>
              <a:gd name="connsiteY292" fmla="*/ 10000 h 10317"/>
              <a:gd name="connsiteX293" fmla="*/ 6644 w 10100"/>
              <a:gd name="connsiteY293" fmla="*/ 10000 h 10317"/>
              <a:gd name="connsiteX294" fmla="*/ 6665 w 10100"/>
              <a:gd name="connsiteY294" fmla="*/ 10000 h 10317"/>
              <a:gd name="connsiteX295" fmla="*/ 6688 w 10100"/>
              <a:gd name="connsiteY295" fmla="*/ 10000 h 10317"/>
              <a:gd name="connsiteX296" fmla="*/ 6712 w 10100"/>
              <a:gd name="connsiteY296" fmla="*/ 10000 h 10317"/>
              <a:gd name="connsiteX297" fmla="*/ 6732 w 10100"/>
              <a:gd name="connsiteY297" fmla="*/ 10000 h 10317"/>
              <a:gd name="connsiteX298" fmla="*/ 6756 w 10100"/>
              <a:gd name="connsiteY298" fmla="*/ 10000 h 10317"/>
              <a:gd name="connsiteX299" fmla="*/ 6779 w 10100"/>
              <a:gd name="connsiteY299" fmla="*/ 10000 h 10317"/>
              <a:gd name="connsiteX300" fmla="*/ 6800 w 10100"/>
              <a:gd name="connsiteY300" fmla="*/ 10000 h 10317"/>
              <a:gd name="connsiteX301" fmla="*/ 6823 w 10100"/>
              <a:gd name="connsiteY301" fmla="*/ 10000 h 10317"/>
              <a:gd name="connsiteX302" fmla="*/ 6847 w 10100"/>
              <a:gd name="connsiteY302" fmla="*/ 10000 h 10317"/>
              <a:gd name="connsiteX303" fmla="*/ 6870 w 10100"/>
              <a:gd name="connsiteY303" fmla="*/ 10000 h 10317"/>
              <a:gd name="connsiteX304" fmla="*/ 6891 w 10100"/>
              <a:gd name="connsiteY304" fmla="*/ 10000 h 10317"/>
              <a:gd name="connsiteX305" fmla="*/ 6911 w 10100"/>
              <a:gd name="connsiteY305" fmla="*/ 10000 h 10317"/>
              <a:gd name="connsiteX306" fmla="*/ 6935 w 10100"/>
              <a:gd name="connsiteY306" fmla="*/ 10000 h 10317"/>
              <a:gd name="connsiteX307" fmla="*/ 6955 w 10100"/>
              <a:gd name="connsiteY307" fmla="*/ 10000 h 10317"/>
              <a:gd name="connsiteX308" fmla="*/ 6979 w 10100"/>
              <a:gd name="connsiteY308" fmla="*/ 10000 h 10317"/>
              <a:gd name="connsiteX309" fmla="*/ 7002 w 10100"/>
              <a:gd name="connsiteY309" fmla="*/ 10000 h 10317"/>
              <a:gd name="connsiteX310" fmla="*/ 7023 w 10100"/>
              <a:gd name="connsiteY310" fmla="*/ 10000 h 10317"/>
              <a:gd name="connsiteX311" fmla="*/ 7046 w 10100"/>
              <a:gd name="connsiteY311" fmla="*/ 10000 h 10317"/>
              <a:gd name="connsiteX312" fmla="*/ 7070 w 10100"/>
              <a:gd name="connsiteY312" fmla="*/ 10000 h 10317"/>
              <a:gd name="connsiteX313" fmla="*/ 7090 w 10100"/>
              <a:gd name="connsiteY313" fmla="*/ 10000 h 10317"/>
              <a:gd name="connsiteX314" fmla="*/ 7114 w 10100"/>
              <a:gd name="connsiteY314" fmla="*/ 10000 h 10317"/>
              <a:gd name="connsiteX315" fmla="*/ 7137 w 10100"/>
              <a:gd name="connsiteY315" fmla="*/ 10000 h 10317"/>
              <a:gd name="connsiteX316" fmla="*/ 7158 w 10100"/>
              <a:gd name="connsiteY316" fmla="*/ 10000 h 10317"/>
              <a:gd name="connsiteX317" fmla="*/ 7181 w 10100"/>
              <a:gd name="connsiteY317" fmla="*/ 10000 h 10317"/>
              <a:gd name="connsiteX318" fmla="*/ 7204 w 10100"/>
              <a:gd name="connsiteY318" fmla="*/ 10000 h 10317"/>
              <a:gd name="connsiteX319" fmla="*/ 7225 w 10100"/>
              <a:gd name="connsiteY319" fmla="*/ 10000 h 10317"/>
              <a:gd name="connsiteX320" fmla="*/ 7248 w 10100"/>
              <a:gd name="connsiteY320" fmla="*/ 10000 h 10317"/>
              <a:gd name="connsiteX321" fmla="*/ 7272 w 10100"/>
              <a:gd name="connsiteY321" fmla="*/ 10000 h 10317"/>
              <a:gd name="connsiteX322" fmla="*/ 7292 w 10100"/>
              <a:gd name="connsiteY322" fmla="*/ 10000 h 10317"/>
              <a:gd name="connsiteX323" fmla="*/ 7313 w 10100"/>
              <a:gd name="connsiteY323" fmla="*/ 10000 h 10317"/>
              <a:gd name="connsiteX324" fmla="*/ 7336 w 10100"/>
              <a:gd name="connsiteY324" fmla="*/ 10000 h 10317"/>
              <a:gd name="connsiteX325" fmla="*/ 7360 w 10100"/>
              <a:gd name="connsiteY325" fmla="*/ 10000 h 10317"/>
              <a:gd name="connsiteX326" fmla="*/ 7380 w 10100"/>
              <a:gd name="connsiteY326" fmla="*/ 10000 h 10317"/>
              <a:gd name="connsiteX327" fmla="*/ 7404 w 10100"/>
              <a:gd name="connsiteY327" fmla="*/ 10000 h 10317"/>
              <a:gd name="connsiteX328" fmla="*/ 7427 w 10100"/>
              <a:gd name="connsiteY328" fmla="*/ 10000 h 10317"/>
              <a:gd name="connsiteX329" fmla="*/ 7448 w 10100"/>
              <a:gd name="connsiteY329" fmla="*/ 10000 h 10317"/>
              <a:gd name="connsiteX330" fmla="*/ 7471 w 10100"/>
              <a:gd name="connsiteY330" fmla="*/ 10000 h 10317"/>
              <a:gd name="connsiteX331" fmla="*/ 7495 w 10100"/>
              <a:gd name="connsiteY331" fmla="*/ 10000 h 10317"/>
              <a:gd name="connsiteX332" fmla="*/ 7515 w 10100"/>
              <a:gd name="connsiteY332" fmla="*/ 10000 h 10317"/>
              <a:gd name="connsiteX333" fmla="*/ 7539 w 10100"/>
              <a:gd name="connsiteY333" fmla="*/ 10000 h 10317"/>
              <a:gd name="connsiteX334" fmla="*/ 7562 w 10100"/>
              <a:gd name="connsiteY334" fmla="*/ 10000 h 10317"/>
              <a:gd name="connsiteX335" fmla="*/ 7583 w 10100"/>
              <a:gd name="connsiteY335" fmla="*/ 10000 h 10317"/>
              <a:gd name="connsiteX336" fmla="*/ 7606 w 10100"/>
              <a:gd name="connsiteY336" fmla="*/ 10000 h 10317"/>
              <a:gd name="connsiteX337" fmla="*/ 7630 w 10100"/>
              <a:gd name="connsiteY337" fmla="*/ 10000 h 10317"/>
              <a:gd name="connsiteX338" fmla="*/ 7650 w 10100"/>
              <a:gd name="connsiteY338" fmla="*/ 10000 h 10317"/>
              <a:gd name="connsiteX339" fmla="*/ 7674 w 10100"/>
              <a:gd name="connsiteY339" fmla="*/ 10000 h 10317"/>
              <a:gd name="connsiteX340" fmla="*/ 7694 w 10100"/>
              <a:gd name="connsiteY340" fmla="*/ 10000 h 10317"/>
              <a:gd name="connsiteX341" fmla="*/ 7718 w 10100"/>
              <a:gd name="connsiteY341" fmla="*/ 10000 h 10317"/>
              <a:gd name="connsiteX342" fmla="*/ 7738 w 10100"/>
              <a:gd name="connsiteY342" fmla="*/ 10000 h 10317"/>
              <a:gd name="connsiteX343" fmla="*/ 7762 w 10100"/>
              <a:gd name="connsiteY343" fmla="*/ 10000 h 10317"/>
              <a:gd name="connsiteX344" fmla="*/ 7785 w 10100"/>
              <a:gd name="connsiteY344" fmla="*/ 10000 h 10317"/>
              <a:gd name="connsiteX345" fmla="*/ 7806 w 10100"/>
              <a:gd name="connsiteY345" fmla="*/ 10000 h 10317"/>
              <a:gd name="connsiteX346" fmla="*/ 7829 w 10100"/>
              <a:gd name="connsiteY346" fmla="*/ 10000 h 10317"/>
              <a:gd name="connsiteX347" fmla="*/ 7853 w 10100"/>
              <a:gd name="connsiteY347" fmla="*/ 10000 h 10317"/>
              <a:gd name="connsiteX348" fmla="*/ 7873 w 10100"/>
              <a:gd name="connsiteY348" fmla="*/ 10000 h 10317"/>
              <a:gd name="connsiteX349" fmla="*/ 7897 w 10100"/>
              <a:gd name="connsiteY349" fmla="*/ 10000 h 10317"/>
              <a:gd name="connsiteX350" fmla="*/ 7920 w 10100"/>
              <a:gd name="connsiteY350" fmla="*/ 10000 h 10317"/>
              <a:gd name="connsiteX351" fmla="*/ 7941 w 10100"/>
              <a:gd name="connsiteY351" fmla="*/ 10000 h 10317"/>
              <a:gd name="connsiteX352" fmla="*/ 7964 w 10100"/>
              <a:gd name="connsiteY352" fmla="*/ 10000 h 10317"/>
              <a:gd name="connsiteX353" fmla="*/ 7988 w 10100"/>
              <a:gd name="connsiteY353" fmla="*/ 10000 h 10317"/>
              <a:gd name="connsiteX354" fmla="*/ 8008 w 10100"/>
              <a:gd name="connsiteY354" fmla="*/ 10000 h 10317"/>
              <a:gd name="connsiteX355" fmla="*/ 8032 w 10100"/>
              <a:gd name="connsiteY355" fmla="*/ 10000 h 10317"/>
              <a:gd name="connsiteX356" fmla="*/ 8055 w 10100"/>
              <a:gd name="connsiteY356" fmla="*/ 10000 h 10317"/>
              <a:gd name="connsiteX357" fmla="*/ 8076 w 10100"/>
              <a:gd name="connsiteY357" fmla="*/ 10000 h 10317"/>
              <a:gd name="connsiteX358" fmla="*/ 8096 w 10100"/>
              <a:gd name="connsiteY358" fmla="*/ 10000 h 10317"/>
              <a:gd name="connsiteX359" fmla="*/ 8120 w 10100"/>
              <a:gd name="connsiteY359" fmla="*/ 10000 h 10317"/>
              <a:gd name="connsiteX360" fmla="*/ 8143 w 10100"/>
              <a:gd name="connsiteY360" fmla="*/ 10000 h 10317"/>
              <a:gd name="connsiteX361" fmla="*/ 8164 w 10100"/>
              <a:gd name="connsiteY361" fmla="*/ 10000 h 10317"/>
              <a:gd name="connsiteX362" fmla="*/ 8187 w 10100"/>
              <a:gd name="connsiteY362" fmla="*/ 10000 h 10317"/>
              <a:gd name="connsiteX363" fmla="*/ 8211 w 10100"/>
              <a:gd name="connsiteY363" fmla="*/ 10000 h 10317"/>
              <a:gd name="connsiteX364" fmla="*/ 8231 w 10100"/>
              <a:gd name="connsiteY364" fmla="*/ 10000 h 10317"/>
              <a:gd name="connsiteX365" fmla="*/ 8255 w 10100"/>
              <a:gd name="connsiteY365" fmla="*/ 10000 h 10317"/>
              <a:gd name="connsiteX366" fmla="*/ 8278 w 10100"/>
              <a:gd name="connsiteY366" fmla="*/ 10000 h 10317"/>
              <a:gd name="connsiteX367" fmla="*/ 8299 w 10100"/>
              <a:gd name="connsiteY367" fmla="*/ 10000 h 10317"/>
              <a:gd name="connsiteX368" fmla="*/ 8322 w 10100"/>
              <a:gd name="connsiteY368" fmla="*/ 10000 h 10317"/>
              <a:gd name="connsiteX369" fmla="*/ 8346 w 10100"/>
              <a:gd name="connsiteY369" fmla="*/ 10000 h 10317"/>
              <a:gd name="connsiteX370" fmla="*/ 8366 w 10100"/>
              <a:gd name="connsiteY370" fmla="*/ 10000 h 10317"/>
              <a:gd name="connsiteX371" fmla="*/ 8390 w 10100"/>
              <a:gd name="connsiteY371" fmla="*/ 10000 h 10317"/>
              <a:gd name="connsiteX372" fmla="*/ 8413 w 10100"/>
              <a:gd name="connsiteY372" fmla="*/ 10000 h 10317"/>
              <a:gd name="connsiteX373" fmla="*/ 8434 w 10100"/>
              <a:gd name="connsiteY373" fmla="*/ 10000 h 10317"/>
              <a:gd name="connsiteX374" fmla="*/ 8457 w 10100"/>
              <a:gd name="connsiteY374" fmla="*/ 10000 h 10317"/>
              <a:gd name="connsiteX375" fmla="*/ 8478 w 10100"/>
              <a:gd name="connsiteY375" fmla="*/ 10000 h 10317"/>
              <a:gd name="connsiteX376" fmla="*/ 8501 w 10100"/>
              <a:gd name="connsiteY376" fmla="*/ 10000 h 10317"/>
              <a:gd name="connsiteX377" fmla="*/ 8522 w 10100"/>
              <a:gd name="connsiteY377" fmla="*/ 10000 h 10317"/>
              <a:gd name="connsiteX378" fmla="*/ 8545 w 10100"/>
              <a:gd name="connsiteY378" fmla="*/ 10000 h 10317"/>
              <a:gd name="connsiteX379" fmla="*/ 8568 w 10100"/>
              <a:gd name="connsiteY379" fmla="*/ 10000 h 10317"/>
              <a:gd name="connsiteX380" fmla="*/ 8589 w 10100"/>
              <a:gd name="connsiteY380" fmla="*/ 10000 h 10317"/>
              <a:gd name="connsiteX381" fmla="*/ 8612 w 10100"/>
              <a:gd name="connsiteY381" fmla="*/ 10000 h 10317"/>
              <a:gd name="connsiteX382" fmla="*/ 8636 w 10100"/>
              <a:gd name="connsiteY382" fmla="*/ 10000 h 10317"/>
              <a:gd name="connsiteX383" fmla="*/ 8656 w 10100"/>
              <a:gd name="connsiteY383" fmla="*/ 10000 h 10317"/>
              <a:gd name="connsiteX384" fmla="*/ 8680 w 10100"/>
              <a:gd name="connsiteY384" fmla="*/ 10000 h 10317"/>
              <a:gd name="connsiteX385" fmla="*/ 8703 w 10100"/>
              <a:gd name="connsiteY385" fmla="*/ 10000 h 10317"/>
              <a:gd name="connsiteX386" fmla="*/ 8724 w 10100"/>
              <a:gd name="connsiteY386" fmla="*/ 10000 h 10317"/>
              <a:gd name="connsiteX387" fmla="*/ 8747 w 10100"/>
              <a:gd name="connsiteY387" fmla="*/ 10000 h 10317"/>
              <a:gd name="connsiteX388" fmla="*/ 8771 w 10100"/>
              <a:gd name="connsiteY388" fmla="*/ 10000 h 10317"/>
              <a:gd name="connsiteX389" fmla="*/ 8791 w 10100"/>
              <a:gd name="connsiteY389" fmla="*/ 10000 h 10317"/>
              <a:gd name="connsiteX390" fmla="*/ 8815 w 10100"/>
              <a:gd name="connsiteY390" fmla="*/ 10000 h 10317"/>
              <a:gd name="connsiteX391" fmla="*/ 8838 w 10100"/>
              <a:gd name="connsiteY391" fmla="*/ 10000 h 10317"/>
              <a:gd name="connsiteX392" fmla="*/ 8859 w 10100"/>
              <a:gd name="connsiteY392" fmla="*/ 10000 h 10317"/>
              <a:gd name="connsiteX393" fmla="*/ 8879 w 10100"/>
              <a:gd name="connsiteY393" fmla="*/ 10000 h 10317"/>
              <a:gd name="connsiteX394" fmla="*/ 8903 w 10100"/>
              <a:gd name="connsiteY394" fmla="*/ 10000 h 10317"/>
              <a:gd name="connsiteX395" fmla="*/ 8923 w 10100"/>
              <a:gd name="connsiteY395" fmla="*/ 10000 h 10317"/>
              <a:gd name="connsiteX396" fmla="*/ 8947 w 10100"/>
              <a:gd name="connsiteY396" fmla="*/ 10000 h 10317"/>
              <a:gd name="connsiteX397" fmla="*/ 8970 w 10100"/>
              <a:gd name="connsiteY397" fmla="*/ 10000 h 10317"/>
              <a:gd name="connsiteX398" fmla="*/ 8994 w 10100"/>
              <a:gd name="connsiteY398" fmla="*/ 10000 h 10317"/>
              <a:gd name="connsiteX399" fmla="*/ 9014 w 10100"/>
              <a:gd name="connsiteY399" fmla="*/ 10000 h 10317"/>
              <a:gd name="connsiteX400" fmla="*/ 9038 w 10100"/>
              <a:gd name="connsiteY400" fmla="*/ 10000 h 10317"/>
              <a:gd name="connsiteX401" fmla="*/ 9061 w 10100"/>
              <a:gd name="connsiteY401" fmla="*/ 10000 h 10317"/>
              <a:gd name="connsiteX402" fmla="*/ 9082 w 10100"/>
              <a:gd name="connsiteY402" fmla="*/ 10000 h 10317"/>
              <a:gd name="connsiteX403" fmla="*/ 9105 w 10100"/>
              <a:gd name="connsiteY403" fmla="*/ 10000 h 10317"/>
              <a:gd name="connsiteX404" fmla="*/ 9129 w 10100"/>
              <a:gd name="connsiteY404" fmla="*/ 10000 h 10317"/>
              <a:gd name="connsiteX405" fmla="*/ 9149 w 10100"/>
              <a:gd name="connsiteY405" fmla="*/ 10000 h 10317"/>
              <a:gd name="connsiteX406" fmla="*/ 9173 w 10100"/>
              <a:gd name="connsiteY406" fmla="*/ 10000 h 10317"/>
              <a:gd name="connsiteX407" fmla="*/ 9196 w 10100"/>
              <a:gd name="connsiteY407" fmla="*/ 10000 h 10317"/>
              <a:gd name="connsiteX408" fmla="*/ 9217 w 10100"/>
              <a:gd name="connsiteY408" fmla="*/ 10000 h 10317"/>
              <a:gd name="connsiteX409" fmla="*/ 9240 w 10100"/>
              <a:gd name="connsiteY409" fmla="*/ 10000 h 10317"/>
              <a:gd name="connsiteX410" fmla="*/ 9264 w 10100"/>
              <a:gd name="connsiteY410" fmla="*/ 10000 h 10317"/>
              <a:gd name="connsiteX411" fmla="*/ 9281 w 10100"/>
              <a:gd name="connsiteY411" fmla="*/ 10000 h 10317"/>
              <a:gd name="connsiteX412" fmla="*/ 9305 w 10100"/>
              <a:gd name="connsiteY412" fmla="*/ 10000 h 10317"/>
              <a:gd name="connsiteX413" fmla="*/ 9328 w 10100"/>
              <a:gd name="connsiteY413" fmla="*/ 10000 h 10317"/>
              <a:gd name="connsiteX414" fmla="*/ 9349 w 10100"/>
              <a:gd name="connsiteY414" fmla="*/ 10000 h 10317"/>
              <a:gd name="connsiteX415" fmla="*/ 9372 w 10100"/>
              <a:gd name="connsiteY415" fmla="*/ 10000 h 10317"/>
              <a:gd name="connsiteX416" fmla="*/ 9396 w 10100"/>
              <a:gd name="connsiteY416" fmla="*/ 10000 h 10317"/>
              <a:gd name="connsiteX417" fmla="*/ 9419 w 10100"/>
              <a:gd name="connsiteY417" fmla="*/ 10000 h 10317"/>
              <a:gd name="connsiteX418" fmla="*/ 9440 w 10100"/>
              <a:gd name="connsiteY418" fmla="*/ 10000 h 10317"/>
              <a:gd name="connsiteX419" fmla="*/ 9463 w 10100"/>
              <a:gd name="connsiteY419" fmla="*/ 10000 h 10317"/>
              <a:gd name="connsiteX420" fmla="*/ 9487 w 10100"/>
              <a:gd name="connsiteY420" fmla="*/ 10000 h 10317"/>
              <a:gd name="connsiteX421" fmla="*/ 9507 w 10100"/>
              <a:gd name="connsiteY421" fmla="*/ 10000 h 10317"/>
              <a:gd name="connsiteX422" fmla="*/ 9531 w 10100"/>
              <a:gd name="connsiteY422" fmla="*/ 10000 h 10317"/>
              <a:gd name="connsiteX423" fmla="*/ 9554 w 10100"/>
              <a:gd name="connsiteY423" fmla="*/ 10000 h 10317"/>
              <a:gd name="connsiteX424" fmla="*/ 9575 w 10100"/>
              <a:gd name="connsiteY424" fmla="*/ 10000 h 10317"/>
              <a:gd name="connsiteX425" fmla="*/ 9598 w 10100"/>
              <a:gd name="connsiteY425" fmla="*/ 10000 h 10317"/>
              <a:gd name="connsiteX426" fmla="*/ 9622 w 10100"/>
              <a:gd name="connsiteY426" fmla="*/ 10000 h 10317"/>
              <a:gd name="connsiteX427" fmla="*/ 9642 w 10100"/>
              <a:gd name="connsiteY427" fmla="*/ 10000 h 10317"/>
              <a:gd name="connsiteX428" fmla="*/ 9663 w 10100"/>
              <a:gd name="connsiteY428" fmla="*/ 10000 h 10317"/>
              <a:gd name="connsiteX429" fmla="*/ 9686 w 10100"/>
              <a:gd name="connsiteY429" fmla="*/ 10000 h 10317"/>
              <a:gd name="connsiteX430" fmla="*/ 9707 w 10100"/>
              <a:gd name="connsiteY430" fmla="*/ 10000 h 10317"/>
              <a:gd name="connsiteX431" fmla="*/ 9730 w 10100"/>
              <a:gd name="connsiteY431" fmla="*/ 10000 h 10317"/>
              <a:gd name="connsiteX432" fmla="*/ 9754 w 10100"/>
              <a:gd name="connsiteY432" fmla="*/ 10000 h 10317"/>
              <a:gd name="connsiteX433" fmla="*/ 9774 w 10100"/>
              <a:gd name="connsiteY433" fmla="*/ 10000 h 10317"/>
              <a:gd name="connsiteX434" fmla="*/ 9798 w 10100"/>
              <a:gd name="connsiteY434" fmla="*/ 10000 h 10317"/>
              <a:gd name="connsiteX435" fmla="*/ 9821 w 10100"/>
              <a:gd name="connsiteY435" fmla="*/ 10000 h 10317"/>
              <a:gd name="connsiteX436" fmla="*/ 9845 w 10100"/>
              <a:gd name="connsiteY436" fmla="*/ 10000 h 10317"/>
              <a:gd name="connsiteX437" fmla="*/ 9865 w 10100"/>
              <a:gd name="connsiteY437" fmla="*/ 10000 h 10317"/>
              <a:gd name="connsiteX438" fmla="*/ 9889 w 10100"/>
              <a:gd name="connsiteY438" fmla="*/ 10000 h 10317"/>
              <a:gd name="connsiteX439" fmla="*/ 9912 w 10100"/>
              <a:gd name="connsiteY439" fmla="*/ 10000 h 10317"/>
              <a:gd name="connsiteX440" fmla="*/ 9933 w 10100"/>
              <a:gd name="connsiteY440" fmla="*/ 10000 h 10317"/>
              <a:gd name="connsiteX441" fmla="*/ 9956 w 10100"/>
              <a:gd name="connsiteY441" fmla="*/ 10000 h 10317"/>
              <a:gd name="connsiteX442" fmla="*/ 9979 w 10100"/>
              <a:gd name="connsiteY442" fmla="*/ 10000 h 10317"/>
              <a:gd name="connsiteX443" fmla="*/ 10100 w 10100"/>
              <a:gd name="connsiteY443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288 w 10100"/>
              <a:gd name="connsiteY146" fmla="*/ 10000 h 10317"/>
              <a:gd name="connsiteX147" fmla="*/ 3400 w 10100"/>
              <a:gd name="connsiteY147" fmla="*/ 10000 h 10317"/>
              <a:gd name="connsiteX148" fmla="*/ 3420 w 10100"/>
              <a:gd name="connsiteY148" fmla="*/ 10000 h 10317"/>
              <a:gd name="connsiteX149" fmla="*/ 3444 w 10100"/>
              <a:gd name="connsiteY149" fmla="*/ 10000 h 10317"/>
              <a:gd name="connsiteX150" fmla="*/ 3467 w 10100"/>
              <a:gd name="connsiteY150" fmla="*/ 10000 h 10317"/>
              <a:gd name="connsiteX151" fmla="*/ 3488 w 10100"/>
              <a:gd name="connsiteY151" fmla="*/ 10000 h 10317"/>
              <a:gd name="connsiteX152" fmla="*/ 3511 w 10100"/>
              <a:gd name="connsiteY152" fmla="*/ 10000 h 10317"/>
              <a:gd name="connsiteX153" fmla="*/ 3535 w 10100"/>
              <a:gd name="connsiteY153" fmla="*/ 10000 h 10317"/>
              <a:gd name="connsiteX154" fmla="*/ 3555 w 10100"/>
              <a:gd name="connsiteY154" fmla="*/ 10000 h 10317"/>
              <a:gd name="connsiteX155" fmla="*/ 3579 w 10100"/>
              <a:gd name="connsiteY155" fmla="*/ 10000 h 10317"/>
              <a:gd name="connsiteX156" fmla="*/ 3602 w 10100"/>
              <a:gd name="connsiteY156" fmla="*/ 10000 h 10317"/>
              <a:gd name="connsiteX157" fmla="*/ 3623 w 10100"/>
              <a:gd name="connsiteY157" fmla="*/ 10000 h 10317"/>
              <a:gd name="connsiteX158" fmla="*/ 3646 w 10100"/>
              <a:gd name="connsiteY158" fmla="*/ 10000 h 10317"/>
              <a:gd name="connsiteX159" fmla="*/ 3670 w 10100"/>
              <a:gd name="connsiteY159" fmla="*/ 10000 h 10317"/>
              <a:gd name="connsiteX160" fmla="*/ 3690 w 10100"/>
              <a:gd name="connsiteY160" fmla="*/ 10000 h 10317"/>
              <a:gd name="connsiteX161" fmla="*/ 3714 w 10100"/>
              <a:gd name="connsiteY161" fmla="*/ 10000 h 10317"/>
              <a:gd name="connsiteX162" fmla="*/ 3734 w 10100"/>
              <a:gd name="connsiteY162" fmla="*/ 10000 h 10317"/>
              <a:gd name="connsiteX163" fmla="*/ 3755 w 10100"/>
              <a:gd name="connsiteY163" fmla="*/ 10000 h 10317"/>
              <a:gd name="connsiteX164" fmla="*/ 3778 w 10100"/>
              <a:gd name="connsiteY164" fmla="*/ 10000 h 10317"/>
              <a:gd name="connsiteX165" fmla="*/ 3802 w 10100"/>
              <a:gd name="connsiteY165" fmla="*/ 10000 h 10317"/>
              <a:gd name="connsiteX166" fmla="*/ 3825 w 10100"/>
              <a:gd name="connsiteY166" fmla="*/ 10000 h 10317"/>
              <a:gd name="connsiteX167" fmla="*/ 3846 w 10100"/>
              <a:gd name="connsiteY167" fmla="*/ 10000 h 10317"/>
              <a:gd name="connsiteX168" fmla="*/ 3869 w 10100"/>
              <a:gd name="connsiteY168" fmla="*/ 10000 h 10317"/>
              <a:gd name="connsiteX169" fmla="*/ 3893 w 10100"/>
              <a:gd name="connsiteY169" fmla="*/ 10000 h 10317"/>
              <a:gd name="connsiteX170" fmla="*/ 3913 w 10100"/>
              <a:gd name="connsiteY170" fmla="*/ 10000 h 10317"/>
              <a:gd name="connsiteX171" fmla="*/ 3937 w 10100"/>
              <a:gd name="connsiteY171" fmla="*/ 10000 h 10317"/>
              <a:gd name="connsiteX172" fmla="*/ 3960 w 10100"/>
              <a:gd name="connsiteY172" fmla="*/ 10000 h 10317"/>
              <a:gd name="connsiteX173" fmla="*/ 3981 w 10100"/>
              <a:gd name="connsiteY173" fmla="*/ 10000 h 10317"/>
              <a:gd name="connsiteX174" fmla="*/ 4004 w 10100"/>
              <a:gd name="connsiteY174" fmla="*/ 10000 h 10317"/>
              <a:gd name="connsiteX175" fmla="*/ 4028 w 10100"/>
              <a:gd name="connsiteY175" fmla="*/ 10000 h 10317"/>
              <a:gd name="connsiteX176" fmla="*/ 4048 w 10100"/>
              <a:gd name="connsiteY176" fmla="*/ 10000 h 10317"/>
              <a:gd name="connsiteX177" fmla="*/ 4072 w 10100"/>
              <a:gd name="connsiteY177" fmla="*/ 10000 h 10317"/>
              <a:gd name="connsiteX178" fmla="*/ 4095 w 10100"/>
              <a:gd name="connsiteY178" fmla="*/ 10000 h 10317"/>
              <a:gd name="connsiteX179" fmla="*/ 4116 w 10100"/>
              <a:gd name="connsiteY179" fmla="*/ 10000 h 10317"/>
              <a:gd name="connsiteX180" fmla="*/ 4136 w 10100"/>
              <a:gd name="connsiteY180" fmla="*/ 10000 h 10317"/>
              <a:gd name="connsiteX181" fmla="*/ 4160 w 10100"/>
              <a:gd name="connsiteY181" fmla="*/ 10000 h 10317"/>
              <a:gd name="connsiteX182" fmla="*/ 4180 w 10100"/>
              <a:gd name="connsiteY182" fmla="*/ 10000 h 10317"/>
              <a:gd name="connsiteX183" fmla="*/ 4204 w 10100"/>
              <a:gd name="connsiteY183" fmla="*/ 10000 h 10317"/>
              <a:gd name="connsiteX184" fmla="*/ 4227 w 10100"/>
              <a:gd name="connsiteY184" fmla="*/ 10000 h 10317"/>
              <a:gd name="connsiteX185" fmla="*/ 4251 w 10100"/>
              <a:gd name="connsiteY185" fmla="*/ 10000 h 10317"/>
              <a:gd name="connsiteX186" fmla="*/ 4271 w 10100"/>
              <a:gd name="connsiteY186" fmla="*/ 10000 h 10317"/>
              <a:gd name="connsiteX187" fmla="*/ 4295 w 10100"/>
              <a:gd name="connsiteY187" fmla="*/ 10000 h 10317"/>
              <a:gd name="connsiteX188" fmla="*/ 4318 w 10100"/>
              <a:gd name="connsiteY188" fmla="*/ 10000 h 10317"/>
              <a:gd name="connsiteX189" fmla="*/ 4339 w 10100"/>
              <a:gd name="connsiteY189" fmla="*/ 10000 h 10317"/>
              <a:gd name="connsiteX190" fmla="*/ 4362 w 10100"/>
              <a:gd name="connsiteY190" fmla="*/ 10000 h 10317"/>
              <a:gd name="connsiteX191" fmla="*/ 4385 w 10100"/>
              <a:gd name="connsiteY191" fmla="*/ 10000 h 10317"/>
              <a:gd name="connsiteX192" fmla="*/ 4406 w 10100"/>
              <a:gd name="connsiteY192" fmla="*/ 10000 h 10317"/>
              <a:gd name="connsiteX193" fmla="*/ 4429 w 10100"/>
              <a:gd name="connsiteY193" fmla="*/ 10000 h 10317"/>
              <a:gd name="connsiteX194" fmla="*/ 4453 w 10100"/>
              <a:gd name="connsiteY194" fmla="*/ 10000 h 10317"/>
              <a:gd name="connsiteX195" fmla="*/ 4473 w 10100"/>
              <a:gd name="connsiteY195" fmla="*/ 10000 h 10317"/>
              <a:gd name="connsiteX196" fmla="*/ 4497 w 10100"/>
              <a:gd name="connsiteY196" fmla="*/ 10000 h 10317"/>
              <a:gd name="connsiteX197" fmla="*/ 4520 w 10100"/>
              <a:gd name="connsiteY197" fmla="*/ 10000 h 10317"/>
              <a:gd name="connsiteX198" fmla="*/ 4538 w 10100"/>
              <a:gd name="connsiteY198" fmla="*/ 10000 h 10317"/>
              <a:gd name="connsiteX199" fmla="*/ 4561 w 10100"/>
              <a:gd name="connsiteY199" fmla="*/ 10000 h 10317"/>
              <a:gd name="connsiteX200" fmla="*/ 4585 w 10100"/>
              <a:gd name="connsiteY200" fmla="*/ 10000 h 10317"/>
              <a:gd name="connsiteX201" fmla="*/ 4605 w 10100"/>
              <a:gd name="connsiteY201" fmla="*/ 10000 h 10317"/>
              <a:gd name="connsiteX202" fmla="*/ 4629 w 10100"/>
              <a:gd name="connsiteY202" fmla="*/ 10000 h 10317"/>
              <a:gd name="connsiteX203" fmla="*/ 4652 w 10100"/>
              <a:gd name="connsiteY203" fmla="*/ 10000 h 10317"/>
              <a:gd name="connsiteX204" fmla="*/ 4676 w 10100"/>
              <a:gd name="connsiteY204" fmla="*/ 10000 h 10317"/>
              <a:gd name="connsiteX205" fmla="*/ 4696 w 10100"/>
              <a:gd name="connsiteY205" fmla="*/ 10000 h 10317"/>
              <a:gd name="connsiteX206" fmla="*/ 4720 w 10100"/>
              <a:gd name="connsiteY206" fmla="*/ 10000 h 10317"/>
              <a:gd name="connsiteX207" fmla="*/ 4743 w 10100"/>
              <a:gd name="connsiteY207" fmla="*/ 10000 h 10317"/>
              <a:gd name="connsiteX208" fmla="*/ 4764 w 10100"/>
              <a:gd name="connsiteY208" fmla="*/ 10000 h 10317"/>
              <a:gd name="connsiteX209" fmla="*/ 4787 w 10100"/>
              <a:gd name="connsiteY209" fmla="*/ 10000 h 10317"/>
              <a:gd name="connsiteX210" fmla="*/ 4811 w 10100"/>
              <a:gd name="connsiteY210" fmla="*/ 10000 h 10317"/>
              <a:gd name="connsiteX211" fmla="*/ 4831 w 10100"/>
              <a:gd name="connsiteY211" fmla="*/ 10000 h 10317"/>
              <a:gd name="connsiteX212" fmla="*/ 4855 w 10100"/>
              <a:gd name="connsiteY212" fmla="*/ 10000 h 10317"/>
              <a:gd name="connsiteX213" fmla="*/ 4878 w 10100"/>
              <a:gd name="connsiteY213" fmla="*/ 10000 h 10317"/>
              <a:gd name="connsiteX214" fmla="*/ 4899 w 10100"/>
              <a:gd name="connsiteY214" fmla="*/ 10000 h 10317"/>
              <a:gd name="connsiteX215" fmla="*/ 4919 w 10100"/>
              <a:gd name="connsiteY215" fmla="*/ 10000 h 10317"/>
              <a:gd name="connsiteX216" fmla="*/ 4943 w 10100"/>
              <a:gd name="connsiteY216" fmla="*/ 10000 h 10317"/>
              <a:gd name="connsiteX217" fmla="*/ 4963 w 10100"/>
              <a:gd name="connsiteY217" fmla="*/ 10000 h 10317"/>
              <a:gd name="connsiteX218" fmla="*/ 4987 w 10100"/>
              <a:gd name="connsiteY218" fmla="*/ 10000 h 10317"/>
              <a:gd name="connsiteX219" fmla="*/ 5010 w 10100"/>
              <a:gd name="connsiteY219" fmla="*/ 10000 h 10317"/>
              <a:gd name="connsiteX220" fmla="*/ 5031 w 10100"/>
              <a:gd name="connsiteY220" fmla="*/ 10000 h 10317"/>
              <a:gd name="connsiteX221" fmla="*/ 5054 w 10100"/>
              <a:gd name="connsiteY221" fmla="*/ 10000 h 10317"/>
              <a:gd name="connsiteX222" fmla="*/ 5078 w 10100"/>
              <a:gd name="connsiteY222" fmla="*/ 10000 h 10317"/>
              <a:gd name="connsiteX223" fmla="*/ 5101 w 10100"/>
              <a:gd name="connsiteY223" fmla="*/ 10000 h 10317"/>
              <a:gd name="connsiteX224" fmla="*/ 5122 w 10100"/>
              <a:gd name="connsiteY224" fmla="*/ 10000 h 10317"/>
              <a:gd name="connsiteX225" fmla="*/ 5145 w 10100"/>
              <a:gd name="connsiteY225" fmla="*/ 10000 h 10317"/>
              <a:gd name="connsiteX226" fmla="*/ 5169 w 10100"/>
              <a:gd name="connsiteY226" fmla="*/ 10000 h 10317"/>
              <a:gd name="connsiteX227" fmla="*/ 5189 w 10100"/>
              <a:gd name="connsiteY227" fmla="*/ 10000 h 10317"/>
              <a:gd name="connsiteX228" fmla="*/ 5213 w 10100"/>
              <a:gd name="connsiteY228" fmla="*/ 10000 h 10317"/>
              <a:gd name="connsiteX229" fmla="*/ 5236 w 10100"/>
              <a:gd name="connsiteY229" fmla="*/ 10000 h 10317"/>
              <a:gd name="connsiteX230" fmla="*/ 5257 w 10100"/>
              <a:gd name="connsiteY230" fmla="*/ 10000 h 10317"/>
              <a:gd name="connsiteX231" fmla="*/ 5280 w 10100"/>
              <a:gd name="connsiteY231" fmla="*/ 10000 h 10317"/>
              <a:gd name="connsiteX232" fmla="*/ 5304 w 10100"/>
              <a:gd name="connsiteY232" fmla="*/ 10000 h 10317"/>
              <a:gd name="connsiteX233" fmla="*/ 5321 w 10100"/>
              <a:gd name="connsiteY233" fmla="*/ 10000 h 10317"/>
              <a:gd name="connsiteX234" fmla="*/ 5345 w 10100"/>
              <a:gd name="connsiteY234" fmla="*/ 10000 h 10317"/>
              <a:gd name="connsiteX235" fmla="*/ 5368 w 10100"/>
              <a:gd name="connsiteY235" fmla="*/ 10000 h 10317"/>
              <a:gd name="connsiteX236" fmla="*/ 5389 w 10100"/>
              <a:gd name="connsiteY236" fmla="*/ 10000 h 10317"/>
              <a:gd name="connsiteX237" fmla="*/ 5412 w 10100"/>
              <a:gd name="connsiteY237" fmla="*/ 10000 h 10317"/>
              <a:gd name="connsiteX238" fmla="*/ 5436 w 10100"/>
              <a:gd name="connsiteY238" fmla="*/ 10000 h 10317"/>
              <a:gd name="connsiteX239" fmla="*/ 5456 w 10100"/>
              <a:gd name="connsiteY239" fmla="*/ 10000 h 10317"/>
              <a:gd name="connsiteX240" fmla="*/ 5480 w 10100"/>
              <a:gd name="connsiteY240" fmla="*/ 10000 h 10317"/>
              <a:gd name="connsiteX241" fmla="*/ 5503 w 10100"/>
              <a:gd name="connsiteY241" fmla="*/ 10000 h 10317"/>
              <a:gd name="connsiteX242" fmla="*/ 5527 w 10100"/>
              <a:gd name="connsiteY242" fmla="*/ 10000 h 10317"/>
              <a:gd name="connsiteX243" fmla="*/ 5547 w 10100"/>
              <a:gd name="connsiteY243" fmla="*/ 10000 h 10317"/>
              <a:gd name="connsiteX244" fmla="*/ 5571 w 10100"/>
              <a:gd name="connsiteY244" fmla="*/ 10000 h 10317"/>
              <a:gd name="connsiteX245" fmla="*/ 5594 w 10100"/>
              <a:gd name="connsiteY245" fmla="*/ 10000 h 10317"/>
              <a:gd name="connsiteX246" fmla="*/ 5615 w 10100"/>
              <a:gd name="connsiteY246" fmla="*/ 10000 h 10317"/>
              <a:gd name="connsiteX247" fmla="*/ 5638 w 10100"/>
              <a:gd name="connsiteY247" fmla="*/ 10000 h 10317"/>
              <a:gd name="connsiteX248" fmla="*/ 5661 w 10100"/>
              <a:gd name="connsiteY248" fmla="*/ 10000 h 10317"/>
              <a:gd name="connsiteX249" fmla="*/ 5682 w 10100"/>
              <a:gd name="connsiteY249" fmla="*/ 10000 h 10317"/>
              <a:gd name="connsiteX250" fmla="*/ 5705 w 10100"/>
              <a:gd name="connsiteY250" fmla="*/ 10000 h 10317"/>
              <a:gd name="connsiteX251" fmla="*/ 5726 w 10100"/>
              <a:gd name="connsiteY251" fmla="*/ 10000 h 10317"/>
              <a:gd name="connsiteX252" fmla="*/ 5747 w 10100"/>
              <a:gd name="connsiteY252" fmla="*/ 10000 h 10317"/>
              <a:gd name="connsiteX253" fmla="*/ 5770 w 10100"/>
              <a:gd name="connsiteY253" fmla="*/ 10000 h 10317"/>
              <a:gd name="connsiteX254" fmla="*/ 5793 w 10100"/>
              <a:gd name="connsiteY254" fmla="*/ 10000 h 10317"/>
              <a:gd name="connsiteX255" fmla="*/ 5814 w 10100"/>
              <a:gd name="connsiteY255" fmla="*/ 10000 h 10317"/>
              <a:gd name="connsiteX256" fmla="*/ 5837 w 10100"/>
              <a:gd name="connsiteY256" fmla="*/ 10000 h 10317"/>
              <a:gd name="connsiteX257" fmla="*/ 5861 w 10100"/>
              <a:gd name="connsiteY257" fmla="*/ 10000 h 10317"/>
              <a:gd name="connsiteX258" fmla="*/ 5881 w 10100"/>
              <a:gd name="connsiteY258" fmla="*/ 10000 h 10317"/>
              <a:gd name="connsiteX259" fmla="*/ 5905 w 10100"/>
              <a:gd name="connsiteY259" fmla="*/ 10000 h 10317"/>
              <a:gd name="connsiteX260" fmla="*/ 5928 w 10100"/>
              <a:gd name="connsiteY260" fmla="*/ 10000 h 10317"/>
              <a:gd name="connsiteX261" fmla="*/ 5952 w 10100"/>
              <a:gd name="connsiteY261" fmla="*/ 10000 h 10317"/>
              <a:gd name="connsiteX262" fmla="*/ 5972 w 10100"/>
              <a:gd name="connsiteY262" fmla="*/ 10000 h 10317"/>
              <a:gd name="connsiteX263" fmla="*/ 5996 w 10100"/>
              <a:gd name="connsiteY263" fmla="*/ 10000 h 10317"/>
              <a:gd name="connsiteX264" fmla="*/ 6019 w 10100"/>
              <a:gd name="connsiteY264" fmla="*/ 10000 h 10317"/>
              <a:gd name="connsiteX265" fmla="*/ 6040 w 10100"/>
              <a:gd name="connsiteY265" fmla="*/ 10000 h 10317"/>
              <a:gd name="connsiteX266" fmla="*/ 6063 w 10100"/>
              <a:gd name="connsiteY266" fmla="*/ 10000 h 10317"/>
              <a:gd name="connsiteX267" fmla="*/ 6087 w 10100"/>
              <a:gd name="connsiteY267" fmla="*/ 10000 h 10317"/>
              <a:gd name="connsiteX268" fmla="*/ 6104 w 10100"/>
              <a:gd name="connsiteY268" fmla="*/ 10000 h 10317"/>
              <a:gd name="connsiteX269" fmla="*/ 6128 w 10100"/>
              <a:gd name="connsiteY269" fmla="*/ 10000 h 10317"/>
              <a:gd name="connsiteX270" fmla="*/ 6151 w 10100"/>
              <a:gd name="connsiteY270" fmla="*/ 10000 h 10317"/>
              <a:gd name="connsiteX271" fmla="*/ 6172 w 10100"/>
              <a:gd name="connsiteY271" fmla="*/ 10000 h 10317"/>
              <a:gd name="connsiteX272" fmla="*/ 6195 w 10100"/>
              <a:gd name="connsiteY272" fmla="*/ 10000 h 10317"/>
              <a:gd name="connsiteX273" fmla="*/ 6219 w 10100"/>
              <a:gd name="connsiteY273" fmla="*/ 10000 h 10317"/>
              <a:gd name="connsiteX274" fmla="*/ 6239 w 10100"/>
              <a:gd name="connsiteY274" fmla="*/ 10000 h 10317"/>
              <a:gd name="connsiteX275" fmla="*/ 6263 w 10100"/>
              <a:gd name="connsiteY275" fmla="*/ 10000 h 10317"/>
              <a:gd name="connsiteX276" fmla="*/ 6286 w 10100"/>
              <a:gd name="connsiteY276" fmla="*/ 10000 h 10317"/>
              <a:gd name="connsiteX277" fmla="*/ 6307 w 10100"/>
              <a:gd name="connsiteY277" fmla="*/ 10000 h 10317"/>
              <a:gd name="connsiteX278" fmla="*/ 6330 w 10100"/>
              <a:gd name="connsiteY278" fmla="*/ 10000 h 10317"/>
              <a:gd name="connsiteX279" fmla="*/ 6354 w 10100"/>
              <a:gd name="connsiteY279" fmla="*/ 10000 h 10317"/>
              <a:gd name="connsiteX280" fmla="*/ 6374 w 10100"/>
              <a:gd name="connsiteY280" fmla="*/ 10000 h 10317"/>
              <a:gd name="connsiteX281" fmla="*/ 6398 w 10100"/>
              <a:gd name="connsiteY281" fmla="*/ 10000 h 10317"/>
              <a:gd name="connsiteX282" fmla="*/ 6421 w 10100"/>
              <a:gd name="connsiteY282" fmla="*/ 10000 h 10317"/>
              <a:gd name="connsiteX283" fmla="*/ 6445 w 10100"/>
              <a:gd name="connsiteY283" fmla="*/ 10000 h 10317"/>
              <a:gd name="connsiteX284" fmla="*/ 6465 w 10100"/>
              <a:gd name="connsiteY284" fmla="*/ 10000 h 10317"/>
              <a:gd name="connsiteX285" fmla="*/ 6489 w 10100"/>
              <a:gd name="connsiteY285" fmla="*/ 10000 h 10317"/>
              <a:gd name="connsiteX286" fmla="*/ 6509 w 10100"/>
              <a:gd name="connsiteY286" fmla="*/ 10000 h 10317"/>
              <a:gd name="connsiteX287" fmla="*/ 6530 w 10100"/>
              <a:gd name="connsiteY287" fmla="*/ 10000 h 10317"/>
              <a:gd name="connsiteX288" fmla="*/ 6553 w 10100"/>
              <a:gd name="connsiteY288" fmla="*/ 10000 h 10317"/>
              <a:gd name="connsiteX289" fmla="*/ 6577 w 10100"/>
              <a:gd name="connsiteY289" fmla="*/ 10000 h 10317"/>
              <a:gd name="connsiteX290" fmla="*/ 6597 w 10100"/>
              <a:gd name="connsiteY290" fmla="*/ 10000 h 10317"/>
              <a:gd name="connsiteX291" fmla="*/ 6621 w 10100"/>
              <a:gd name="connsiteY291" fmla="*/ 10000 h 10317"/>
              <a:gd name="connsiteX292" fmla="*/ 6644 w 10100"/>
              <a:gd name="connsiteY292" fmla="*/ 10000 h 10317"/>
              <a:gd name="connsiteX293" fmla="*/ 6665 w 10100"/>
              <a:gd name="connsiteY293" fmla="*/ 10000 h 10317"/>
              <a:gd name="connsiteX294" fmla="*/ 6688 w 10100"/>
              <a:gd name="connsiteY294" fmla="*/ 10000 h 10317"/>
              <a:gd name="connsiteX295" fmla="*/ 6712 w 10100"/>
              <a:gd name="connsiteY295" fmla="*/ 10000 h 10317"/>
              <a:gd name="connsiteX296" fmla="*/ 6732 w 10100"/>
              <a:gd name="connsiteY296" fmla="*/ 10000 h 10317"/>
              <a:gd name="connsiteX297" fmla="*/ 6756 w 10100"/>
              <a:gd name="connsiteY297" fmla="*/ 10000 h 10317"/>
              <a:gd name="connsiteX298" fmla="*/ 6779 w 10100"/>
              <a:gd name="connsiteY298" fmla="*/ 10000 h 10317"/>
              <a:gd name="connsiteX299" fmla="*/ 6800 w 10100"/>
              <a:gd name="connsiteY299" fmla="*/ 10000 h 10317"/>
              <a:gd name="connsiteX300" fmla="*/ 6823 w 10100"/>
              <a:gd name="connsiteY300" fmla="*/ 10000 h 10317"/>
              <a:gd name="connsiteX301" fmla="*/ 6847 w 10100"/>
              <a:gd name="connsiteY301" fmla="*/ 10000 h 10317"/>
              <a:gd name="connsiteX302" fmla="*/ 6870 w 10100"/>
              <a:gd name="connsiteY302" fmla="*/ 10000 h 10317"/>
              <a:gd name="connsiteX303" fmla="*/ 6891 w 10100"/>
              <a:gd name="connsiteY303" fmla="*/ 10000 h 10317"/>
              <a:gd name="connsiteX304" fmla="*/ 6911 w 10100"/>
              <a:gd name="connsiteY304" fmla="*/ 10000 h 10317"/>
              <a:gd name="connsiteX305" fmla="*/ 6935 w 10100"/>
              <a:gd name="connsiteY305" fmla="*/ 10000 h 10317"/>
              <a:gd name="connsiteX306" fmla="*/ 6955 w 10100"/>
              <a:gd name="connsiteY306" fmla="*/ 10000 h 10317"/>
              <a:gd name="connsiteX307" fmla="*/ 6979 w 10100"/>
              <a:gd name="connsiteY307" fmla="*/ 10000 h 10317"/>
              <a:gd name="connsiteX308" fmla="*/ 7002 w 10100"/>
              <a:gd name="connsiteY308" fmla="*/ 10000 h 10317"/>
              <a:gd name="connsiteX309" fmla="*/ 7023 w 10100"/>
              <a:gd name="connsiteY309" fmla="*/ 10000 h 10317"/>
              <a:gd name="connsiteX310" fmla="*/ 7046 w 10100"/>
              <a:gd name="connsiteY310" fmla="*/ 10000 h 10317"/>
              <a:gd name="connsiteX311" fmla="*/ 7070 w 10100"/>
              <a:gd name="connsiteY311" fmla="*/ 10000 h 10317"/>
              <a:gd name="connsiteX312" fmla="*/ 7090 w 10100"/>
              <a:gd name="connsiteY312" fmla="*/ 10000 h 10317"/>
              <a:gd name="connsiteX313" fmla="*/ 7114 w 10100"/>
              <a:gd name="connsiteY313" fmla="*/ 10000 h 10317"/>
              <a:gd name="connsiteX314" fmla="*/ 7137 w 10100"/>
              <a:gd name="connsiteY314" fmla="*/ 10000 h 10317"/>
              <a:gd name="connsiteX315" fmla="*/ 7158 w 10100"/>
              <a:gd name="connsiteY315" fmla="*/ 10000 h 10317"/>
              <a:gd name="connsiteX316" fmla="*/ 7181 w 10100"/>
              <a:gd name="connsiteY316" fmla="*/ 10000 h 10317"/>
              <a:gd name="connsiteX317" fmla="*/ 7204 w 10100"/>
              <a:gd name="connsiteY317" fmla="*/ 10000 h 10317"/>
              <a:gd name="connsiteX318" fmla="*/ 7225 w 10100"/>
              <a:gd name="connsiteY318" fmla="*/ 10000 h 10317"/>
              <a:gd name="connsiteX319" fmla="*/ 7248 w 10100"/>
              <a:gd name="connsiteY319" fmla="*/ 10000 h 10317"/>
              <a:gd name="connsiteX320" fmla="*/ 7272 w 10100"/>
              <a:gd name="connsiteY320" fmla="*/ 10000 h 10317"/>
              <a:gd name="connsiteX321" fmla="*/ 7292 w 10100"/>
              <a:gd name="connsiteY321" fmla="*/ 10000 h 10317"/>
              <a:gd name="connsiteX322" fmla="*/ 7313 w 10100"/>
              <a:gd name="connsiteY322" fmla="*/ 10000 h 10317"/>
              <a:gd name="connsiteX323" fmla="*/ 7336 w 10100"/>
              <a:gd name="connsiteY323" fmla="*/ 10000 h 10317"/>
              <a:gd name="connsiteX324" fmla="*/ 7360 w 10100"/>
              <a:gd name="connsiteY324" fmla="*/ 10000 h 10317"/>
              <a:gd name="connsiteX325" fmla="*/ 7380 w 10100"/>
              <a:gd name="connsiteY325" fmla="*/ 10000 h 10317"/>
              <a:gd name="connsiteX326" fmla="*/ 7404 w 10100"/>
              <a:gd name="connsiteY326" fmla="*/ 10000 h 10317"/>
              <a:gd name="connsiteX327" fmla="*/ 7427 w 10100"/>
              <a:gd name="connsiteY327" fmla="*/ 10000 h 10317"/>
              <a:gd name="connsiteX328" fmla="*/ 7448 w 10100"/>
              <a:gd name="connsiteY328" fmla="*/ 10000 h 10317"/>
              <a:gd name="connsiteX329" fmla="*/ 7471 w 10100"/>
              <a:gd name="connsiteY329" fmla="*/ 10000 h 10317"/>
              <a:gd name="connsiteX330" fmla="*/ 7495 w 10100"/>
              <a:gd name="connsiteY330" fmla="*/ 10000 h 10317"/>
              <a:gd name="connsiteX331" fmla="*/ 7515 w 10100"/>
              <a:gd name="connsiteY331" fmla="*/ 10000 h 10317"/>
              <a:gd name="connsiteX332" fmla="*/ 7539 w 10100"/>
              <a:gd name="connsiteY332" fmla="*/ 10000 h 10317"/>
              <a:gd name="connsiteX333" fmla="*/ 7562 w 10100"/>
              <a:gd name="connsiteY333" fmla="*/ 10000 h 10317"/>
              <a:gd name="connsiteX334" fmla="*/ 7583 w 10100"/>
              <a:gd name="connsiteY334" fmla="*/ 10000 h 10317"/>
              <a:gd name="connsiteX335" fmla="*/ 7606 w 10100"/>
              <a:gd name="connsiteY335" fmla="*/ 10000 h 10317"/>
              <a:gd name="connsiteX336" fmla="*/ 7630 w 10100"/>
              <a:gd name="connsiteY336" fmla="*/ 10000 h 10317"/>
              <a:gd name="connsiteX337" fmla="*/ 7650 w 10100"/>
              <a:gd name="connsiteY337" fmla="*/ 10000 h 10317"/>
              <a:gd name="connsiteX338" fmla="*/ 7674 w 10100"/>
              <a:gd name="connsiteY338" fmla="*/ 10000 h 10317"/>
              <a:gd name="connsiteX339" fmla="*/ 7694 w 10100"/>
              <a:gd name="connsiteY339" fmla="*/ 10000 h 10317"/>
              <a:gd name="connsiteX340" fmla="*/ 7718 w 10100"/>
              <a:gd name="connsiteY340" fmla="*/ 10000 h 10317"/>
              <a:gd name="connsiteX341" fmla="*/ 7738 w 10100"/>
              <a:gd name="connsiteY341" fmla="*/ 10000 h 10317"/>
              <a:gd name="connsiteX342" fmla="*/ 7762 w 10100"/>
              <a:gd name="connsiteY342" fmla="*/ 10000 h 10317"/>
              <a:gd name="connsiteX343" fmla="*/ 7785 w 10100"/>
              <a:gd name="connsiteY343" fmla="*/ 10000 h 10317"/>
              <a:gd name="connsiteX344" fmla="*/ 7806 w 10100"/>
              <a:gd name="connsiteY344" fmla="*/ 10000 h 10317"/>
              <a:gd name="connsiteX345" fmla="*/ 7829 w 10100"/>
              <a:gd name="connsiteY345" fmla="*/ 10000 h 10317"/>
              <a:gd name="connsiteX346" fmla="*/ 7853 w 10100"/>
              <a:gd name="connsiteY346" fmla="*/ 10000 h 10317"/>
              <a:gd name="connsiteX347" fmla="*/ 7873 w 10100"/>
              <a:gd name="connsiteY347" fmla="*/ 10000 h 10317"/>
              <a:gd name="connsiteX348" fmla="*/ 7897 w 10100"/>
              <a:gd name="connsiteY348" fmla="*/ 10000 h 10317"/>
              <a:gd name="connsiteX349" fmla="*/ 7920 w 10100"/>
              <a:gd name="connsiteY349" fmla="*/ 10000 h 10317"/>
              <a:gd name="connsiteX350" fmla="*/ 7941 w 10100"/>
              <a:gd name="connsiteY350" fmla="*/ 10000 h 10317"/>
              <a:gd name="connsiteX351" fmla="*/ 7964 w 10100"/>
              <a:gd name="connsiteY351" fmla="*/ 10000 h 10317"/>
              <a:gd name="connsiteX352" fmla="*/ 7988 w 10100"/>
              <a:gd name="connsiteY352" fmla="*/ 10000 h 10317"/>
              <a:gd name="connsiteX353" fmla="*/ 8008 w 10100"/>
              <a:gd name="connsiteY353" fmla="*/ 10000 h 10317"/>
              <a:gd name="connsiteX354" fmla="*/ 8032 w 10100"/>
              <a:gd name="connsiteY354" fmla="*/ 10000 h 10317"/>
              <a:gd name="connsiteX355" fmla="*/ 8055 w 10100"/>
              <a:gd name="connsiteY355" fmla="*/ 10000 h 10317"/>
              <a:gd name="connsiteX356" fmla="*/ 8076 w 10100"/>
              <a:gd name="connsiteY356" fmla="*/ 10000 h 10317"/>
              <a:gd name="connsiteX357" fmla="*/ 8096 w 10100"/>
              <a:gd name="connsiteY357" fmla="*/ 10000 h 10317"/>
              <a:gd name="connsiteX358" fmla="*/ 8120 w 10100"/>
              <a:gd name="connsiteY358" fmla="*/ 10000 h 10317"/>
              <a:gd name="connsiteX359" fmla="*/ 8143 w 10100"/>
              <a:gd name="connsiteY359" fmla="*/ 10000 h 10317"/>
              <a:gd name="connsiteX360" fmla="*/ 8164 w 10100"/>
              <a:gd name="connsiteY360" fmla="*/ 10000 h 10317"/>
              <a:gd name="connsiteX361" fmla="*/ 8187 w 10100"/>
              <a:gd name="connsiteY361" fmla="*/ 10000 h 10317"/>
              <a:gd name="connsiteX362" fmla="*/ 8211 w 10100"/>
              <a:gd name="connsiteY362" fmla="*/ 10000 h 10317"/>
              <a:gd name="connsiteX363" fmla="*/ 8231 w 10100"/>
              <a:gd name="connsiteY363" fmla="*/ 10000 h 10317"/>
              <a:gd name="connsiteX364" fmla="*/ 8255 w 10100"/>
              <a:gd name="connsiteY364" fmla="*/ 10000 h 10317"/>
              <a:gd name="connsiteX365" fmla="*/ 8278 w 10100"/>
              <a:gd name="connsiteY365" fmla="*/ 10000 h 10317"/>
              <a:gd name="connsiteX366" fmla="*/ 8299 w 10100"/>
              <a:gd name="connsiteY366" fmla="*/ 10000 h 10317"/>
              <a:gd name="connsiteX367" fmla="*/ 8322 w 10100"/>
              <a:gd name="connsiteY367" fmla="*/ 10000 h 10317"/>
              <a:gd name="connsiteX368" fmla="*/ 8346 w 10100"/>
              <a:gd name="connsiteY368" fmla="*/ 10000 h 10317"/>
              <a:gd name="connsiteX369" fmla="*/ 8366 w 10100"/>
              <a:gd name="connsiteY369" fmla="*/ 10000 h 10317"/>
              <a:gd name="connsiteX370" fmla="*/ 8390 w 10100"/>
              <a:gd name="connsiteY370" fmla="*/ 10000 h 10317"/>
              <a:gd name="connsiteX371" fmla="*/ 8413 w 10100"/>
              <a:gd name="connsiteY371" fmla="*/ 10000 h 10317"/>
              <a:gd name="connsiteX372" fmla="*/ 8434 w 10100"/>
              <a:gd name="connsiteY372" fmla="*/ 10000 h 10317"/>
              <a:gd name="connsiteX373" fmla="*/ 8457 w 10100"/>
              <a:gd name="connsiteY373" fmla="*/ 10000 h 10317"/>
              <a:gd name="connsiteX374" fmla="*/ 8478 w 10100"/>
              <a:gd name="connsiteY374" fmla="*/ 10000 h 10317"/>
              <a:gd name="connsiteX375" fmla="*/ 8501 w 10100"/>
              <a:gd name="connsiteY375" fmla="*/ 10000 h 10317"/>
              <a:gd name="connsiteX376" fmla="*/ 8522 w 10100"/>
              <a:gd name="connsiteY376" fmla="*/ 10000 h 10317"/>
              <a:gd name="connsiteX377" fmla="*/ 8545 w 10100"/>
              <a:gd name="connsiteY377" fmla="*/ 10000 h 10317"/>
              <a:gd name="connsiteX378" fmla="*/ 8568 w 10100"/>
              <a:gd name="connsiteY378" fmla="*/ 10000 h 10317"/>
              <a:gd name="connsiteX379" fmla="*/ 8589 w 10100"/>
              <a:gd name="connsiteY379" fmla="*/ 10000 h 10317"/>
              <a:gd name="connsiteX380" fmla="*/ 8612 w 10100"/>
              <a:gd name="connsiteY380" fmla="*/ 10000 h 10317"/>
              <a:gd name="connsiteX381" fmla="*/ 8636 w 10100"/>
              <a:gd name="connsiteY381" fmla="*/ 10000 h 10317"/>
              <a:gd name="connsiteX382" fmla="*/ 8656 w 10100"/>
              <a:gd name="connsiteY382" fmla="*/ 10000 h 10317"/>
              <a:gd name="connsiteX383" fmla="*/ 8680 w 10100"/>
              <a:gd name="connsiteY383" fmla="*/ 10000 h 10317"/>
              <a:gd name="connsiteX384" fmla="*/ 8703 w 10100"/>
              <a:gd name="connsiteY384" fmla="*/ 10000 h 10317"/>
              <a:gd name="connsiteX385" fmla="*/ 8724 w 10100"/>
              <a:gd name="connsiteY385" fmla="*/ 10000 h 10317"/>
              <a:gd name="connsiteX386" fmla="*/ 8747 w 10100"/>
              <a:gd name="connsiteY386" fmla="*/ 10000 h 10317"/>
              <a:gd name="connsiteX387" fmla="*/ 8771 w 10100"/>
              <a:gd name="connsiteY387" fmla="*/ 10000 h 10317"/>
              <a:gd name="connsiteX388" fmla="*/ 8791 w 10100"/>
              <a:gd name="connsiteY388" fmla="*/ 10000 h 10317"/>
              <a:gd name="connsiteX389" fmla="*/ 8815 w 10100"/>
              <a:gd name="connsiteY389" fmla="*/ 10000 h 10317"/>
              <a:gd name="connsiteX390" fmla="*/ 8838 w 10100"/>
              <a:gd name="connsiteY390" fmla="*/ 10000 h 10317"/>
              <a:gd name="connsiteX391" fmla="*/ 8859 w 10100"/>
              <a:gd name="connsiteY391" fmla="*/ 10000 h 10317"/>
              <a:gd name="connsiteX392" fmla="*/ 8879 w 10100"/>
              <a:gd name="connsiteY392" fmla="*/ 10000 h 10317"/>
              <a:gd name="connsiteX393" fmla="*/ 8903 w 10100"/>
              <a:gd name="connsiteY393" fmla="*/ 10000 h 10317"/>
              <a:gd name="connsiteX394" fmla="*/ 8923 w 10100"/>
              <a:gd name="connsiteY394" fmla="*/ 10000 h 10317"/>
              <a:gd name="connsiteX395" fmla="*/ 8947 w 10100"/>
              <a:gd name="connsiteY395" fmla="*/ 10000 h 10317"/>
              <a:gd name="connsiteX396" fmla="*/ 8970 w 10100"/>
              <a:gd name="connsiteY396" fmla="*/ 10000 h 10317"/>
              <a:gd name="connsiteX397" fmla="*/ 8994 w 10100"/>
              <a:gd name="connsiteY397" fmla="*/ 10000 h 10317"/>
              <a:gd name="connsiteX398" fmla="*/ 9014 w 10100"/>
              <a:gd name="connsiteY398" fmla="*/ 10000 h 10317"/>
              <a:gd name="connsiteX399" fmla="*/ 9038 w 10100"/>
              <a:gd name="connsiteY399" fmla="*/ 10000 h 10317"/>
              <a:gd name="connsiteX400" fmla="*/ 9061 w 10100"/>
              <a:gd name="connsiteY400" fmla="*/ 10000 h 10317"/>
              <a:gd name="connsiteX401" fmla="*/ 9082 w 10100"/>
              <a:gd name="connsiteY401" fmla="*/ 10000 h 10317"/>
              <a:gd name="connsiteX402" fmla="*/ 9105 w 10100"/>
              <a:gd name="connsiteY402" fmla="*/ 10000 h 10317"/>
              <a:gd name="connsiteX403" fmla="*/ 9129 w 10100"/>
              <a:gd name="connsiteY403" fmla="*/ 10000 h 10317"/>
              <a:gd name="connsiteX404" fmla="*/ 9149 w 10100"/>
              <a:gd name="connsiteY404" fmla="*/ 10000 h 10317"/>
              <a:gd name="connsiteX405" fmla="*/ 9173 w 10100"/>
              <a:gd name="connsiteY405" fmla="*/ 10000 h 10317"/>
              <a:gd name="connsiteX406" fmla="*/ 9196 w 10100"/>
              <a:gd name="connsiteY406" fmla="*/ 10000 h 10317"/>
              <a:gd name="connsiteX407" fmla="*/ 9217 w 10100"/>
              <a:gd name="connsiteY407" fmla="*/ 10000 h 10317"/>
              <a:gd name="connsiteX408" fmla="*/ 9240 w 10100"/>
              <a:gd name="connsiteY408" fmla="*/ 10000 h 10317"/>
              <a:gd name="connsiteX409" fmla="*/ 9264 w 10100"/>
              <a:gd name="connsiteY409" fmla="*/ 10000 h 10317"/>
              <a:gd name="connsiteX410" fmla="*/ 9281 w 10100"/>
              <a:gd name="connsiteY410" fmla="*/ 10000 h 10317"/>
              <a:gd name="connsiteX411" fmla="*/ 9305 w 10100"/>
              <a:gd name="connsiteY411" fmla="*/ 10000 h 10317"/>
              <a:gd name="connsiteX412" fmla="*/ 9328 w 10100"/>
              <a:gd name="connsiteY412" fmla="*/ 10000 h 10317"/>
              <a:gd name="connsiteX413" fmla="*/ 9349 w 10100"/>
              <a:gd name="connsiteY413" fmla="*/ 10000 h 10317"/>
              <a:gd name="connsiteX414" fmla="*/ 9372 w 10100"/>
              <a:gd name="connsiteY414" fmla="*/ 10000 h 10317"/>
              <a:gd name="connsiteX415" fmla="*/ 9396 w 10100"/>
              <a:gd name="connsiteY415" fmla="*/ 10000 h 10317"/>
              <a:gd name="connsiteX416" fmla="*/ 9419 w 10100"/>
              <a:gd name="connsiteY416" fmla="*/ 10000 h 10317"/>
              <a:gd name="connsiteX417" fmla="*/ 9440 w 10100"/>
              <a:gd name="connsiteY417" fmla="*/ 10000 h 10317"/>
              <a:gd name="connsiteX418" fmla="*/ 9463 w 10100"/>
              <a:gd name="connsiteY418" fmla="*/ 10000 h 10317"/>
              <a:gd name="connsiteX419" fmla="*/ 9487 w 10100"/>
              <a:gd name="connsiteY419" fmla="*/ 10000 h 10317"/>
              <a:gd name="connsiteX420" fmla="*/ 9507 w 10100"/>
              <a:gd name="connsiteY420" fmla="*/ 10000 h 10317"/>
              <a:gd name="connsiteX421" fmla="*/ 9531 w 10100"/>
              <a:gd name="connsiteY421" fmla="*/ 10000 h 10317"/>
              <a:gd name="connsiteX422" fmla="*/ 9554 w 10100"/>
              <a:gd name="connsiteY422" fmla="*/ 10000 h 10317"/>
              <a:gd name="connsiteX423" fmla="*/ 9575 w 10100"/>
              <a:gd name="connsiteY423" fmla="*/ 10000 h 10317"/>
              <a:gd name="connsiteX424" fmla="*/ 9598 w 10100"/>
              <a:gd name="connsiteY424" fmla="*/ 10000 h 10317"/>
              <a:gd name="connsiteX425" fmla="*/ 9622 w 10100"/>
              <a:gd name="connsiteY425" fmla="*/ 10000 h 10317"/>
              <a:gd name="connsiteX426" fmla="*/ 9642 w 10100"/>
              <a:gd name="connsiteY426" fmla="*/ 10000 h 10317"/>
              <a:gd name="connsiteX427" fmla="*/ 9663 w 10100"/>
              <a:gd name="connsiteY427" fmla="*/ 10000 h 10317"/>
              <a:gd name="connsiteX428" fmla="*/ 9686 w 10100"/>
              <a:gd name="connsiteY428" fmla="*/ 10000 h 10317"/>
              <a:gd name="connsiteX429" fmla="*/ 9707 w 10100"/>
              <a:gd name="connsiteY429" fmla="*/ 10000 h 10317"/>
              <a:gd name="connsiteX430" fmla="*/ 9730 w 10100"/>
              <a:gd name="connsiteY430" fmla="*/ 10000 h 10317"/>
              <a:gd name="connsiteX431" fmla="*/ 9754 w 10100"/>
              <a:gd name="connsiteY431" fmla="*/ 10000 h 10317"/>
              <a:gd name="connsiteX432" fmla="*/ 9774 w 10100"/>
              <a:gd name="connsiteY432" fmla="*/ 10000 h 10317"/>
              <a:gd name="connsiteX433" fmla="*/ 9798 w 10100"/>
              <a:gd name="connsiteY433" fmla="*/ 10000 h 10317"/>
              <a:gd name="connsiteX434" fmla="*/ 9821 w 10100"/>
              <a:gd name="connsiteY434" fmla="*/ 10000 h 10317"/>
              <a:gd name="connsiteX435" fmla="*/ 9845 w 10100"/>
              <a:gd name="connsiteY435" fmla="*/ 10000 h 10317"/>
              <a:gd name="connsiteX436" fmla="*/ 9865 w 10100"/>
              <a:gd name="connsiteY436" fmla="*/ 10000 h 10317"/>
              <a:gd name="connsiteX437" fmla="*/ 9889 w 10100"/>
              <a:gd name="connsiteY437" fmla="*/ 10000 h 10317"/>
              <a:gd name="connsiteX438" fmla="*/ 9912 w 10100"/>
              <a:gd name="connsiteY438" fmla="*/ 10000 h 10317"/>
              <a:gd name="connsiteX439" fmla="*/ 9933 w 10100"/>
              <a:gd name="connsiteY439" fmla="*/ 10000 h 10317"/>
              <a:gd name="connsiteX440" fmla="*/ 9956 w 10100"/>
              <a:gd name="connsiteY440" fmla="*/ 10000 h 10317"/>
              <a:gd name="connsiteX441" fmla="*/ 9979 w 10100"/>
              <a:gd name="connsiteY441" fmla="*/ 10000 h 10317"/>
              <a:gd name="connsiteX442" fmla="*/ 10100 w 10100"/>
              <a:gd name="connsiteY442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265 w 10100"/>
              <a:gd name="connsiteY145" fmla="*/ 10000 h 10317"/>
              <a:gd name="connsiteX146" fmla="*/ 3400 w 10100"/>
              <a:gd name="connsiteY146" fmla="*/ 10000 h 10317"/>
              <a:gd name="connsiteX147" fmla="*/ 3420 w 10100"/>
              <a:gd name="connsiteY147" fmla="*/ 10000 h 10317"/>
              <a:gd name="connsiteX148" fmla="*/ 3444 w 10100"/>
              <a:gd name="connsiteY148" fmla="*/ 10000 h 10317"/>
              <a:gd name="connsiteX149" fmla="*/ 3467 w 10100"/>
              <a:gd name="connsiteY149" fmla="*/ 10000 h 10317"/>
              <a:gd name="connsiteX150" fmla="*/ 3488 w 10100"/>
              <a:gd name="connsiteY150" fmla="*/ 10000 h 10317"/>
              <a:gd name="connsiteX151" fmla="*/ 3511 w 10100"/>
              <a:gd name="connsiteY151" fmla="*/ 10000 h 10317"/>
              <a:gd name="connsiteX152" fmla="*/ 3535 w 10100"/>
              <a:gd name="connsiteY152" fmla="*/ 10000 h 10317"/>
              <a:gd name="connsiteX153" fmla="*/ 3555 w 10100"/>
              <a:gd name="connsiteY153" fmla="*/ 10000 h 10317"/>
              <a:gd name="connsiteX154" fmla="*/ 3579 w 10100"/>
              <a:gd name="connsiteY154" fmla="*/ 10000 h 10317"/>
              <a:gd name="connsiteX155" fmla="*/ 3602 w 10100"/>
              <a:gd name="connsiteY155" fmla="*/ 10000 h 10317"/>
              <a:gd name="connsiteX156" fmla="*/ 3623 w 10100"/>
              <a:gd name="connsiteY156" fmla="*/ 10000 h 10317"/>
              <a:gd name="connsiteX157" fmla="*/ 3646 w 10100"/>
              <a:gd name="connsiteY157" fmla="*/ 10000 h 10317"/>
              <a:gd name="connsiteX158" fmla="*/ 3670 w 10100"/>
              <a:gd name="connsiteY158" fmla="*/ 10000 h 10317"/>
              <a:gd name="connsiteX159" fmla="*/ 3690 w 10100"/>
              <a:gd name="connsiteY159" fmla="*/ 10000 h 10317"/>
              <a:gd name="connsiteX160" fmla="*/ 3714 w 10100"/>
              <a:gd name="connsiteY160" fmla="*/ 10000 h 10317"/>
              <a:gd name="connsiteX161" fmla="*/ 3734 w 10100"/>
              <a:gd name="connsiteY161" fmla="*/ 10000 h 10317"/>
              <a:gd name="connsiteX162" fmla="*/ 3755 w 10100"/>
              <a:gd name="connsiteY162" fmla="*/ 10000 h 10317"/>
              <a:gd name="connsiteX163" fmla="*/ 3778 w 10100"/>
              <a:gd name="connsiteY163" fmla="*/ 10000 h 10317"/>
              <a:gd name="connsiteX164" fmla="*/ 3802 w 10100"/>
              <a:gd name="connsiteY164" fmla="*/ 10000 h 10317"/>
              <a:gd name="connsiteX165" fmla="*/ 3825 w 10100"/>
              <a:gd name="connsiteY165" fmla="*/ 10000 h 10317"/>
              <a:gd name="connsiteX166" fmla="*/ 3846 w 10100"/>
              <a:gd name="connsiteY166" fmla="*/ 10000 h 10317"/>
              <a:gd name="connsiteX167" fmla="*/ 3869 w 10100"/>
              <a:gd name="connsiteY167" fmla="*/ 10000 h 10317"/>
              <a:gd name="connsiteX168" fmla="*/ 3893 w 10100"/>
              <a:gd name="connsiteY168" fmla="*/ 10000 h 10317"/>
              <a:gd name="connsiteX169" fmla="*/ 3913 w 10100"/>
              <a:gd name="connsiteY169" fmla="*/ 10000 h 10317"/>
              <a:gd name="connsiteX170" fmla="*/ 3937 w 10100"/>
              <a:gd name="connsiteY170" fmla="*/ 10000 h 10317"/>
              <a:gd name="connsiteX171" fmla="*/ 3960 w 10100"/>
              <a:gd name="connsiteY171" fmla="*/ 10000 h 10317"/>
              <a:gd name="connsiteX172" fmla="*/ 3981 w 10100"/>
              <a:gd name="connsiteY172" fmla="*/ 10000 h 10317"/>
              <a:gd name="connsiteX173" fmla="*/ 4004 w 10100"/>
              <a:gd name="connsiteY173" fmla="*/ 10000 h 10317"/>
              <a:gd name="connsiteX174" fmla="*/ 4028 w 10100"/>
              <a:gd name="connsiteY174" fmla="*/ 10000 h 10317"/>
              <a:gd name="connsiteX175" fmla="*/ 4048 w 10100"/>
              <a:gd name="connsiteY175" fmla="*/ 10000 h 10317"/>
              <a:gd name="connsiteX176" fmla="*/ 4072 w 10100"/>
              <a:gd name="connsiteY176" fmla="*/ 10000 h 10317"/>
              <a:gd name="connsiteX177" fmla="*/ 4095 w 10100"/>
              <a:gd name="connsiteY177" fmla="*/ 10000 h 10317"/>
              <a:gd name="connsiteX178" fmla="*/ 4116 w 10100"/>
              <a:gd name="connsiteY178" fmla="*/ 10000 h 10317"/>
              <a:gd name="connsiteX179" fmla="*/ 4136 w 10100"/>
              <a:gd name="connsiteY179" fmla="*/ 10000 h 10317"/>
              <a:gd name="connsiteX180" fmla="*/ 4160 w 10100"/>
              <a:gd name="connsiteY180" fmla="*/ 10000 h 10317"/>
              <a:gd name="connsiteX181" fmla="*/ 4180 w 10100"/>
              <a:gd name="connsiteY181" fmla="*/ 10000 h 10317"/>
              <a:gd name="connsiteX182" fmla="*/ 4204 w 10100"/>
              <a:gd name="connsiteY182" fmla="*/ 10000 h 10317"/>
              <a:gd name="connsiteX183" fmla="*/ 4227 w 10100"/>
              <a:gd name="connsiteY183" fmla="*/ 10000 h 10317"/>
              <a:gd name="connsiteX184" fmla="*/ 4251 w 10100"/>
              <a:gd name="connsiteY184" fmla="*/ 10000 h 10317"/>
              <a:gd name="connsiteX185" fmla="*/ 4271 w 10100"/>
              <a:gd name="connsiteY185" fmla="*/ 10000 h 10317"/>
              <a:gd name="connsiteX186" fmla="*/ 4295 w 10100"/>
              <a:gd name="connsiteY186" fmla="*/ 10000 h 10317"/>
              <a:gd name="connsiteX187" fmla="*/ 4318 w 10100"/>
              <a:gd name="connsiteY187" fmla="*/ 10000 h 10317"/>
              <a:gd name="connsiteX188" fmla="*/ 4339 w 10100"/>
              <a:gd name="connsiteY188" fmla="*/ 10000 h 10317"/>
              <a:gd name="connsiteX189" fmla="*/ 4362 w 10100"/>
              <a:gd name="connsiteY189" fmla="*/ 10000 h 10317"/>
              <a:gd name="connsiteX190" fmla="*/ 4385 w 10100"/>
              <a:gd name="connsiteY190" fmla="*/ 10000 h 10317"/>
              <a:gd name="connsiteX191" fmla="*/ 4406 w 10100"/>
              <a:gd name="connsiteY191" fmla="*/ 10000 h 10317"/>
              <a:gd name="connsiteX192" fmla="*/ 4429 w 10100"/>
              <a:gd name="connsiteY192" fmla="*/ 10000 h 10317"/>
              <a:gd name="connsiteX193" fmla="*/ 4453 w 10100"/>
              <a:gd name="connsiteY193" fmla="*/ 10000 h 10317"/>
              <a:gd name="connsiteX194" fmla="*/ 4473 w 10100"/>
              <a:gd name="connsiteY194" fmla="*/ 10000 h 10317"/>
              <a:gd name="connsiteX195" fmla="*/ 4497 w 10100"/>
              <a:gd name="connsiteY195" fmla="*/ 10000 h 10317"/>
              <a:gd name="connsiteX196" fmla="*/ 4520 w 10100"/>
              <a:gd name="connsiteY196" fmla="*/ 10000 h 10317"/>
              <a:gd name="connsiteX197" fmla="*/ 4538 w 10100"/>
              <a:gd name="connsiteY197" fmla="*/ 10000 h 10317"/>
              <a:gd name="connsiteX198" fmla="*/ 4561 w 10100"/>
              <a:gd name="connsiteY198" fmla="*/ 10000 h 10317"/>
              <a:gd name="connsiteX199" fmla="*/ 4585 w 10100"/>
              <a:gd name="connsiteY199" fmla="*/ 10000 h 10317"/>
              <a:gd name="connsiteX200" fmla="*/ 4605 w 10100"/>
              <a:gd name="connsiteY200" fmla="*/ 10000 h 10317"/>
              <a:gd name="connsiteX201" fmla="*/ 4629 w 10100"/>
              <a:gd name="connsiteY201" fmla="*/ 10000 h 10317"/>
              <a:gd name="connsiteX202" fmla="*/ 4652 w 10100"/>
              <a:gd name="connsiteY202" fmla="*/ 10000 h 10317"/>
              <a:gd name="connsiteX203" fmla="*/ 4676 w 10100"/>
              <a:gd name="connsiteY203" fmla="*/ 10000 h 10317"/>
              <a:gd name="connsiteX204" fmla="*/ 4696 w 10100"/>
              <a:gd name="connsiteY204" fmla="*/ 10000 h 10317"/>
              <a:gd name="connsiteX205" fmla="*/ 4720 w 10100"/>
              <a:gd name="connsiteY205" fmla="*/ 10000 h 10317"/>
              <a:gd name="connsiteX206" fmla="*/ 4743 w 10100"/>
              <a:gd name="connsiteY206" fmla="*/ 10000 h 10317"/>
              <a:gd name="connsiteX207" fmla="*/ 4764 w 10100"/>
              <a:gd name="connsiteY207" fmla="*/ 10000 h 10317"/>
              <a:gd name="connsiteX208" fmla="*/ 4787 w 10100"/>
              <a:gd name="connsiteY208" fmla="*/ 10000 h 10317"/>
              <a:gd name="connsiteX209" fmla="*/ 4811 w 10100"/>
              <a:gd name="connsiteY209" fmla="*/ 10000 h 10317"/>
              <a:gd name="connsiteX210" fmla="*/ 4831 w 10100"/>
              <a:gd name="connsiteY210" fmla="*/ 10000 h 10317"/>
              <a:gd name="connsiteX211" fmla="*/ 4855 w 10100"/>
              <a:gd name="connsiteY211" fmla="*/ 10000 h 10317"/>
              <a:gd name="connsiteX212" fmla="*/ 4878 w 10100"/>
              <a:gd name="connsiteY212" fmla="*/ 10000 h 10317"/>
              <a:gd name="connsiteX213" fmla="*/ 4899 w 10100"/>
              <a:gd name="connsiteY213" fmla="*/ 10000 h 10317"/>
              <a:gd name="connsiteX214" fmla="*/ 4919 w 10100"/>
              <a:gd name="connsiteY214" fmla="*/ 10000 h 10317"/>
              <a:gd name="connsiteX215" fmla="*/ 4943 w 10100"/>
              <a:gd name="connsiteY215" fmla="*/ 10000 h 10317"/>
              <a:gd name="connsiteX216" fmla="*/ 4963 w 10100"/>
              <a:gd name="connsiteY216" fmla="*/ 10000 h 10317"/>
              <a:gd name="connsiteX217" fmla="*/ 4987 w 10100"/>
              <a:gd name="connsiteY217" fmla="*/ 10000 h 10317"/>
              <a:gd name="connsiteX218" fmla="*/ 5010 w 10100"/>
              <a:gd name="connsiteY218" fmla="*/ 10000 h 10317"/>
              <a:gd name="connsiteX219" fmla="*/ 5031 w 10100"/>
              <a:gd name="connsiteY219" fmla="*/ 10000 h 10317"/>
              <a:gd name="connsiteX220" fmla="*/ 5054 w 10100"/>
              <a:gd name="connsiteY220" fmla="*/ 10000 h 10317"/>
              <a:gd name="connsiteX221" fmla="*/ 5078 w 10100"/>
              <a:gd name="connsiteY221" fmla="*/ 10000 h 10317"/>
              <a:gd name="connsiteX222" fmla="*/ 5101 w 10100"/>
              <a:gd name="connsiteY222" fmla="*/ 10000 h 10317"/>
              <a:gd name="connsiteX223" fmla="*/ 5122 w 10100"/>
              <a:gd name="connsiteY223" fmla="*/ 10000 h 10317"/>
              <a:gd name="connsiteX224" fmla="*/ 5145 w 10100"/>
              <a:gd name="connsiteY224" fmla="*/ 10000 h 10317"/>
              <a:gd name="connsiteX225" fmla="*/ 5169 w 10100"/>
              <a:gd name="connsiteY225" fmla="*/ 10000 h 10317"/>
              <a:gd name="connsiteX226" fmla="*/ 5189 w 10100"/>
              <a:gd name="connsiteY226" fmla="*/ 10000 h 10317"/>
              <a:gd name="connsiteX227" fmla="*/ 5213 w 10100"/>
              <a:gd name="connsiteY227" fmla="*/ 10000 h 10317"/>
              <a:gd name="connsiteX228" fmla="*/ 5236 w 10100"/>
              <a:gd name="connsiteY228" fmla="*/ 10000 h 10317"/>
              <a:gd name="connsiteX229" fmla="*/ 5257 w 10100"/>
              <a:gd name="connsiteY229" fmla="*/ 10000 h 10317"/>
              <a:gd name="connsiteX230" fmla="*/ 5280 w 10100"/>
              <a:gd name="connsiteY230" fmla="*/ 10000 h 10317"/>
              <a:gd name="connsiteX231" fmla="*/ 5304 w 10100"/>
              <a:gd name="connsiteY231" fmla="*/ 10000 h 10317"/>
              <a:gd name="connsiteX232" fmla="*/ 5321 w 10100"/>
              <a:gd name="connsiteY232" fmla="*/ 10000 h 10317"/>
              <a:gd name="connsiteX233" fmla="*/ 5345 w 10100"/>
              <a:gd name="connsiteY233" fmla="*/ 10000 h 10317"/>
              <a:gd name="connsiteX234" fmla="*/ 5368 w 10100"/>
              <a:gd name="connsiteY234" fmla="*/ 10000 h 10317"/>
              <a:gd name="connsiteX235" fmla="*/ 5389 w 10100"/>
              <a:gd name="connsiteY235" fmla="*/ 10000 h 10317"/>
              <a:gd name="connsiteX236" fmla="*/ 5412 w 10100"/>
              <a:gd name="connsiteY236" fmla="*/ 10000 h 10317"/>
              <a:gd name="connsiteX237" fmla="*/ 5436 w 10100"/>
              <a:gd name="connsiteY237" fmla="*/ 10000 h 10317"/>
              <a:gd name="connsiteX238" fmla="*/ 5456 w 10100"/>
              <a:gd name="connsiteY238" fmla="*/ 10000 h 10317"/>
              <a:gd name="connsiteX239" fmla="*/ 5480 w 10100"/>
              <a:gd name="connsiteY239" fmla="*/ 10000 h 10317"/>
              <a:gd name="connsiteX240" fmla="*/ 5503 w 10100"/>
              <a:gd name="connsiteY240" fmla="*/ 10000 h 10317"/>
              <a:gd name="connsiteX241" fmla="*/ 5527 w 10100"/>
              <a:gd name="connsiteY241" fmla="*/ 10000 h 10317"/>
              <a:gd name="connsiteX242" fmla="*/ 5547 w 10100"/>
              <a:gd name="connsiteY242" fmla="*/ 10000 h 10317"/>
              <a:gd name="connsiteX243" fmla="*/ 5571 w 10100"/>
              <a:gd name="connsiteY243" fmla="*/ 10000 h 10317"/>
              <a:gd name="connsiteX244" fmla="*/ 5594 w 10100"/>
              <a:gd name="connsiteY244" fmla="*/ 10000 h 10317"/>
              <a:gd name="connsiteX245" fmla="*/ 5615 w 10100"/>
              <a:gd name="connsiteY245" fmla="*/ 10000 h 10317"/>
              <a:gd name="connsiteX246" fmla="*/ 5638 w 10100"/>
              <a:gd name="connsiteY246" fmla="*/ 10000 h 10317"/>
              <a:gd name="connsiteX247" fmla="*/ 5661 w 10100"/>
              <a:gd name="connsiteY247" fmla="*/ 10000 h 10317"/>
              <a:gd name="connsiteX248" fmla="*/ 5682 w 10100"/>
              <a:gd name="connsiteY248" fmla="*/ 10000 h 10317"/>
              <a:gd name="connsiteX249" fmla="*/ 5705 w 10100"/>
              <a:gd name="connsiteY249" fmla="*/ 10000 h 10317"/>
              <a:gd name="connsiteX250" fmla="*/ 5726 w 10100"/>
              <a:gd name="connsiteY250" fmla="*/ 10000 h 10317"/>
              <a:gd name="connsiteX251" fmla="*/ 5747 w 10100"/>
              <a:gd name="connsiteY251" fmla="*/ 10000 h 10317"/>
              <a:gd name="connsiteX252" fmla="*/ 5770 w 10100"/>
              <a:gd name="connsiteY252" fmla="*/ 10000 h 10317"/>
              <a:gd name="connsiteX253" fmla="*/ 5793 w 10100"/>
              <a:gd name="connsiteY253" fmla="*/ 10000 h 10317"/>
              <a:gd name="connsiteX254" fmla="*/ 5814 w 10100"/>
              <a:gd name="connsiteY254" fmla="*/ 10000 h 10317"/>
              <a:gd name="connsiteX255" fmla="*/ 5837 w 10100"/>
              <a:gd name="connsiteY255" fmla="*/ 10000 h 10317"/>
              <a:gd name="connsiteX256" fmla="*/ 5861 w 10100"/>
              <a:gd name="connsiteY256" fmla="*/ 10000 h 10317"/>
              <a:gd name="connsiteX257" fmla="*/ 5881 w 10100"/>
              <a:gd name="connsiteY257" fmla="*/ 10000 h 10317"/>
              <a:gd name="connsiteX258" fmla="*/ 5905 w 10100"/>
              <a:gd name="connsiteY258" fmla="*/ 10000 h 10317"/>
              <a:gd name="connsiteX259" fmla="*/ 5928 w 10100"/>
              <a:gd name="connsiteY259" fmla="*/ 10000 h 10317"/>
              <a:gd name="connsiteX260" fmla="*/ 5952 w 10100"/>
              <a:gd name="connsiteY260" fmla="*/ 10000 h 10317"/>
              <a:gd name="connsiteX261" fmla="*/ 5972 w 10100"/>
              <a:gd name="connsiteY261" fmla="*/ 10000 h 10317"/>
              <a:gd name="connsiteX262" fmla="*/ 5996 w 10100"/>
              <a:gd name="connsiteY262" fmla="*/ 10000 h 10317"/>
              <a:gd name="connsiteX263" fmla="*/ 6019 w 10100"/>
              <a:gd name="connsiteY263" fmla="*/ 10000 h 10317"/>
              <a:gd name="connsiteX264" fmla="*/ 6040 w 10100"/>
              <a:gd name="connsiteY264" fmla="*/ 10000 h 10317"/>
              <a:gd name="connsiteX265" fmla="*/ 6063 w 10100"/>
              <a:gd name="connsiteY265" fmla="*/ 10000 h 10317"/>
              <a:gd name="connsiteX266" fmla="*/ 6087 w 10100"/>
              <a:gd name="connsiteY266" fmla="*/ 10000 h 10317"/>
              <a:gd name="connsiteX267" fmla="*/ 6104 w 10100"/>
              <a:gd name="connsiteY267" fmla="*/ 10000 h 10317"/>
              <a:gd name="connsiteX268" fmla="*/ 6128 w 10100"/>
              <a:gd name="connsiteY268" fmla="*/ 10000 h 10317"/>
              <a:gd name="connsiteX269" fmla="*/ 6151 w 10100"/>
              <a:gd name="connsiteY269" fmla="*/ 10000 h 10317"/>
              <a:gd name="connsiteX270" fmla="*/ 6172 w 10100"/>
              <a:gd name="connsiteY270" fmla="*/ 10000 h 10317"/>
              <a:gd name="connsiteX271" fmla="*/ 6195 w 10100"/>
              <a:gd name="connsiteY271" fmla="*/ 10000 h 10317"/>
              <a:gd name="connsiteX272" fmla="*/ 6219 w 10100"/>
              <a:gd name="connsiteY272" fmla="*/ 10000 h 10317"/>
              <a:gd name="connsiteX273" fmla="*/ 6239 w 10100"/>
              <a:gd name="connsiteY273" fmla="*/ 10000 h 10317"/>
              <a:gd name="connsiteX274" fmla="*/ 6263 w 10100"/>
              <a:gd name="connsiteY274" fmla="*/ 10000 h 10317"/>
              <a:gd name="connsiteX275" fmla="*/ 6286 w 10100"/>
              <a:gd name="connsiteY275" fmla="*/ 10000 h 10317"/>
              <a:gd name="connsiteX276" fmla="*/ 6307 w 10100"/>
              <a:gd name="connsiteY276" fmla="*/ 10000 h 10317"/>
              <a:gd name="connsiteX277" fmla="*/ 6330 w 10100"/>
              <a:gd name="connsiteY277" fmla="*/ 10000 h 10317"/>
              <a:gd name="connsiteX278" fmla="*/ 6354 w 10100"/>
              <a:gd name="connsiteY278" fmla="*/ 10000 h 10317"/>
              <a:gd name="connsiteX279" fmla="*/ 6374 w 10100"/>
              <a:gd name="connsiteY279" fmla="*/ 10000 h 10317"/>
              <a:gd name="connsiteX280" fmla="*/ 6398 w 10100"/>
              <a:gd name="connsiteY280" fmla="*/ 10000 h 10317"/>
              <a:gd name="connsiteX281" fmla="*/ 6421 w 10100"/>
              <a:gd name="connsiteY281" fmla="*/ 10000 h 10317"/>
              <a:gd name="connsiteX282" fmla="*/ 6445 w 10100"/>
              <a:gd name="connsiteY282" fmla="*/ 10000 h 10317"/>
              <a:gd name="connsiteX283" fmla="*/ 6465 w 10100"/>
              <a:gd name="connsiteY283" fmla="*/ 10000 h 10317"/>
              <a:gd name="connsiteX284" fmla="*/ 6489 w 10100"/>
              <a:gd name="connsiteY284" fmla="*/ 10000 h 10317"/>
              <a:gd name="connsiteX285" fmla="*/ 6509 w 10100"/>
              <a:gd name="connsiteY285" fmla="*/ 10000 h 10317"/>
              <a:gd name="connsiteX286" fmla="*/ 6530 w 10100"/>
              <a:gd name="connsiteY286" fmla="*/ 10000 h 10317"/>
              <a:gd name="connsiteX287" fmla="*/ 6553 w 10100"/>
              <a:gd name="connsiteY287" fmla="*/ 10000 h 10317"/>
              <a:gd name="connsiteX288" fmla="*/ 6577 w 10100"/>
              <a:gd name="connsiteY288" fmla="*/ 10000 h 10317"/>
              <a:gd name="connsiteX289" fmla="*/ 6597 w 10100"/>
              <a:gd name="connsiteY289" fmla="*/ 10000 h 10317"/>
              <a:gd name="connsiteX290" fmla="*/ 6621 w 10100"/>
              <a:gd name="connsiteY290" fmla="*/ 10000 h 10317"/>
              <a:gd name="connsiteX291" fmla="*/ 6644 w 10100"/>
              <a:gd name="connsiteY291" fmla="*/ 10000 h 10317"/>
              <a:gd name="connsiteX292" fmla="*/ 6665 w 10100"/>
              <a:gd name="connsiteY292" fmla="*/ 10000 h 10317"/>
              <a:gd name="connsiteX293" fmla="*/ 6688 w 10100"/>
              <a:gd name="connsiteY293" fmla="*/ 10000 h 10317"/>
              <a:gd name="connsiteX294" fmla="*/ 6712 w 10100"/>
              <a:gd name="connsiteY294" fmla="*/ 10000 h 10317"/>
              <a:gd name="connsiteX295" fmla="*/ 6732 w 10100"/>
              <a:gd name="connsiteY295" fmla="*/ 10000 h 10317"/>
              <a:gd name="connsiteX296" fmla="*/ 6756 w 10100"/>
              <a:gd name="connsiteY296" fmla="*/ 10000 h 10317"/>
              <a:gd name="connsiteX297" fmla="*/ 6779 w 10100"/>
              <a:gd name="connsiteY297" fmla="*/ 10000 h 10317"/>
              <a:gd name="connsiteX298" fmla="*/ 6800 w 10100"/>
              <a:gd name="connsiteY298" fmla="*/ 10000 h 10317"/>
              <a:gd name="connsiteX299" fmla="*/ 6823 w 10100"/>
              <a:gd name="connsiteY299" fmla="*/ 10000 h 10317"/>
              <a:gd name="connsiteX300" fmla="*/ 6847 w 10100"/>
              <a:gd name="connsiteY300" fmla="*/ 10000 h 10317"/>
              <a:gd name="connsiteX301" fmla="*/ 6870 w 10100"/>
              <a:gd name="connsiteY301" fmla="*/ 10000 h 10317"/>
              <a:gd name="connsiteX302" fmla="*/ 6891 w 10100"/>
              <a:gd name="connsiteY302" fmla="*/ 10000 h 10317"/>
              <a:gd name="connsiteX303" fmla="*/ 6911 w 10100"/>
              <a:gd name="connsiteY303" fmla="*/ 10000 h 10317"/>
              <a:gd name="connsiteX304" fmla="*/ 6935 w 10100"/>
              <a:gd name="connsiteY304" fmla="*/ 10000 h 10317"/>
              <a:gd name="connsiteX305" fmla="*/ 6955 w 10100"/>
              <a:gd name="connsiteY305" fmla="*/ 10000 h 10317"/>
              <a:gd name="connsiteX306" fmla="*/ 6979 w 10100"/>
              <a:gd name="connsiteY306" fmla="*/ 10000 h 10317"/>
              <a:gd name="connsiteX307" fmla="*/ 7002 w 10100"/>
              <a:gd name="connsiteY307" fmla="*/ 10000 h 10317"/>
              <a:gd name="connsiteX308" fmla="*/ 7023 w 10100"/>
              <a:gd name="connsiteY308" fmla="*/ 10000 h 10317"/>
              <a:gd name="connsiteX309" fmla="*/ 7046 w 10100"/>
              <a:gd name="connsiteY309" fmla="*/ 10000 h 10317"/>
              <a:gd name="connsiteX310" fmla="*/ 7070 w 10100"/>
              <a:gd name="connsiteY310" fmla="*/ 10000 h 10317"/>
              <a:gd name="connsiteX311" fmla="*/ 7090 w 10100"/>
              <a:gd name="connsiteY311" fmla="*/ 10000 h 10317"/>
              <a:gd name="connsiteX312" fmla="*/ 7114 w 10100"/>
              <a:gd name="connsiteY312" fmla="*/ 10000 h 10317"/>
              <a:gd name="connsiteX313" fmla="*/ 7137 w 10100"/>
              <a:gd name="connsiteY313" fmla="*/ 10000 h 10317"/>
              <a:gd name="connsiteX314" fmla="*/ 7158 w 10100"/>
              <a:gd name="connsiteY314" fmla="*/ 10000 h 10317"/>
              <a:gd name="connsiteX315" fmla="*/ 7181 w 10100"/>
              <a:gd name="connsiteY315" fmla="*/ 10000 h 10317"/>
              <a:gd name="connsiteX316" fmla="*/ 7204 w 10100"/>
              <a:gd name="connsiteY316" fmla="*/ 10000 h 10317"/>
              <a:gd name="connsiteX317" fmla="*/ 7225 w 10100"/>
              <a:gd name="connsiteY317" fmla="*/ 10000 h 10317"/>
              <a:gd name="connsiteX318" fmla="*/ 7248 w 10100"/>
              <a:gd name="connsiteY318" fmla="*/ 10000 h 10317"/>
              <a:gd name="connsiteX319" fmla="*/ 7272 w 10100"/>
              <a:gd name="connsiteY319" fmla="*/ 10000 h 10317"/>
              <a:gd name="connsiteX320" fmla="*/ 7292 w 10100"/>
              <a:gd name="connsiteY320" fmla="*/ 10000 h 10317"/>
              <a:gd name="connsiteX321" fmla="*/ 7313 w 10100"/>
              <a:gd name="connsiteY321" fmla="*/ 10000 h 10317"/>
              <a:gd name="connsiteX322" fmla="*/ 7336 w 10100"/>
              <a:gd name="connsiteY322" fmla="*/ 10000 h 10317"/>
              <a:gd name="connsiteX323" fmla="*/ 7360 w 10100"/>
              <a:gd name="connsiteY323" fmla="*/ 10000 h 10317"/>
              <a:gd name="connsiteX324" fmla="*/ 7380 w 10100"/>
              <a:gd name="connsiteY324" fmla="*/ 10000 h 10317"/>
              <a:gd name="connsiteX325" fmla="*/ 7404 w 10100"/>
              <a:gd name="connsiteY325" fmla="*/ 10000 h 10317"/>
              <a:gd name="connsiteX326" fmla="*/ 7427 w 10100"/>
              <a:gd name="connsiteY326" fmla="*/ 10000 h 10317"/>
              <a:gd name="connsiteX327" fmla="*/ 7448 w 10100"/>
              <a:gd name="connsiteY327" fmla="*/ 10000 h 10317"/>
              <a:gd name="connsiteX328" fmla="*/ 7471 w 10100"/>
              <a:gd name="connsiteY328" fmla="*/ 10000 h 10317"/>
              <a:gd name="connsiteX329" fmla="*/ 7495 w 10100"/>
              <a:gd name="connsiteY329" fmla="*/ 10000 h 10317"/>
              <a:gd name="connsiteX330" fmla="*/ 7515 w 10100"/>
              <a:gd name="connsiteY330" fmla="*/ 10000 h 10317"/>
              <a:gd name="connsiteX331" fmla="*/ 7539 w 10100"/>
              <a:gd name="connsiteY331" fmla="*/ 10000 h 10317"/>
              <a:gd name="connsiteX332" fmla="*/ 7562 w 10100"/>
              <a:gd name="connsiteY332" fmla="*/ 10000 h 10317"/>
              <a:gd name="connsiteX333" fmla="*/ 7583 w 10100"/>
              <a:gd name="connsiteY333" fmla="*/ 10000 h 10317"/>
              <a:gd name="connsiteX334" fmla="*/ 7606 w 10100"/>
              <a:gd name="connsiteY334" fmla="*/ 10000 h 10317"/>
              <a:gd name="connsiteX335" fmla="*/ 7630 w 10100"/>
              <a:gd name="connsiteY335" fmla="*/ 10000 h 10317"/>
              <a:gd name="connsiteX336" fmla="*/ 7650 w 10100"/>
              <a:gd name="connsiteY336" fmla="*/ 10000 h 10317"/>
              <a:gd name="connsiteX337" fmla="*/ 7674 w 10100"/>
              <a:gd name="connsiteY337" fmla="*/ 10000 h 10317"/>
              <a:gd name="connsiteX338" fmla="*/ 7694 w 10100"/>
              <a:gd name="connsiteY338" fmla="*/ 10000 h 10317"/>
              <a:gd name="connsiteX339" fmla="*/ 7718 w 10100"/>
              <a:gd name="connsiteY339" fmla="*/ 10000 h 10317"/>
              <a:gd name="connsiteX340" fmla="*/ 7738 w 10100"/>
              <a:gd name="connsiteY340" fmla="*/ 10000 h 10317"/>
              <a:gd name="connsiteX341" fmla="*/ 7762 w 10100"/>
              <a:gd name="connsiteY341" fmla="*/ 10000 h 10317"/>
              <a:gd name="connsiteX342" fmla="*/ 7785 w 10100"/>
              <a:gd name="connsiteY342" fmla="*/ 10000 h 10317"/>
              <a:gd name="connsiteX343" fmla="*/ 7806 w 10100"/>
              <a:gd name="connsiteY343" fmla="*/ 10000 h 10317"/>
              <a:gd name="connsiteX344" fmla="*/ 7829 w 10100"/>
              <a:gd name="connsiteY344" fmla="*/ 10000 h 10317"/>
              <a:gd name="connsiteX345" fmla="*/ 7853 w 10100"/>
              <a:gd name="connsiteY345" fmla="*/ 10000 h 10317"/>
              <a:gd name="connsiteX346" fmla="*/ 7873 w 10100"/>
              <a:gd name="connsiteY346" fmla="*/ 10000 h 10317"/>
              <a:gd name="connsiteX347" fmla="*/ 7897 w 10100"/>
              <a:gd name="connsiteY347" fmla="*/ 10000 h 10317"/>
              <a:gd name="connsiteX348" fmla="*/ 7920 w 10100"/>
              <a:gd name="connsiteY348" fmla="*/ 10000 h 10317"/>
              <a:gd name="connsiteX349" fmla="*/ 7941 w 10100"/>
              <a:gd name="connsiteY349" fmla="*/ 10000 h 10317"/>
              <a:gd name="connsiteX350" fmla="*/ 7964 w 10100"/>
              <a:gd name="connsiteY350" fmla="*/ 10000 h 10317"/>
              <a:gd name="connsiteX351" fmla="*/ 7988 w 10100"/>
              <a:gd name="connsiteY351" fmla="*/ 10000 h 10317"/>
              <a:gd name="connsiteX352" fmla="*/ 8008 w 10100"/>
              <a:gd name="connsiteY352" fmla="*/ 10000 h 10317"/>
              <a:gd name="connsiteX353" fmla="*/ 8032 w 10100"/>
              <a:gd name="connsiteY353" fmla="*/ 10000 h 10317"/>
              <a:gd name="connsiteX354" fmla="*/ 8055 w 10100"/>
              <a:gd name="connsiteY354" fmla="*/ 10000 h 10317"/>
              <a:gd name="connsiteX355" fmla="*/ 8076 w 10100"/>
              <a:gd name="connsiteY355" fmla="*/ 10000 h 10317"/>
              <a:gd name="connsiteX356" fmla="*/ 8096 w 10100"/>
              <a:gd name="connsiteY356" fmla="*/ 10000 h 10317"/>
              <a:gd name="connsiteX357" fmla="*/ 8120 w 10100"/>
              <a:gd name="connsiteY357" fmla="*/ 10000 h 10317"/>
              <a:gd name="connsiteX358" fmla="*/ 8143 w 10100"/>
              <a:gd name="connsiteY358" fmla="*/ 10000 h 10317"/>
              <a:gd name="connsiteX359" fmla="*/ 8164 w 10100"/>
              <a:gd name="connsiteY359" fmla="*/ 10000 h 10317"/>
              <a:gd name="connsiteX360" fmla="*/ 8187 w 10100"/>
              <a:gd name="connsiteY360" fmla="*/ 10000 h 10317"/>
              <a:gd name="connsiteX361" fmla="*/ 8211 w 10100"/>
              <a:gd name="connsiteY361" fmla="*/ 10000 h 10317"/>
              <a:gd name="connsiteX362" fmla="*/ 8231 w 10100"/>
              <a:gd name="connsiteY362" fmla="*/ 10000 h 10317"/>
              <a:gd name="connsiteX363" fmla="*/ 8255 w 10100"/>
              <a:gd name="connsiteY363" fmla="*/ 10000 h 10317"/>
              <a:gd name="connsiteX364" fmla="*/ 8278 w 10100"/>
              <a:gd name="connsiteY364" fmla="*/ 10000 h 10317"/>
              <a:gd name="connsiteX365" fmla="*/ 8299 w 10100"/>
              <a:gd name="connsiteY365" fmla="*/ 10000 h 10317"/>
              <a:gd name="connsiteX366" fmla="*/ 8322 w 10100"/>
              <a:gd name="connsiteY366" fmla="*/ 10000 h 10317"/>
              <a:gd name="connsiteX367" fmla="*/ 8346 w 10100"/>
              <a:gd name="connsiteY367" fmla="*/ 10000 h 10317"/>
              <a:gd name="connsiteX368" fmla="*/ 8366 w 10100"/>
              <a:gd name="connsiteY368" fmla="*/ 10000 h 10317"/>
              <a:gd name="connsiteX369" fmla="*/ 8390 w 10100"/>
              <a:gd name="connsiteY369" fmla="*/ 10000 h 10317"/>
              <a:gd name="connsiteX370" fmla="*/ 8413 w 10100"/>
              <a:gd name="connsiteY370" fmla="*/ 10000 h 10317"/>
              <a:gd name="connsiteX371" fmla="*/ 8434 w 10100"/>
              <a:gd name="connsiteY371" fmla="*/ 10000 h 10317"/>
              <a:gd name="connsiteX372" fmla="*/ 8457 w 10100"/>
              <a:gd name="connsiteY372" fmla="*/ 10000 h 10317"/>
              <a:gd name="connsiteX373" fmla="*/ 8478 w 10100"/>
              <a:gd name="connsiteY373" fmla="*/ 10000 h 10317"/>
              <a:gd name="connsiteX374" fmla="*/ 8501 w 10100"/>
              <a:gd name="connsiteY374" fmla="*/ 10000 h 10317"/>
              <a:gd name="connsiteX375" fmla="*/ 8522 w 10100"/>
              <a:gd name="connsiteY375" fmla="*/ 10000 h 10317"/>
              <a:gd name="connsiteX376" fmla="*/ 8545 w 10100"/>
              <a:gd name="connsiteY376" fmla="*/ 10000 h 10317"/>
              <a:gd name="connsiteX377" fmla="*/ 8568 w 10100"/>
              <a:gd name="connsiteY377" fmla="*/ 10000 h 10317"/>
              <a:gd name="connsiteX378" fmla="*/ 8589 w 10100"/>
              <a:gd name="connsiteY378" fmla="*/ 10000 h 10317"/>
              <a:gd name="connsiteX379" fmla="*/ 8612 w 10100"/>
              <a:gd name="connsiteY379" fmla="*/ 10000 h 10317"/>
              <a:gd name="connsiteX380" fmla="*/ 8636 w 10100"/>
              <a:gd name="connsiteY380" fmla="*/ 10000 h 10317"/>
              <a:gd name="connsiteX381" fmla="*/ 8656 w 10100"/>
              <a:gd name="connsiteY381" fmla="*/ 10000 h 10317"/>
              <a:gd name="connsiteX382" fmla="*/ 8680 w 10100"/>
              <a:gd name="connsiteY382" fmla="*/ 10000 h 10317"/>
              <a:gd name="connsiteX383" fmla="*/ 8703 w 10100"/>
              <a:gd name="connsiteY383" fmla="*/ 10000 h 10317"/>
              <a:gd name="connsiteX384" fmla="*/ 8724 w 10100"/>
              <a:gd name="connsiteY384" fmla="*/ 10000 h 10317"/>
              <a:gd name="connsiteX385" fmla="*/ 8747 w 10100"/>
              <a:gd name="connsiteY385" fmla="*/ 10000 h 10317"/>
              <a:gd name="connsiteX386" fmla="*/ 8771 w 10100"/>
              <a:gd name="connsiteY386" fmla="*/ 10000 h 10317"/>
              <a:gd name="connsiteX387" fmla="*/ 8791 w 10100"/>
              <a:gd name="connsiteY387" fmla="*/ 10000 h 10317"/>
              <a:gd name="connsiteX388" fmla="*/ 8815 w 10100"/>
              <a:gd name="connsiteY388" fmla="*/ 10000 h 10317"/>
              <a:gd name="connsiteX389" fmla="*/ 8838 w 10100"/>
              <a:gd name="connsiteY389" fmla="*/ 10000 h 10317"/>
              <a:gd name="connsiteX390" fmla="*/ 8859 w 10100"/>
              <a:gd name="connsiteY390" fmla="*/ 10000 h 10317"/>
              <a:gd name="connsiteX391" fmla="*/ 8879 w 10100"/>
              <a:gd name="connsiteY391" fmla="*/ 10000 h 10317"/>
              <a:gd name="connsiteX392" fmla="*/ 8903 w 10100"/>
              <a:gd name="connsiteY392" fmla="*/ 10000 h 10317"/>
              <a:gd name="connsiteX393" fmla="*/ 8923 w 10100"/>
              <a:gd name="connsiteY393" fmla="*/ 10000 h 10317"/>
              <a:gd name="connsiteX394" fmla="*/ 8947 w 10100"/>
              <a:gd name="connsiteY394" fmla="*/ 10000 h 10317"/>
              <a:gd name="connsiteX395" fmla="*/ 8970 w 10100"/>
              <a:gd name="connsiteY395" fmla="*/ 10000 h 10317"/>
              <a:gd name="connsiteX396" fmla="*/ 8994 w 10100"/>
              <a:gd name="connsiteY396" fmla="*/ 10000 h 10317"/>
              <a:gd name="connsiteX397" fmla="*/ 9014 w 10100"/>
              <a:gd name="connsiteY397" fmla="*/ 10000 h 10317"/>
              <a:gd name="connsiteX398" fmla="*/ 9038 w 10100"/>
              <a:gd name="connsiteY398" fmla="*/ 10000 h 10317"/>
              <a:gd name="connsiteX399" fmla="*/ 9061 w 10100"/>
              <a:gd name="connsiteY399" fmla="*/ 10000 h 10317"/>
              <a:gd name="connsiteX400" fmla="*/ 9082 w 10100"/>
              <a:gd name="connsiteY400" fmla="*/ 10000 h 10317"/>
              <a:gd name="connsiteX401" fmla="*/ 9105 w 10100"/>
              <a:gd name="connsiteY401" fmla="*/ 10000 h 10317"/>
              <a:gd name="connsiteX402" fmla="*/ 9129 w 10100"/>
              <a:gd name="connsiteY402" fmla="*/ 10000 h 10317"/>
              <a:gd name="connsiteX403" fmla="*/ 9149 w 10100"/>
              <a:gd name="connsiteY403" fmla="*/ 10000 h 10317"/>
              <a:gd name="connsiteX404" fmla="*/ 9173 w 10100"/>
              <a:gd name="connsiteY404" fmla="*/ 10000 h 10317"/>
              <a:gd name="connsiteX405" fmla="*/ 9196 w 10100"/>
              <a:gd name="connsiteY405" fmla="*/ 10000 h 10317"/>
              <a:gd name="connsiteX406" fmla="*/ 9217 w 10100"/>
              <a:gd name="connsiteY406" fmla="*/ 10000 h 10317"/>
              <a:gd name="connsiteX407" fmla="*/ 9240 w 10100"/>
              <a:gd name="connsiteY407" fmla="*/ 10000 h 10317"/>
              <a:gd name="connsiteX408" fmla="*/ 9264 w 10100"/>
              <a:gd name="connsiteY408" fmla="*/ 10000 h 10317"/>
              <a:gd name="connsiteX409" fmla="*/ 9281 w 10100"/>
              <a:gd name="connsiteY409" fmla="*/ 10000 h 10317"/>
              <a:gd name="connsiteX410" fmla="*/ 9305 w 10100"/>
              <a:gd name="connsiteY410" fmla="*/ 10000 h 10317"/>
              <a:gd name="connsiteX411" fmla="*/ 9328 w 10100"/>
              <a:gd name="connsiteY411" fmla="*/ 10000 h 10317"/>
              <a:gd name="connsiteX412" fmla="*/ 9349 w 10100"/>
              <a:gd name="connsiteY412" fmla="*/ 10000 h 10317"/>
              <a:gd name="connsiteX413" fmla="*/ 9372 w 10100"/>
              <a:gd name="connsiteY413" fmla="*/ 10000 h 10317"/>
              <a:gd name="connsiteX414" fmla="*/ 9396 w 10100"/>
              <a:gd name="connsiteY414" fmla="*/ 10000 h 10317"/>
              <a:gd name="connsiteX415" fmla="*/ 9419 w 10100"/>
              <a:gd name="connsiteY415" fmla="*/ 10000 h 10317"/>
              <a:gd name="connsiteX416" fmla="*/ 9440 w 10100"/>
              <a:gd name="connsiteY416" fmla="*/ 10000 h 10317"/>
              <a:gd name="connsiteX417" fmla="*/ 9463 w 10100"/>
              <a:gd name="connsiteY417" fmla="*/ 10000 h 10317"/>
              <a:gd name="connsiteX418" fmla="*/ 9487 w 10100"/>
              <a:gd name="connsiteY418" fmla="*/ 10000 h 10317"/>
              <a:gd name="connsiteX419" fmla="*/ 9507 w 10100"/>
              <a:gd name="connsiteY419" fmla="*/ 10000 h 10317"/>
              <a:gd name="connsiteX420" fmla="*/ 9531 w 10100"/>
              <a:gd name="connsiteY420" fmla="*/ 10000 h 10317"/>
              <a:gd name="connsiteX421" fmla="*/ 9554 w 10100"/>
              <a:gd name="connsiteY421" fmla="*/ 10000 h 10317"/>
              <a:gd name="connsiteX422" fmla="*/ 9575 w 10100"/>
              <a:gd name="connsiteY422" fmla="*/ 10000 h 10317"/>
              <a:gd name="connsiteX423" fmla="*/ 9598 w 10100"/>
              <a:gd name="connsiteY423" fmla="*/ 10000 h 10317"/>
              <a:gd name="connsiteX424" fmla="*/ 9622 w 10100"/>
              <a:gd name="connsiteY424" fmla="*/ 10000 h 10317"/>
              <a:gd name="connsiteX425" fmla="*/ 9642 w 10100"/>
              <a:gd name="connsiteY425" fmla="*/ 10000 h 10317"/>
              <a:gd name="connsiteX426" fmla="*/ 9663 w 10100"/>
              <a:gd name="connsiteY426" fmla="*/ 10000 h 10317"/>
              <a:gd name="connsiteX427" fmla="*/ 9686 w 10100"/>
              <a:gd name="connsiteY427" fmla="*/ 10000 h 10317"/>
              <a:gd name="connsiteX428" fmla="*/ 9707 w 10100"/>
              <a:gd name="connsiteY428" fmla="*/ 10000 h 10317"/>
              <a:gd name="connsiteX429" fmla="*/ 9730 w 10100"/>
              <a:gd name="connsiteY429" fmla="*/ 10000 h 10317"/>
              <a:gd name="connsiteX430" fmla="*/ 9754 w 10100"/>
              <a:gd name="connsiteY430" fmla="*/ 10000 h 10317"/>
              <a:gd name="connsiteX431" fmla="*/ 9774 w 10100"/>
              <a:gd name="connsiteY431" fmla="*/ 10000 h 10317"/>
              <a:gd name="connsiteX432" fmla="*/ 9798 w 10100"/>
              <a:gd name="connsiteY432" fmla="*/ 10000 h 10317"/>
              <a:gd name="connsiteX433" fmla="*/ 9821 w 10100"/>
              <a:gd name="connsiteY433" fmla="*/ 10000 h 10317"/>
              <a:gd name="connsiteX434" fmla="*/ 9845 w 10100"/>
              <a:gd name="connsiteY434" fmla="*/ 10000 h 10317"/>
              <a:gd name="connsiteX435" fmla="*/ 9865 w 10100"/>
              <a:gd name="connsiteY435" fmla="*/ 10000 h 10317"/>
              <a:gd name="connsiteX436" fmla="*/ 9889 w 10100"/>
              <a:gd name="connsiteY436" fmla="*/ 10000 h 10317"/>
              <a:gd name="connsiteX437" fmla="*/ 9912 w 10100"/>
              <a:gd name="connsiteY437" fmla="*/ 10000 h 10317"/>
              <a:gd name="connsiteX438" fmla="*/ 9933 w 10100"/>
              <a:gd name="connsiteY438" fmla="*/ 10000 h 10317"/>
              <a:gd name="connsiteX439" fmla="*/ 9956 w 10100"/>
              <a:gd name="connsiteY439" fmla="*/ 10000 h 10317"/>
              <a:gd name="connsiteX440" fmla="*/ 9979 w 10100"/>
              <a:gd name="connsiteY440" fmla="*/ 10000 h 10317"/>
              <a:gd name="connsiteX441" fmla="*/ 10100 w 10100"/>
              <a:gd name="connsiteY441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244 w 10100"/>
              <a:gd name="connsiteY144" fmla="*/ 10000 h 10317"/>
              <a:gd name="connsiteX145" fmla="*/ 3400 w 10100"/>
              <a:gd name="connsiteY145" fmla="*/ 10000 h 10317"/>
              <a:gd name="connsiteX146" fmla="*/ 3420 w 10100"/>
              <a:gd name="connsiteY146" fmla="*/ 10000 h 10317"/>
              <a:gd name="connsiteX147" fmla="*/ 3444 w 10100"/>
              <a:gd name="connsiteY147" fmla="*/ 10000 h 10317"/>
              <a:gd name="connsiteX148" fmla="*/ 3467 w 10100"/>
              <a:gd name="connsiteY148" fmla="*/ 10000 h 10317"/>
              <a:gd name="connsiteX149" fmla="*/ 3488 w 10100"/>
              <a:gd name="connsiteY149" fmla="*/ 10000 h 10317"/>
              <a:gd name="connsiteX150" fmla="*/ 3511 w 10100"/>
              <a:gd name="connsiteY150" fmla="*/ 10000 h 10317"/>
              <a:gd name="connsiteX151" fmla="*/ 3535 w 10100"/>
              <a:gd name="connsiteY151" fmla="*/ 10000 h 10317"/>
              <a:gd name="connsiteX152" fmla="*/ 3555 w 10100"/>
              <a:gd name="connsiteY152" fmla="*/ 10000 h 10317"/>
              <a:gd name="connsiteX153" fmla="*/ 3579 w 10100"/>
              <a:gd name="connsiteY153" fmla="*/ 10000 h 10317"/>
              <a:gd name="connsiteX154" fmla="*/ 3602 w 10100"/>
              <a:gd name="connsiteY154" fmla="*/ 10000 h 10317"/>
              <a:gd name="connsiteX155" fmla="*/ 3623 w 10100"/>
              <a:gd name="connsiteY155" fmla="*/ 10000 h 10317"/>
              <a:gd name="connsiteX156" fmla="*/ 3646 w 10100"/>
              <a:gd name="connsiteY156" fmla="*/ 10000 h 10317"/>
              <a:gd name="connsiteX157" fmla="*/ 3670 w 10100"/>
              <a:gd name="connsiteY157" fmla="*/ 10000 h 10317"/>
              <a:gd name="connsiteX158" fmla="*/ 3690 w 10100"/>
              <a:gd name="connsiteY158" fmla="*/ 10000 h 10317"/>
              <a:gd name="connsiteX159" fmla="*/ 3714 w 10100"/>
              <a:gd name="connsiteY159" fmla="*/ 10000 h 10317"/>
              <a:gd name="connsiteX160" fmla="*/ 3734 w 10100"/>
              <a:gd name="connsiteY160" fmla="*/ 10000 h 10317"/>
              <a:gd name="connsiteX161" fmla="*/ 3755 w 10100"/>
              <a:gd name="connsiteY161" fmla="*/ 10000 h 10317"/>
              <a:gd name="connsiteX162" fmla="*/ 3778 w 10100"/>
              <a:gd name="connsiteY162" fmla="*/ 10000 h 10317"/>
              <a:gd name="connsiteX163" fmla="*/ 3802 w 10100"/>
              <a:gd name="connsiteY163" fmla="*/ 10000 h 10317"/>
              <a:gd name="connsiteX164" fmla="*/ 3825 w 10100"/>
              <a:gd name="connsiteY164" fmla="*/ 10000 h 10317"/>
              <a:gd name="connsiteX165" fmla="*/ 3846 w 10100"/>
              <a:gd name="connsiteY165" fmla="*/ 10000 h 10317"/>
              <a:gd name="connsiteX166" fmla="*/ 3869 w 10100"/>
              <a:gd name="connsiteY166" fmla="*/ 10000 h 10317"/>
              <a:gd name="connsiteX167" fmla="*/ 3893 w 10100"/>
              <a:gd name="connsiteY167" fmla="*/ 10000 h 10317"/>
              <a:gd name="connsiteX168" fmla="*/ 3913 w 10100"/>
              <a:gd name="connsiteY168" fmla="*/ 10000 h 10317"/>
              <a:gd name="connsiteX169" fmla="*/ 3937 w 10100"/>
              <a:gd name="connsiteY169" fmla="*/ 10000 h 10317"/>
              <a:gd name="connsiteX170" fmla="*/ 3960 w 10100"/>
              <a:gd name="connsiteY170" fmla="*/ 10000 h 10317"/>
              <a:gd name="connsiteX171" fmla="*/ 3981 w 10100"/>
              <a:gd name="connsiteY171" fmla="*/ 10000 h 10317"/>
              <a:gd name="connsiteX172" fmla="*/ 4004 w 10100"/>
              <a:gd name="connsiteY172" fmla="*/ 10000 h 10317"/>
              <a:gd name="connsiteX173" fmla="*/ 4028 w 10100"/>
              <a:gd name="connsiteY173" fmla="*/ 10000 h 10317"/>
              <a:gd name="connsiteX174" fmla="*/ 4048 w 10100"/>
              <a:gd name="connsiteY174" fmla="*/ 10000 h 10317"/>
              <a:gd name="connsiteX175" fmla="*/ 4072 w 10100"/>
              <a:gd name="connsiteY175" fmla="*/ 10000 h 10317"/>
              <a:gd name="connsiteX176" fmla="*/ 4095 w 10100"/>
              <a:gd name="connsiteY176" fmla="*/ 10000 h 10317"/>
              <a:gd name="connsiteX177" fmla="*/ 4116 w 10100"/>
              <a:gd name="connsiteY177" fmla="*/ 10000 h 10317"/>
              <a:gd name="connsiteX178" fmla="*/ 4136 w 10100"/>
              <a:gd name="connsiteY178" fmla="*/ 10000 h 10317"/>
              <a:gd name="connsiteX179" fmla="*/ 4160 w 10100"/>
              <a:gd name="connsiteY179" fmla="*/ 10000 h 10317"/>
              <a:gd name="connsiteX180" fmla="*/ 4180 w 10100"/>
              <a:gd name="connsiteY180" fmla="*/ 10000 h 10317"/>
              <a:gd name="connsiteX181" fmla="*/ 4204 w 10100"/>
              <a:gd name="connsiteY181" fmla="*/ 10000 h 10317"/>
              <a:gd name="connsiteX182" fmla="*/ 4227 w 10100"/>
              <a:gd name="connsiteY182" fmla="*/ 10000 h 10317"/>
              <a:gd name="connsiteX183" fmla="*/ 4251 w 10100"/>
              <a:gd name="connsiteY183" fmla="*/ 10000 h 10317"/>
              <a:gd name="connsiteX184" fmla="*/ 4271 w 10100"/>
              <a:gd name="connsiteY184" fmla="*/ 10000 h 10317"/>
              <a:gd name="connsiteX185" fmla="*/ 4295 w 10100"/>
              <a:gd name="connsiteY185" fmla="*/ 10000 h 10317"/>
              <a:gd name="connsiteX186" fmla="*/ 4318 w 10100"/>
              <a:gd name="connsiteY186" fmla="*/ 10000 h 10317"/>
              <a:gd name="connsiteX187" fmla="*/ 4339 w 10100"/>
              <a:gd name="connsiteY187" fmla="*/ 10000 h 10317"/>
              <a:gd name="connsiteX188" fmla="*/ 4362 w 10100"/>
              <a:gd name="connsiteY188" fmla="*/ 10000 h 10317"/>
              <a:gd name="connsiteX189" fmla="*/ 4385 w 10100"/>
              <a:gd name="connsiteY189" fmla="*/ 10000 h 10317"/>
              <a:gd name="connsiteX190" fmla="*/ 4406 w 10100"/>
              <a:gd name="connsiteY190" fmla="*/ 10000 h 10317"/>
              <a:gd name="connsiteX191" fmla="*/ 4429 w 10100"/>
              <a:gd name="connsiteY191" fmla="*/ 10000 h 10317"/>
              <a:gd name="connsiteX192" fmla="*/ 4453 w 10100"/>
              <a:gd name="connsiteY192" fmla="*/ 10000 h 10317"/>
              <a:gd name="connsiteX193" fmla="*/ 4473 w 10100"/>
              <a:gd name="connsiteY193" fmla="*/ 10000 h 10317"/>
              <a:gd name="connsiteX194" fmla="*/ 4497 w 10100"/>
              <a:gd name="connsiteY194" fmla="*/ 10000 h 10317"/>
              <a:gd name="connsiteX195" fmla="*/ 4520 w 10100"/>
              <a:gd name="connsiteY195" fmla="*/ 10000 h 10317"/>
              <a:gd name="connsiteX196" fmla="*/ 4538 w 10100"/>
              <a:gd name="connsiteY196" fmla="*/ 10000 h 10317"/>
              <a:gd name="connsiteX197" fmla="*/ 4561 w 10100"/>
              <a:gd name="connsiteY197" fmla="*/ 10000 h 10317"/>
              <a:gd name="connsiteX198" fmla="*/ 4585 w 10100"/>
              <a:gd name="connsiteY198" fmla="*/ 10000 h 10317"/>
              <a:gd name="connsiteX199" fmla="*/ 4605 w 10100"/>
              <a:gd name="connsiteY199" fmla="*/ 10000 h 10317"/>
              <a:gd name="connsiteX200" fmla="*/ 4629 w 10100"/>
              <a:gd name="connsiteY200" fmla="*/ 10000 h 10317"/>
              <a:gd name="connsiteX201" fmla="*/ 4652 w 10100"/>
              <a:gd name="connsiteY201" fmla="*/ 10000 h 10317"/>
              <a:gd name="connsiteX202" fmla="*/ 4676 w 10100"/>
              <a:gd name="connsiteY202" fmla="*/ 10000 h 10317"/>
              <a:gd name="connsiteX203" fmla="*/ 4696 w 10100"/>
              <a:gd name="connsiteY203" fmla="*/ 10000 h 10317"/>
              <a:gd name="connsiteX204" fmla="*/ 4720 w 10100"/>
              <a:gd name="connsiteY204" fmla="*/ 10000 h 10317"/>
              <a:gd name="connsiteX205" fmla="*/ 4743 w 10100"/>
              <a:gd name="connsiteY205" fmla="*/ 10000 h 10317"/>
              <a:gd name="connsiteX206" fmla="*/ 4764 w 10100"/>
              <a:gd name="connsiteY206" fmla="*/ 10000 h 10317"/>
              <a:gd name="connsiteX207" fmla="*/ 4787 w 10100"/>
              <a:gd name="connsiteY207" fmla="*/ 10000 h 10317"/>
              <a:gd name="connsiteX208" fmla="*/ 4811 w 10100"/>
              <a:gd name="connsiteY208" fmla="*/ 10000 h 10317"/>
              <a:gd name="connsiteX209" fmla="*/ 4831 w 10100"/>
              <a:gd name="connsiteY209" fmla="*/ 10000 h 10317"/>
              <a:gd name="connsiteX210" fmla="*/ 4855 w 10100"/>
              <a:gd name="connsiteY210" fmla="*/ 10000 h 10317"/>
              <a:gd name="connsiteX211" fmla="*/ 4878 w 10100"/>
              <a:gd name="connsiteY211" fmla="*/ 10000 h 10317"/>
              <a:gd name="connsiteX212" fmla="*/ 4899 w 10100"/>
              <a:gd name="connsiteY212" fmla="*/ 10000 h 10317"/>
              <a:gd name="connsiteX213" fmla="*/ 4919 w 10100"/>
              <a:gd name="connsiteY213" fmla="*/ 10000 h 10317"/>
              <a:gd name="connsiteX214" fmla="*/ 4943 w 10100"/>
              <a:gd name="connsiteY214" fmla="*/ 10000 h 10317"/>
              <a:gd name="connsiteX215" fmla="*/ 4963 w 10100"/>
              <a:gd name="connsiteY215" fmla="*/ 10000 h 10317"/>
              <a:gd name="connsiteX216" fmla="*/ 4987 w 10100"/>
              <a:gd name="connsiteY216" fmla="*/ 10000 h 10317"/>
              <a:gd name="connsiteX217" fmla="*/ 5010 w 10100"/>
              <a:gd name="connsiteY217" fmla="*/ 10000 h 10317"/>
              <a:gd name="connsiteX218" fmla="*/ 5031 w 10100"/>
              <a:gd name="connsiteY218" fmla="*/ 10000 h 10317"/>
              <a:gd name="connsiteX219" fmla="*/ 5054 w 10100"/>
              <a:gd name="connsiteY219" fmla="*/ 10000 h 10317"/>
              <a:gd name="connsiteX220" fmla="*/ 5078 w 10100"/>
              <a:gd name="connsiteY220" fmla="*/ 10000 h 10317"/>
              <a:gd name="connsiteX221" fmla="*/ 5101 w 10100"/>
              <a:gd name="connsiteY221" fmla="*/ 10000 h 10317"/>
              <a:gd name="connsiteX222" fmla="*/ 5122 w 10100"/>
              <a:gd name="connsiteY222" fmla="*/ 10000 h 10317"/>
              <a:gd name="connsiteX223" fmla="*/ 5145 w 10100"/>
              <a:gd name="connsiteY223" fmla="*/ 10000 h 10317"/>
              <a:gd name="connsiteX224" fmla="*/ 5169 w 10100"/>
              <a:gd name="connsiteY224" fmla="*/ 10000 h 10317"/>
              <a:gd name="connsiteX225" fmla="*/ 5189 w 10100"/>
              <a:gd name="connsiteY225" fmla="*/ 10000 h 10317"/>
              <a:gd name="connsiteX226" fmla="*/ 5213 w 10100"/>
              <a:gd name="connsiteY226" fmla="*/ 10000 h 10317"/>
              <a:gd name="connsiteX227" fmla="*/ 5236 w 10100"/>
              <a:gd name="connsiteY227" fmla="*/ 10000 h 10317"/>
              <a:gd name="connsiteX228" fmla="*/ 5257 w 10100"/>
              <a:gd name="connsiteY228" fmla="*/ 10000 h 10317"/>
              <a:gd name="connsiteX229" fmla="*/ 5280 w 10100"/>
              <a:gd name="connsiteY229" fmla="*/ 10000 h 10317"/>
              <a:gd name="connsiteX230" fmla="*/ 5304 w 10100"/>
              <a:gd name="connsiteY230" fmla="*/ 10000 h 10317"/>
              <a:gd name="connsiteX231" fmla="*/ 5321 w 10100"/>
              <a:gd name="connsiteY231" fmla="*/ 10000 h 10317"/>
              <a:gd name="connsiteX232" fmla="*/ 5345 w 10100"/>
              <a:gd name="connsiteY232" fmla="*/ 10000 h 10317"/>
              <a:gd name="connsiteX233" fmla="*/ 5368 w 10100"/>
              <a:gd name="connsiteY233" fmla="*/ 10000 h 10317"/>
              <a:gd name="connsiteX234" fmla="*/ 5389 w 10100"/>
              <a:gd name="connsiteY234" fmla="*/ 10000 h 10317"/>
              <a:gd name="connsiteX235" fmla="*/ 5412 w 10100"/>
              <a:gd name="connsiteY235" fmla="*/ 10000 h 10317"/>
              <a:gd name="connsiteX236" fmla="*/ 5436 w 10100"/>
              <a:gd name="connsiteY236" fmla="*/ 10000 h 10317"/>
              <a:gd name="connsiteX237" fmla="*/ 5456 w 10100"/>
              <a:gd name="connsiteY237" fmla="*/ 10000 h 10317"/>
              <a:gd name="connsiteX238" fmla="*/ 5480 w 10100"/>
              <a:gd name="connsiteY238" fmla="*/ 10000 h 10317"/>
              <a:gd name="connsiteX239" fmla="*/ 5503 w 10100"/>
              <a:gd name="connsiteY239" fmla="*/ 10000 h 10317"/>
              <a:gd name="connsiteX240" fmla="*/ 5527 w 10100"/>
              <a:gd name="connsiteY240" fmla="*/ 10000 h 10317"/>
              <a:gd name="connsiteX241" fmla="*/ 5547 w 10100"/>
              <a:gd name="connsiteY241" fmla="*/ 10000 h 10317"/>
              <a:gd name="connsiteX242" fmla="*/ 5571 w 10100"/>
              <a:gd name="connsiteY242" fmla="*/ 10000 h 10317"/>
              <a:gd name="connsiteX243" fmla="*/ 5594 w 10100"/>
              <a:gd name="connsiteY243" fmla="*/ 10000 h 10317"/>
              <a:gd name="connsiteX244" fmla="*/ 5615 w 10100"/>
              <a:gd name="connsiteY244" fmla="*/ 10000 h 10317"/>
              <a:gd name="connsiteX245" fmla="*/ 5638 w 10100"/>
              <a:gd name="connsiteY245" fmla="*/ 10000 h 10317"/>
              <a:gd name="connsiteX246" fmla="*/ 5661 w 10100"/>
              <a:gd name="connsiteY246" fmla="*/ 10000 h 10317"/>
              <a:gd name="connsiteX247" fmla="*/ 5682 w 10100"/>
              <a:gd name="connsiteY247" fmla="*/ 10000 h 10317"/>
              <a:gd name="connsiteX248" fmla="*/ 5705 w 10100"/>
              <a:gd name="connsiteY248" fmla="*/ 10000 h 10317"/>
              <a:gd name="connsiteX249" fmla="*/ 5726 w 10100"/>
              <a:gd name="connsiteY249" fmla="*/ 10000 h 10317"/>
              <a:gd name="connsiteX250" fmla="*/ 5747 w 10100"/>
              <a:gd name="connsiteY250" fmla="*/ 10000 h 10317"/>
              <a:gd name="connsiteX251" fmla="*/ 5770 w 10100"/>
              <a:gd name="connsiteY251" fmla="*/ 10000 h 10317"/>
              <a:gd name="connsiteX252" fmla="*/ 5793 w 10100"/>
              <a:gd name="connsiteY252" fmla="*/ 10000 h 10317"/>
              <a:gd name="connsiteX253" fmla="*/ 5814 w 10100"/>
              <a:gd name="connsiteY253" fmla="*/ 10000 h 10317"/>
              <a:gd name="connsiteX254" fmla="*/ 5837 w 10100"/>
              <a:gd name="connsiteY254" fmla="*/ 10000 h 10317"/>
              <a:gd name="connsiteX255" fmla="*/ 5861 w 10100"/>
              <a:gd name="connsiteY255" fmla="*/ 10000 h 10317"/>
              <a:gd name="connsiteX256" fmla="*/ 5881 w 10100"/>
              <a:gd name="connsiteY256" fmla="*/ 10000 h 10317"/>
              <a:gd name="connsiteX257" fmla="*/ 5905 w 10100"/>
              <a:gd name="connsiteY257" fmla="*/ 10000 h 10317"/>
              <a:gd name="connsiteX258" fmla="*/ 5928 w 10100"/>
              <a:gd name="connsiteY258" fmla="*/ 10000 h 10317"/>
              <a:gd name="connsiteX259" fmla="*/ 5952 w 10100"/>
              <a:gd name="connsiteY259" fmla="*/ 10000 h 10317"/>
              <a:gd name="connsiteX260" fmla="*/ 5972 w 10100"/>
              <a:gd name="connsiteY260" fmla="*/ 10000 h 10317"/>
              <a:gd name="connsiteX261" fmla="*/ 5996 w 10100"/>
              <a:gd name="connsiteY261" fmla="*/ 10000 h 10317"/>
              <a:gd name="connsiteX262" fmla="*/ 6019 w 10100"/>
              <a:gd name="connsiteY262" fmla="*/ 10000 h 10317"/>
              <a:gd name="connsiteX263" fmla="*/ 6040 w 10100"/>
              <a:gd name="connsiteY263" fmla="*/ 10000 h 10317"/>
              <a:gd name="connsiteX264" fmla="*/ 6063 w 10100"/>
              <a:gd name="connsiteY264" fmla="*/ 10000 h 10317"/>
              <a:gd name="connsiteX265" fmla="*/ 6087 w 10100"/>
              <a:gd name="connsiteY265" fmla="*/ 10000 h 10317"/>
              <a:gd name="connsiteX266" fmla="*/ 6104 w 10100"/>
              <a:gd name="connsiteY266" fmla="*/ 10000 h 10317"/>
              <a:gd name="connsiteX267" fmla="*/ 6128 w 10100"/>
              <a:gd name="connsiteY267" fmla="*/ 10000 h 10317"/>
              <a:gd name="connsiteX268" fmla="*/ 6151 w 10100"/>
              <a:gd name="connsiteY268" fmla="*/ 10000 h 10317"/>
              <a:gd name="connsiteX269" fmla="*/ 6172 w 10100"/>
              <a:gd name="connsiteY269" fmla="*/ 10000 h 10317"/>
              <a:gd name="connsiteX270" fmla="*/ 6195 w 10100"/>
              <a:gd name="connsiteY270" fmla="*/ 10000 h 10317"/>
              <a:gd name="connsiteX271" fmla="*/ 6219 w 10100"/>
              <a:gd name="connsiteY271" fmla="*/ 10000 h 10317"/>
              <a:gd name="connsiteX272" fmla="*/ 6239 w 10100"/>
              <a:gd name="connsiteY272" fmla="*/ 10000 h 10317"/>
              <a:gd name="connsiteX273" fmla="*/ 6263 w 10100"/>
              <a:gd name="connsiteY273" fmla="*/ 10000 h 10317"/>
              <a:gd name="connsiteX274" fmla="*/ 6286 w 10100"/>
              <a:gd name="connsiteY274" fmla="*/ 10000 h 10317"/>
              <a:gd name="connsiteX275" fmla="*/ 6307 w 10100"/>
              <a:gd name="connsiteY275" fmla="*/ 10000 h 10317"/>
              <a:gd name="connsiteX276" fmla="*/ 6330 w 10100"/>
              <a:gd name="connsiteY276" fmla="*/ 10000 h 10317"/>
              <a:gd name="connsiteX277" fmla="*/ 6354 w 10100"/>
              <a:gd name="connsiteY277" fmla="*/ 10000 h 10317"/>
              <a:gd name="connsiteX278" fmla="*/ 6374 w 10100"/>
              <a:gd name="connsiteY278" fmla="*/ 10000 h 10317"/>
              <a:gd name="connsiteX279" fmla="*/ 6398 w 10100"/>
              <a:gd name="connsiteY279" fmla="*/ 10000 h 10317"/>
              <a:gd name="connsiteX280" fmla="*/ 6421 w 10100"/>
              <a:gd name="connsiteY280" fmla="*/ 10000 h 10317"/>
              <a:gd name="connsiteX281" fmla="*/ 6445 w 10100"/>
              <a:gd name="connsiteY281" fmla="*/ 10000 h 10317"/>
              <a:gd name="connsiteX282" fmla="*/ 6465 w 10100"/>
              <a:gd name="connsiteY282" fmla="*/ 10000 h 10317"/>
              <a:gd name="connsiteX283" fmla="*/ 6489 w 10100"/>
              <a:gd name="connsiteY283" fmla="*/ 10000 h 10317"/>
              <a:gd name="connsiteX284" fmla="*/ 6509 w 10100"/>
              <a:gd name="connsiteY284" fmla="*/ 10000 h 10317"/>
              <a:gd name="connsiteX285" fmla="*/ 6530 w 10100"/>
              <a:gd name="connsiteY285" fmla="*/ 10000 h 10317"/>
              <a:gd name="connsiteX286" fmla="*/ 6553 w 10100"/>
              <a:gd name="connsiteY286" fmla="*/ 10000 h 10317"/>
              <a:gd name="connsiteX287" fmla="*/ 6577 w 10100"/>
              <a:gd name="connsiteY287" fmla="*/ 10000 h 10317"/>
              <a:gd name="connsiteX288" fmla="*/ 6597 w 10100"/>
              <a:gd name="connsiteY288" fmla="*/ 10000 h 10317"/>
              <a:gd name="connsiteX289" fmla="*/ 6621 w 10100"/>
              <a:gd name="connsiteY289" fmla="*/ 10000 h 10317"/>
              <a:gd name="connsiteX290" fmla="*/ 6644 w 10100"/>
              <a:gd name="connsiteY290" fmla="*/ 10000 h 10317"/>
              <a:gd name="connsiteX291" fmla="*/ 6665 w 10100"/>
              <a:gd name="connsiteY291" fmla="*/ 10000 h 10317"/>
              <a:gd name="connsiteX292" fmla="*/ 6688 w 10100"/>
              <a:gd name="connsiteY292" fmla="*/ 10000 h 10317"/>
              <a:gd name="connsiteX293" fmla="*/ 6712 w 10100"/>
              <a:gd name="connsiteY293" fmla="*/ 10000 h 10317"/>
              <a:gd name="connsiteX294" fmla="*/ 6732 w 10100"/>
              <a:gd name="connsiteY294" fmla="*/ 10000 h 10317"/>
              <a:gd name="connsiteX295" fmla="*/ 6756 w 10100"/>
              <a:gd name="connsiteY295" fmla="*/ 10000 h 10317"/>
              <a:gd name="connsiteX296" fmla="*/ 6779 w 10100"/>
              <a:gd name="connsiteY296" fmla="*/ 10000 h 10317"/>
              <a:gd name="connsiteX297" fmla="*/ 6800 w 10100"/>
              <a:gd name="connsiteY297" fmla="*/ 10000 h 10317"/>
              <a:gd name="connsiteX298" fmla="*/ 6823 w 10100"/>
              <a:gd name="connsiteY298" fmla="*/ 10000 h 10317"/>
              <a:gd name="connsiteX299" fmla="*/ 6847 w 10100"/>
              <a:gd name="connsiteY299" fmla="*/ 10000 h 10317"/>
              <a:gd name="connsiteX300" fmla="*/ 6870 w 10100"/>
              <a:gd name="connsiteY300" fmla="*/ 10000 h 10317"/>
              <a:gd name="connsiteX301" fmla="*/ 6891 w 10100"/>
              <a:gd name="connsiteY301" fmla="*/ 10000 h 10317"/>
              <a:gd name="connsiteX302" fmla="*/ 6911 w 10100"/>
              <a:gd name="connsiteY302" fmla="*/ 10000 h 10317"/>
              <a:gd name="connsiteX303" fmla="*/ 6935 w 10100"/>
              <a:gd name="connsiteY303" fmla="*/ 10000 h 10317"/>
              <a:gd name="connsiteX304" fmla="*/ 6955 w 10100"/>
              <a:gd name="connsiteY304" fmla="*/ 10000 h 10317"/>
              <a:gd name="connsiteX305" fmla="*/ 6979 w 10100"/>
              <a:gd name="connsiteY305" fmla="*/ 10000 h 10317"/>
              <a:gd name="connsiteX306" fmla="*/ 7002 w 10100"/>
              <a:gd name="connsiteY306" fmla="*/ 10000 h 10317"/>
              <a:gd name="connsiteX307" fmla="*/ 7023 w 10100"/>
              <a:gd name="connsiteY307" fmla="*/ 10000 h 10317"/>
              <a:gd name="connsiteX308" fmla="*/ 7046 w 10100"/>
              <a:gd name="connsiteY308" fmla="*/ 10000 h 10317"/>
              <a:gd name="connsiteX309" fmla="*/ 7070 w 10100"/>
              <a:gd name="connsiteY309" fmla="*/ 10000 h 10317"/>
              <a:gd name="connsiteX310" fmla="*/ 7090 w 10100"/>
              <a:gd name="connsiteY310" fmla="*/ 10000 h 10317"/>
              <a:gd name="connsiteX311" fmla="*/ 7114 w 10100"/>
              <a:gd name="connsiteY311" fmla="*/ 10000 h 10317"/>
              <a:gd name="connsiteX312" fmla="*/ 7137 w 10100"/>
              <a:gd name="connsiteY312" fmla="*/ 10000 h 10317"/>
              <a:gd name="connsiteX313" fmla="*/ 7158 w 10100"/>
              <a:gd name="connsiteY313" fmla="*/ 10000 h 10317"/>
              <a:gd name="connsiteX314" fmla="*/ 7181 w 10100"/>
              <a:gd name="connsiteY314" fmla="*/ 10000 h 10317"/>
              <a:gd name="connsiteX315" fmla="*/ 7204 w 10100"/>
              <a:gd name="connsiteY315" fmla="*/ 10000 h 10317"/>
              <a:gd name="connsiteX316" fmla="*/ 7225 w 10100"/>
              <a:gd name="connsiteY316" fmla="*/ 10000 h 10317"/>
              <a:gd name="connsiteX317" fmla="*/ 7248 w 10100"/>
              <a:gd name="connsiteY317" fmla="*/ 10000 h 10317"/>
              <a:gd name="connsiteX318" fmla="*/ 7272 w 10100"/>
              <a:gd name="connsiteY318" fmla="*/ 10000 h 10317"/>
              <a:gd name="connsiteX319" fmla="*/ 7292 w 10100"/>
              <a:gd name="connsiteY319" fmla="*/ 10000 h 10317"/>
              <a:gd name="connsiteX320" fmla="*/ 7313 w 10100"/>
              <a:gd name="connsiteY320" fmla="*/ 10000 h 10317"/>
              <a:gd name="connsiteX321" fmla="*/ 7336 w 10100"/>
              <a:gd name="connsiteY321" fmla="*/ 10000 h 10317"/>
              <a:gd name="connsiteX322" fmla="*/ 7360 w 10100"/>
              <a:gd name="connsiteY322" fmla="*/ 10000 h 10317"/>
              <a:gd name="connsiteX323" fmla="*/ 7380 w 10100"/>
              <a:gd name="connsiteY323" fmla="*/ 10000 h 10317"/>
              <a:gd name="connsiteX324" fmla="*/ 7404 w 10100"/>
              <a:gd name="connsiteY324" fmla="*/ 10000 h 10317"/>
              <a:gd name="connsiteX325" fmla="*/ 7427 w 10100"/>
              <a:gd name="connsiteY325" fmla="*/ 10000 h 10317"/>
              <a:gd name="connsiteX326" fmla="*/ 7448 w 10100"/>
              <a:gd name="connsiteY326" fmla="*/ 10000 h 10317"/>
              <a:gd name="connsiteX327" fmla="*/ 7471 w 10100"/>
              <a:gd name="connsiteY327" fmla="*/ 10000 h 10317"/>
              <a:gd name="connsiteX328" fmla="*/ 7495 w 10100"/>
              <a:gd name="connsiteY328" fmla="*/ 10000 h 10317"/>
              <a:gd name="connsiteX329" fmla="*/ 7515 w 10100"/>
              <a:gd name="connsiteY329" fmla="*/ 10000 h 10317"/>
              <a:gd name="connsiteX330" fmla="*/ 7539 w 10100"/>
              <a:gd name="connsiteY330" fmla="*/ 10000 h 10317"/>
              <a:gd name="connsiteX331" fmla="*/ 7562 w 10100"/>
              <a:gd name="connsiteY331" fmla="*/ 10000 h 10317"/>
              <a:gd name="connsiteX332" fmla="*/ 7583 w 10100"/>
              <a:gd name="connsiteY332" fmla="*/ 10000 h 10317"/>
              <a:gd name="connsiteX333" fmla="*/ 7606 w 10100"/>
              <a:gd name="connsiteY333" fmla="*/ 10000 h 10317"/>
              <a:gd name="connsiteX334" fmla="*/ 7630 w 10100"/>
              <a:gd name="connsiteY334" fmla="*/ 10000 h 10317"/>
              <a:gd name="connsiteX335" fmla="*/ 7650 w 10100"/>
              <a:gd name="connsiteY335" fmla="*/ 10000 h 10317"/>
              <a:gd name="connsiteX336" fmla="*/ 7674 w 10100"/>
              <a:gd name="connsiteY336" fmla="*/ 10000 h 10317"/>
              <a:gd name="connsiteX337" fmla="*/ 7694 w 10100"/>
              <a:gd name="connsiteY337" fmla="*/ 10000 h 10317"/>
              <a:gd name="connsiteX338" fmla="*/ 7718 w 10100"/>
              <a:gd name="connsiteY338" fmla="*/ 10000 h 10317"/>
              <a:gd name="connsiteX339" fmla="*/ 7738 w 10100"/>
              <a:gd name="connsiteY339" fmla="*/ 10000 h 10317"/>
              <a:gd name="connsiteX340" fmla="*/ 7762 w 10100"/>
              <a:gd name="connsiteY340" fmla="*/ 10000 h 10317"/>
              <a:gd name="connsiteX341" fmla="*/ 7785 w 10100"/>
              <a:gd name="connsiteY341" fmla="*/ 10000 h 10317"/>
              <a:gd name="connsiteX342" fmla="*/ 7806 w 10100"/>
              <a:gd name="connsiteY342" fmla="*/ 10000 h 10317"/>
              <a:gd name="connsiteX343" fmla="*/ 7829 w 10100"/>
              <a:gd name="connsiteY343" fmla="*/ 10000 h 10317"/>
              <a:gd name="connsiteX344" fmla="*/ 7853 w 10100"/>
              <a:gd name="connsiteY344" fmla="*/ 10000 h 10317"/>
              <a:gd name="connsiteX345" fmla="*/ 7873 w 10100"/>
              <a:gd name="connsiteY345" fmla="*/ 10000 h 10317"/>
              <a:gd name="connsiteX346" fmla="*/ 7897 w 10100"/>
              <a:gd name="connsiteY346" fmla="*/ 10000 h 10317"/>
              <a:gd name="connsiteX347" fmla="*/ 7920 w 10100"/>
              <a:gd name="connsiteY347" fmla="*/ 10000 h 10317"/>
              <a:gd name="connsiteX348" fmla="*/ 7941 w 10100"/>
              <a:gd name="connsiteY348" fmla="*/ 10000 h 10317"/>
              <a:gd name="connsiteX349" fmla="*/ 7964 w 10100"/>
              <a:gd name="connsiteY349" fmla="*/ 10000 h 10317"/>
              <a:gd name="connsiteX350" fmla="*/ 7988 w 10100"/>
              <a:gd name="connsiteY350" fmla="*/ 10000 h 10317"/>
              <a:gd name="connsiteX351" fmla="*/ 8008 w 10100"/>
              <a:gd name="connsiteY351" fmla="*/ 10000 h 10317"/>
              <a:gd name="connsiteX352" fmla="*/ 8032 w 10100"/>
              <a:gd name="connsiteY352" fmla="*/ 10000 h 10317"/>
              <a:gd name="connsiteX353" fmla="*/ 8055 w 10100"/>
              <a:gd name="connsiteY353" fmla="*/ 10000 h 10317"/>
              <a:gd name="connsiteX354" fmla="*/ 8076 w 10100"/>
              <a:gd name="connsiteY354" fmla="*/ 10000 h 10317"/>
              <a:gd name="connsiteX355" fmla="*/ 8096 w 10100"/>
              <a:gd name="connsiteY355" fmla="*/ 10000 h 10317"/>
              <a:gd name="connsiteX356" fmla="*/ 8120 w 10100"/>
              <a:gd name="connsiteY356" fmla="*/ 10000 h 10317"/>
              <a:gd name="connsiteX357" fmla="*/ 8143 w 10100"/>
              <a:gd name="connsiteY357" fmla="*/ 10000 h 10317"/>
              <a:gd name="connsiteX358" fmla="*/ 8164 w 10100"/>
              <a:gd name="connsiteY358" fmla="*/ 10000 h 10317"/>
              <a:gd name="connsiteX359" fmla="*/ 8187 w 10100"/>
              <a:gd name="connsiteY359" fmla="*/ 10000 h 10317"/>
              <a:gd name="connsiteX360" fmla="*/ 8211 w 10100"/>
              <a:gd name="connsiteY360" fmla="*/ 10000 h 10317"/>
              <a:gd name="connsiteX361" fmla="*/ 8231 w 10100"/>
              <a:gd name="connsiteY361" fmla="*/ 10000 h 10317"/>
              <a:gd name="connsiteX362" fmla="*/ 8255 w 10100"/>
              <a:gd name="connsiteY362" fmla="*/ 10000 h 10317"/>
              <a:gd name="connsiteX363" fmla="*/ 8278 w 10100"/>
              <a:gd name="connsiteY363" fmla="*/ 10000 h 10317"/>
              <a:gd name="connsiteX364" fmla="*/ 8299 w 10100"/>
              <a:gd name="connsiteY364" fmla="*/ 10000 h 10317"/>
              <a:gd name="connsiteX365" fmla="*/ 8322 w 10100"/>
              <a:gd name="connsiteY365" fmla="*/ 10000 h 10317"/>
              <a:gd name="connsiteX366" fmla="*/ 8346 w 10100"/>
              <a:gd name="connsiteY366" fmla="*/ 10000 h 10317"/>
              <a:gd name="connsiteX367" fmla="*/ 8366 w 10100"/>
              <a:gd name="connsiteY367" fmla="*/ 10000 h 10317"/>
              <a:gd name="connsiteX368" fmla="*/ 8390 w 10100"/>
              <a:gd name="connsiteY368" fmla="*/ 10000 h 10317"/>
              <a:gd name="connsiteX369" fmla="*/ 8413 w 10100"/>
              <a:gd name="connsiteY369" fmla="*/ 10000 h 10317"/>
              <a:gd name="connsiteX370" fmla="*/ 8434 w 10100"/>
              <a:gd name="connsiteY370" fmla="*/ 10000 h 10317"/>
              <a:gd name="connsiteX371" fmla="*/ 8457 w 10100"/>
              <a:gd name="connsiteY371" fmla="*/ 10000 h 10317"/>
              <a:gd name="connsiteX372" fmla="*/ 8478 w 10100"/>
              <a:gd name="connsiteY372" fmla="*/ 10000 h 10317"/>
              <a:gd name="connsiteX373" fmla="*/ 8501 w 10100"/>
              <a:gd name="connsiteY373" fmla="*/ 10000 h 10317"/>
              <a:gd name="connsiteX374" fmla="*/ 8522 w 10100"/>
              <a:gd name="connsiteY374" fmla="*/ 10000 h 10317"/>
              <a:gd name="connsiteX375" fmla="*/ 8545 w 10100"/>
              <a:gd name="connsiteY375" fmla="*/ 10000 h 10317"/>
              <a:gd name="connsiteX376" fmla="*/ 8568 w 10100"/>
              <a:gd name="connsiteY376" fmla="*/ 10000 h 10317"/>
              <a:gd name="connsiteX377" fmla="*/ 8589 w 10100"/>
              <a:gd name="connsiteY377" fmla="*/ 10000 h 10317"/>
              <a:gd name="connsiteX378" fmla="*/ 8612 w 10100"/>
              <a:gd name="connsiteY378" fmla="*/ 10000 h 10317"/>
              <a:gd name="connsiteX379" fmla="*/ 8636 w 10100"/>
              <a:gd name="connsiteY379" fmla="*/ 10000 h 10317"/>
              <a:gd name="connsiteX380" fmla="*/ 8656 w 10100"/>
              <a:gd name="connsiteY380" fmla="*/ 10000 h 10317"/>
              <a:gd name="connsiteX381" fmla="*/ 8680 w 10100"/>
              <a:gd name="connsiteY381" fmla="*/ 10000 h 10317"/>
              <a:gd name="connsiteX382" fmla="*/ 8703 w 10100"/>
              <a:gd name="connsiteY382" fmla="*/ 10000 h 10317"/>
              <a:gd name="connsiteX383" fmla="*/ 8724 w 10100"/>
              <a:gd name="connsiteY383" fmla="*/ 10000 h 10317"/>
              <a:gd name="connsiteX384" fmla="*/ 8747 w 10100"/>
              <a:gd name="connsiteY384" fmla="*/ 10000 h 10317"/>
              <a:gd name="connsiteX385" fmla="*/ 8771 w 10100"/>
              <a:gd name="connsiteY385" fmla="*/ 10000 h 10317"/>
              <a:gd name="connsiteX386" fmla="*/ 8791 w 10100"/>
              <a:gd name="connsiteY386" fmla="*/ 10000 h 10317"/>
              <a:gd name="connsiteX387" fmla="*/ 8815 w 10100"/>
              <a:gd name="connsiteY387" fmla="*/ 10000 h 10317"/>
              <a:gd name="connsiteX388" fmla="*/ 8838 w 10100"/>
              <a:gd name="connsiteY388" fmla="*/ 10000 h 10317"/>
              <a:gd name="connsiteX389" fmla="*/ 8859 w 10100"/>
              <a:gd name="connsiteY389" fmla="*/ 10000 h 10317"/>
              <a:gd name="connsiteX390" fmla="*/ 8879 w 10100"/>
              <a:gd name="connsiteY390" fmla="*/ 10000 h 10317"/>
              <a:gd name="connsiteX391" fmla="*/ 8903 w 10100"/>
              <a:gd name="connsiteY391" fmla="*/ 10000 h 10317"/>
              <a:gd name="connsiteX392" fmla="*/ 8923 w 10100"/>
              <a:gd name="connsiteY392" fmla="*/ 10000 h 10317"/>
              <a:gd name="connsiteX393" fmla="*/ 8947 w 10100"/>
              <a:gd name="connsiteY393" fmla="*/ 10000 h 10317"/>
              <a:gd name="connsiteX394" fmla="*/ 8970 w 10100"/>
              <a:gd name="connsiteY394" fmla="*/ 10000 h 10317"/>
              <a:gd name="connsiteX395" fmla="*/ 8994 w 10100"/>
              <a:gd name="connsiteY395" fmla="*/ 10000 h 10317"/>
              <a:gd name="connsiteX396" fmla="*/ 9014 w 10100"/>
              <a:gd name="connsiteY396" fmla="*/ 10000 h 10317"/>
              <a:gd name="connsiteX397" fmla="*/ 9038 w 10100"/>
              <a:gd name="connsiteY397" fmla="*/ 10000 h 10317"/>
              <a:gd name="connsiteX398" fmla="*/ 9061 w 10100"/>
              <a:gd name="connsiteY398" fmla="*/ 10000 h 10317"/>
              <a:gd name="connsiteX399" fmla="*/ 9082 w 10100"/>
              <a:gd name="connsiteY399" fmla="*/ 10000 h 10317"/>
              <a:gd name="connsiteX400" fmla="*/ 9105 w 10100"/>
              <a:gd name="connsiteY400" fmla="*/ 10000 h 10317"/>
              <a:gd name="connsiteX401" fmla="*/ 9129 w 10100"/>
              <a:gd name="connsiteY401" fmla="*/ 10000 h 10317"/>
              <a:gd name="connsiteX402" fmla="*/ 9149 w 10100"/>
              <a:gd name="connsiteY402" fmla="*/ 10000 h 10317"/>
              <a:gd name="connsiteX403" fmla="*/ 9173 w 10100"/>
              <a:gd name="connsiteY403" fmla="*/ 10000 h 10317"/>
              <a:gd name="connsiteX404" fmla="*/ 9196 w 10100"/>
              <a:gd name="connsiteY404" fmla="*/ 10000 h 10317"/>
              <a:gd name="connsiteX405" fmla="*/ 9217 w 10100"/>
              <a:gd name="connsiteY405" fmla="*/ 10000 h 10317"/>
              <a:gd name="connsiteX406" fmla="*/ 9240 w 10100"/>
              <a:gd name="connsiteY406" fmla="*/ 10000 h 10317"/>
              <a:gd name="connsiteX407" fmla="*/ 9264 w 10100"/>
              <a:gd name="connsiteY407" fmla="*/ 10000 h 10317"/>
              <a:gd name="connsiteX408" fmla="*/ 9281 w 10100"/>
              <a:gd name="connsiteY408" fmla="*/ 10000 h 10317"/>
              <a:gd name="connsiteX409" fmla="*/ 9305 w 10100"/>
              <a:gd name="connsiteY409" fmla="*/ 10000 h 10317"/>
              <a:gd name="connsiteX410" fmla="*/ 9328 w 10100"/>
              <a:gd name="connsiteY410" fmla="*/ 10000 h 10317"/>
              <a:gd name="connsiteX411" fmla="*/ 9349 w 10100"/>
              <a:gd name="connsiteY411" fmla="*/ 10000 h 10317"/>
              <a:gd name="connsiteX412" fmla="*/ 9372 w 10100"/>
              <a:gd name="connsiteY412" fmla="*/ 10000 h 10317"/>
              <a:gd name="connsiteX413" fmla="*/ 9396 w 10100"/>
              <a:gd name="connsiteY413" fmla="*/ 10000 h 10317"/>
              <a:gd name="connsiteX414" fmla="*/ 9419 w 10100"/>
              <a:gd name="connsiteY414" fmla="*/ 10000 h 10317"/>
              <a:gd name="connsiteX415" fmla="*/ 9440 w 10100"/>
              <a:gd name="connsiteY415" fmla="*/ 10000 h 10317"/>
              <a:gd name="connsiteX416" fmla="*/ 9463 w 10100"/>
              <a:gd name="connsiteY416" fmla="*/ 10000 h 10317"/>
              <a:gd name="connsiteX417" fmla="*/ 9487 w 10100"/>
              <a:gd name="connsiteY417" fmla="*/ 10000 h 10317"/>
              <a:gd name="connsiteX418" fmla="*/ 9507 w 10100"/>
              <a:gd name="connsiteY418" fmla="*/ 10000 h 10317"/>
              <a:gd name="connsiteX419" fmla="*/ 9531 w 10100"/>
              <a:gd name="connsiteY419" fmla="*/ 10000 h 10317"/>
              <a:gd name="connsiteX420" fmla="*/ 9554 w 10100"/>
              <a:gd name="connsiteY420" fmla="*/ 10000 h 10317"/>
              <a:gd name="connsiteX421" fmla="*/ 9575 w 10100"/>
              <a:gd name="connsiteY421" fmla="*/ 10000 h 10317"/>
              <a:gd name="connsiteX422" fmla="*/ 9598 w 10100"/>
              <a:gd name="connsiteY422" fmla="*/ 10000 h 10317"/>
              <a:gd name="connsiteX423" fmla="*/ 9622 w 10100"/>
              <a:gd name="connsiteY423" fmla="*/ 10000 h 10317"/>
              <a:gd name="connsiteX424" fmla="*/ 9642 w 10100"/>
              <a:gd name="connsiteY424" fmla="*/ 10000 h 10317"/>
              <a:gd name="connsiteX425" fmla="*/ 9663 w 10100"/>
              <a:gd name="connsiteY425" fmla="*/ 10000 h 10317"/>
              <a:gd name="connsiteX426" fmla="*/ 9686 w 10100"/>
              <a:gd name="connsiteY426" fmla="*/ 10000 h 10317"/>
              <a:gd name="connsiteX427" fmla="*/ 9707 w 10100"/>
              <a:gd name="connsiteY427" fmla="*/ 10000 h 10317"/>
              <a:gd name="connsiteX428" fmla="*/ 9730 w 10100"/>
              <a:gd name="connsiteY428" fmla="*/ 10000 h 10317"/>
              <a:gd name="connsiteX429" fmla="*/ 9754 w 10100"/>
              <a:gd name="connsiteY429" fmla="*/ 10000 h 10317"/>
              <a:gd name="connsiteX430" fmla="*/ 9774 w 10100"/>
              <a:gd name="connsiteY430" fmla="*/ 10000 h 10317"/>
              <a:gd name="connsiteX431" fmla="*/ 9798 w 10100"/>
              <a:gd name="connsiteY431" fmla="*/ 10000 h 10317"/>
              <a:gd name="connsiteX432" fmla="*/ 9821 w 10100"/>
              <a:gd name="connsiteY432" fmla="*/ 10000 h 10317"/>
              <a:gd name="connsiteX433" fmla="*/ 9845 w 10100"/>
              <a:gd name="connsiteY433" fmla="*/ 10000 h 10317"/>
              <a:gd name="connsiteX434" fmla="*/ 9865 w 10100"/>
              <a:gd name="connsiteY434" fmla="*/ 10000 h 10317"/>
              <a:gd name="connsiteX435" fmla="*/ 9889 w 10100"/>
              <a:gd name="connsiteY435" fmla="*/ 10000 h 10317"/>
              <a:gd name="connsiteX436" fmla="*/ 9912 w 10100"/>
              <a:gd name="connsiteY436" fmla="*/ 10000 h 10317"/>
              <a:gd name="connsiteX437" fmla="*/ 9933 w 10100"/>
              <a:gd name="connsiteY437" fmla="*/ 10000 h 10317"/>
              <a:gd name="connsiteX438" fmla="*/ 9956 w 10100"/>
              <a:gd name="connsiteY438" fmla="*/ 10000 h 10317"/>
              <a:gd name="connsiteX439" fmla="*/ 9979 w 10100"/>
              <a:gd name="connsiteY439" fmla="*/ 10000 h 10317"/>
              <a:gd name="connsiteX440" fmla="*/ 10100 w 10100"/>
              <a:gd name="connsiteY440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221 w 10100"/>
              <a:gd name="connsiteY143" fmla="*/ 10000 h 10317"/>
              <a:gd name="connsiteX144" fmla="*/ 3400 w 10100"/>
              <a:gd name="connsiteY144" fmla="*/ 10000 h 10317"/>
              <a:gd name="connsiteX145" fmla="*/ 3420 w 10100"/>
              <a:gd name="connsiteY145" fmla="*/ 10000 h 10317"/>
              <a:gd name="connsiteX146" fmla="*/ 3444 w 10100"/>
              <a:gd name="connsiteY146" fmla="*/ 10000 h 10317"/>
              <a:gd name="connsiteX147" fmla="*/ 3467 w 10100"/>
              <a:gd name="connsiteY147" fmla="*/ 10000 h 10317"/>
              <a:gd name="connsiteX148" fmla="*/ 3488 w 10100"/>
              <a:gd name="connsiteY148" fmla="*/ 10000 h 10317"/>
              <a:gd name="connsiteX149" fmla="*/ 3511 w 10100"/>
              <a:gd name="connsiteY149" fmla="*/ 10000 h 10317"/>
              <a:gd name="connsiteX150" fmla="*/ 3535 w 10100"/>
              <a:gd name="connsiteY150" fmla="*/ 10000 h 10317"/>
              <a:gd name="connsiteX151" fmla="*/ 3555 w 10100"/>
              <a:gd name="connsiteY151" fmla="*/ 10000 h 10317"/>
              <a:gd name="connsiteX152" fmla="*/ 3579 w 10100"/>
              <a:gd name="connsiteY152" fmla="*/ 10000 h 10317"/>
              <a:gd name="connsiteX153" fmla="*/ 3602 w 10100"/>
              <a:gd name="connsiteY153" fmla="*/ 10000 h 10317"/>
              <a:gd name="connsiteX154" fmla="*/ 3623 w 10100"/>
              <a:gd name="connsiteY154" fmla="*/ 10000 h 10317"/>
              <a:gd name="connsiteX155" fmla="*/ 3646 w 10100"/>
              <a:gd name="connsiteY155" fmla="*/ 10000 h 10317"/>
              <a:gd name="connsiteX156" fmla="*/ 3670 w 10100"/>
              <a:gd name="connsiteY156" fmla="*/ 10000 h 10317"/>
              <a:gd name="connsiteX157" fmla="*/ 3690 w 10100"/>
              <a:gd name="connsiteY157" fmla="*/ 10000 h 10317"/>
              <a:gd name="connsiteX158" fmla="*/ 3714 w 10100"/>
              <a:gd name="connsiteY158" fmla="*/ 10000 h 10317"/>
              <a:gd name="connsiteX159" fmla="*/ 3734 w 10100"/>
              <a:gd name="connsiteY159" fmla="*/ 10000 h 10317"/>
              <a:gd name="connsiteX160" fmla="*/ 3755 w 10100"/>
              <a:gd name="connsiteY160" fmla="*/ 10000 h 10317"/>
              <a:gd name="connsiteX161" fmla="*/ 3778 w 10100"/>
              <a:gd name="connsiteY161" fmla="*/ 10000 h 10317"/>
              <a:gd name="connsiteX162" fmla="*/ 3802 w 10100"/>
              <a:gd name="connsiteY162" fmla="*/ 10000 h 10317"/>
              <a:gd name="connsiteX163" fmla="*/ 3825 w 10100"/>
              <a:gd name="connsiteY163" fmla="*/ 10000 h 10317"/>
              <a:gd name="connsiteX164" fmla="*/ 3846 w 10100"/>
              <a:gd name="connsiteY164" fmla="*/ 10000 h 10317"/>
              <a:gd name="connsiteX165" fmla="*/ 3869 w 10100"/>
              <a:gd name="connsiteY165" fmla="*/ 10000 h 10317"/>
              <a:gd name="connsiteX166" fmla="*/ 3893 w 10100"/>
              <a:gd name="connsiteY166" fmla="*/ 10000 h 10317"/>
              <a:gd name="connsiteX167" fmla="*/ 3913 w 10100"/>
              <a:gd name="connsiteY167" fmla="*/ 10000 h 10317"/>
              <a:gd name="connsiteX168" fmla="*/ 3937 w 10100"/>
              <a:gd name="connsiteY168" fmla="*/ 10000 h 10317"/>
              <a:gd name="connsiteX169" fmla="*/ 3960 w 10100"/>
              <a:gd name="connsiteY169" fmla="*/ 10000 h 10317"/>
              <a:gd name="connsiteX170" fmla="*/ 3981 w 10100"/>
              <a:gd name="connsiteY170" fmla="*/ 10000 h 10317"/>
              <a:gd name="connsiteX171" fmla="*/ 4004 w 10100"/>
              <a:gd name="connsiteY171" fmla="*/ 10000 h 10317"/>
              <a:gd name="connsiteX172" fmla="*/ 4028 w 10100"/>
              <a:gd name="connsiteY172" fmla="*/ 10000 h 10317"/>
              <a:gd name="connsiteX173" fmla="*/ 4048 w 10100"/>
              <a:gd name="connsiteY173" fmla="*/ 10000 h 10317"/>
              <a:gd name="connsiteX174" fmla="*/ 4072 w 10100"/>
              <a:gd name="connsiteY174" fmla="*/ 10000 h 10317"/>
              <a:gd name="connsiteX175" fmla="*/ 4095 w 10100"/>
              <a:gd name="connsiteY175" fmla="*/ 10000 h 10317"/>
              <a:gd name="connsiteX176" fmla="*/ 4116 w 10100"/>
              <a:gd name="connsiteY176" fmla="*/ 10000 h 10317"/>
              <a:gd name="connsiteX177" fmla="*/ 4136 w 10100"/>
              <a:gd name="connsiteY177" fmla="*/ 10000 h 10317"/>
              <a:gd name="connsiteX178" fmla="*/ 4160 w 10100"/>
              <a:gd name="connsiteY178" fmla="*/ 10000 h 10317"/>
              <a:gd name="connsiteX179" fmla="*/ 4180 w 10100"/>
              <a:gd name="connsiteY179" fmla="*/ 10000 h 10317"/>
              <a:gd name="connsiteX180" fmla="*/ 4204 w 10100"/>
              <a:gd name="connsiteY180" fmla="*/ 10000 h 10317"/>
              <a:gd name="connsiteX181" fmla="*/ 4227 w 10100"/>
              <a:gd name="connsiteY181" fmla="*/ 10000 h 10317"/>
              <a:gd name="connsiteX182" fmla="*/ 4251 w 10100"/>
              <a:gd name="connsiteY182" fmla="*/ 10000 h 10317"/>
              <a:gd name="connsiteX183" fmla="*/ 4271 w 10100"/>
              <a:gd name="connsiteY183" fmla="*/ 10000 h 10317"/>
              <a:gd name="connsiteX184" fmla="*/ 4295 w 10100"/>
              <a:gd name="connsiteY184" fmla="*/ 10000 h 10317"/>
              <a:gd name="connsiteX185" fmla="*/ 4318 w 10100"/>
              <a:gd name="connsiteY185" fmla="*/ 10000 h 10317"/>
              <a:gd name="connsiteX186" fmla="*/ 4339 w 10100"/>
              <a:gd name="connsiteY186" fmla="*/ 10000 h 10317"/>
              <a:gd name="connsiteX187" fmla="*/ 4362 w 10100"/>
              <a:gd name="connsiteY187" fmla="*/ 10000 h 10317"/>
              <a:gd name="connsiteX188" fmla="*/ 4385 w 10100"/>
              <a:gd name="connsiteY188" fmla="*/ 10000 h 10317"/>
              <a:gd name="connsiteX189" fmla="*/ 4406 w 10100"/>
              <a:gd name="connsiteY189" fmla="*/ 10000 h 10317"/>
              <a:gd name="connsiteX190" fmla="*/ 4429 w 10100"/>
              <a:gd name="connsiteY190" fmla="*/ 10000 h 10317"/>
              <a:gd name="connsiteX191" fmla="*/ 4453 w 10100"/>
              <a:gd name="connsiteY191" fmla="*/ 10000 h 10317"/>
              <a:gd name="connsiteX192" fmla="*/ 4473 w 10100"/>
              <a:gd name="connsiteY192" fmla="*/ 10000 h 10317"/>
              <a:gd name="connsiteX193" fmla="*/ 4497 w 10100"/>
              <a:gd name="connsiteY193" fmla="*/ 10000 h 10317"/>
              <a:gd name="connsiteX194" fmla="*/ 4520 w 10100"/>
              <a:gd name="connsiteY194" fmla="*/ 10000 h 10317"/>
              <a:gd name="connsiteX195" fmla="*/ 4538 w 10100"/>
              <a:gd name="connsiteY195" fmla="*/ 10000 h 10317"/>
              <a:gd name="connsiteX196" fmla="*/ 4561 w 10100"/>
              <a:gd name="connsiteY196" fmla="*/ 10000 h 10317"/>
              <a:gd name="connsiteX197" fmla="*/ 4585 w 10100"/>
              <a:gd name="connsiteY197" fmla="*/ 10000 h 10317"/>
              <a:gd name="connsiteX198" fmla="*/ 4605 w 10100"/>
              <a:gd name="connsiteY198" fmla="*/ 10000 h 10317"/>
              <a:gd name="connsiteX199" fmla="*/ 4629 w 10100"/>
              <a:gd name="connsiteY199" fmla="*/ 10000 h 10317"/>
              <a:gd name="connsiteX200" fmla="*/ 4652 w 10100"/>
              <a:gd name="connsiteY200" fmla="*/ 10000 h 10317"/>
              <a:gd name="connsiteX201" fmla="*/ 4676 w 10100"/>
              <a:gd name="connsiteY201" fmla="*/ 10000 h 10317"/>
              <a:gd name="connsiteX202" fmla="*/ 4696 w 10100"/>
              <a:gd name="connsiteY202" fmla="*/ 10000 h 10317"/>
              <a:gd name="connsiteX203" fmla="*/ 4720 w 10100"/>
              <a:gd name="connsiteY203" fmla="*/ 10000 h 10317"/>
              <a:gd name="connsiteX204" fmla="*/ 4743 w 10100"/>
              <a:gd name="connsiteY204" fmla="*/ 10000 h 10317"/>
              <a:gd name="connsiteX205" fmla="*/ 4764 w 10100"/>
              <a:gd name="connsiteY205" fmla="*/ 10000 h 10317"/>
              <a:gd name="connsiteX206" fmla="*/ 4787 w 10100"/>
              <a:gd name="connsiteY206" fmla="*/ 10000 h 10317"/>
              <a:gd name="connsiteX207" fmla="*/ 4811 w 10100"/>
              <a:gd name="connsiteY207" fmla="*/ 10000 h 10317"/>
              <a:gd name="connsiteX208" fmla="*/ 4831 w 10100"/>
              <a:gd name="connsiteY208" fmla="*/ 10000 h 10317"/>
              <a:gd name="connsiteX209" fmla="*/ 4855 w 10100"/>
              <a:gd name="connsiteY209" fmla="*/ 10000 h 10317"/>
              <a:gd name="connsiteX210" fmla="*/ 4878 w 10100"/>
              <a:gd name="connsiteY210" fmla="*/ 10000 h 10317"/>
              <a:gd name="connsiteX211" fmla="*/ 4899 w 10100"/>
              <a:gd name="connsiteY211" fmla="*/ 10000 h 10317"/>
              <a:gd name="connsiteX212" fmla="*/ 4919 w 10100"/>
              <a:gd name="connsiteY212" fmla="*/ 10000 h 10317"/>
              <a:gd name="connsiteX213" fmla="*/ 4943 w 10100"/>
              <a:gd name="connsiteY213" fmla="*/ 10000 h 10317"/>
              <a:gd name="connsiteX214" fmla="*/ 4963 w 10100"/>
              <a:gd name="connsiteY214" fmla="*/ 10000 h 10317"/>
              <a:gd name="connsiteX215" fmla="*/ 4987 w 10100"/>
              <a:gd name="connsiteY215" fmla="*/ 10000 h 10317"/>
              <a:gd name="connsiteX216" fmla="*/ 5010 w 10100"/>
              <a:gd name="connsiteY216" fmla="*/ 10000 h 10317"/>
              <a:gd name="connsiteX217" fmla="*/ 5031 w 10100"/>
              <a:gd name="connsiteY217" fmla="*/ 10000 h 10317"/>
              <a:gd name="connsiteX218" fmla="*/ 5054 w 10100"/>
              <a:gd name="connsiteY218" fmla="*/ 10000 h 10317"/>
              <a:gd name="connsiteX219" fmla="*/ 5078 w 10100"/>
              <a:gd name="connsiteY219" fmla="*/ 10000 h 10317"/>
              <a:gd name="connsiteX220" fmla="*/ 5101 w 10100"/>
              <a:gd name="connsiteY220" fmla="*/ 10000 h 10317"/>
              <a:gd name="connsiteX221" fmla="*/ 5122 w 10100"/>
              <a:gd name="connsiteY221" fmla="*/ 10000 h 10317"/>
              <a:gd name="connsiteX222" fmla="*/ 5145 w 10100"/>
              <a:gd name="connsiteY222" fmla="*/ 10000 h 10317"/>
              <a:gd name="connsiteX223" fmla="*/ 5169 w 10100"/>
              <a:gd name="connsiteY223" fmla="*/ 10000 h 10317"/>
              <a:gd name="connsiteX224" fmla="*/ 5189 w 10100"/>
              <a:gd name="connsiteY224" fmla="*/ 10000 h 10317"/>
              <a:gd name="connsiteX225" fmla="*/ 5213 w 10100"/>
              <a:gd name="connsiteY225" fmla="*/ 10000 h 10317"/>
              <a:gd name="connsiteX226" fmla="*/ 5236 w 10100"/>
              <a:gd name="connsiteY226" fmla="*/ 10000 h 10317"/>
              <a:gd name="connsiteX227" fmla="*/ 5257 w 10100"/>
              <a:gd name="connsiteY227" fmla="*/ 10000 h 10317"/>
              <a:gd name="connsiteX228" fmla="*/ 5280 w 10100"/>
              <a:gd name="connsiteY228" fmla="*/ 10000 h 10317"/>
              <a:gd name="connsiteX229" fmla="*/ 5304 w 10100"/>
              <a:gd name="connsiteY229" fmla="*/ 10000 h 10317"/>
              <a:gd name="connsiteX230" fmla="*/ 5321 w 10100"/>
              <a:gd name="connsiteY230" fmla="*/ 10000 h 10317"/>
              <a:gd name="connsiteX231" fmla="*/ 5345 w 10100"/>
              <a:gd name="connsiteY231" fmla="*/ 10000 h 10317"/>
              <a:gd name="connsiteX232" fmla="*/ 5368 w 10100"/>
              <a:gd name="connsiteY232" fmla="*/ 10000 h 10317"/>
              <a:gd name="connsiteX233" fmla="*/ 5389 w 10100"/>
              <a:gd name="connsiteY233" fmla="*/ 10000 h 10317"/>
              <a:gd name="connsiteX234" fmla="*/ 5412 w 10100"/>
              <a:gd name="connsiteY234" fmla="*/ 10000 h 10317"/>
              <a:gd name="connsiteX235" fmla="*/ 5436 w 10100"/>
              <a:gd name="connsiteY235" fmla="*/ 10000 h 10317"/>
              <a:gd name="connsiteX236" fmla="*/ 5456 w 10100"/>
              <a:gd name="connsiteY236" fmla="*/ 10000 h 10317"/>
              <a:gd name="connsiteX237" fmla="*/ 5480 w 10100"/>
              <a:gd name="connsiteY237" fmla="*/ 10000 h 10317"/>
              <a:gd name="connsiteX238" fmla="*/ 5503 w 10100"/>
              <a:gd name="connsiteY238" fmla="*/ 10000 h 10317"/>
              <a:gd name="connsiteX239" fmla="*/ 5527 w 10100"/>
              <a:gd name="connsiteY239" fmla="*/ 10000 h 10317"/>
              <a:gd name="connsiteX240" fmla="*/ 5547 w 10100"/>
              <a:gd name="connsiteY240" fmla="*/ 10000 h 10317"/>
              <a:gd name="connsiteX241" fmla="*/ 5571 w 10100"/>
              <a:gd name="connsiteY241" fmla="*/ 10000 h 10317"/>
              <a:gd name="connsiteX242" fmla="*/ 5594 w 10100"/>
              <a:gd name="connsiteY242" fmla="*/ 10000 h 10317"/>
              <a:gd name="connsiteX243" fmla="*/ 5615 w 10100"/>
              <a:gd name="connsiteY243" fmla="*/ 10000 h 10317"/>
              <a:gd name="connsiteX244" fmla="*/ 5638 w 10100"/>
              <a:gd name="connsiteY244" fmla="*/ 10000 h 10317"/>
              <a:gd name="connsiteX245" fmla="*/ 5661 w 10100"/>
              <a:gd name="connsiteY245" fmla="*/ 10000 h 10317"/>
              <a:gd name="connsiteX246" fmla="*/ 5682 w 10100"/>
              <a:gd name="connsiteY246" fmla="*/ 10000 h 10317"/>
              <a:gd name="connsiteX247" fmla="*/ 5705 w 10100"/>
              <a:gd name="connsiteY247" fmla="*/ 10000 h 10317"/>
              <a:gd name="connsiteX248" fmla="*/ 5726 w 10100"/>
              <a:gd name="connsiteY248" fmla="*/ 10000 h 10317"/>
              <a:gd name="connsiteX249" fmla="*/ 5747 w 10100"/>
              <a:gd name="connsiteY249" fmla="*/ 10000 h 10317"/>
              <a:gd name="connsiteX250" fmla="*/ 5770 w 10100"/>
              <a:gd name="connsiteY250" fmla="*/ 10000 h 10317"/>
              <a:gd name="connsiteX251" fmla="*/ 5793 w 10100"/>
              <a:gd name="connsiteY251" fmla="*/ 10000 h 10317"/>
              <a:gd name="connsiteX252" fmla="*/ 5814 w 10100"/>
              <a:gd name="connsiteY252" fmla="*/ 10000 h 10317"/>
              <a:gd name="connsiteX253" fmla="*/ 5837 w 10100"/>
              <a:gd name="connsiteY253" fmla="*/ 10000 h 10317"/>
              <a:gd name="connsiteX254" fmla="*/ 5861 w 10100"/>
              <a:gd name="connsiteY254" fmla="*/ 10000 h 10317"/>
              <a:gd name="connsiteX255" fmla="*/ 5881 w 10100"/>
              <a:gd name="connsiteY255" fmla="*/ 10000 h 10317"/>
              <a:gd name="connsiteX256" fmla="*/ 5905 w 10100"/>
              <a:gd name="connsiteY256" fmla="*/ 10000 h 10317"/>
              <a:gd name="connsiteX257" fmla="*/ 5928 w 10100"/>
              <a:gd name="connsiteY257" fmla="*/ 10000 h 10317"/>
              <a:gd name="connsiteX258" fmla="*/ 5952 w 10100"/>
              <a:gd name="connsiteY258" fmla="*/ 10000 h 10317"/>
              <a:gd name="connsiteX259" fmla="*/ 5972 w 10100"/>
              <a:gd name="connsiteY259" fmla="*/ 10000 h 10317"/>
              <a:gd name="connsiteX260" fmla="*/ 5996 w 10100"/>
              <a:gd name="connsiteY260" fmla="*/ 10000 h 10317"/>
              <a:gd name="connsiteX261" fmla="*/ 6019 w 10100"/>
              <a:gd name="connsiteY261" fmla="*/ 10000 h 10317"/>
              <a:gd name="connsiteX262" fmla="*/ 6040 w 10100"/>
              <a:gd name="connsiteY262" fmla="*/ 10000 h 10317"/>
              <a:gd name="connsiteX263" fmla="*/ 6063 w 10100"/>
              <a:gd name="connsiteY263" fmla="*/ 10000 h 10317"/>
              <a:gd name="connsiteX264" fmla="*/ 6087 w 10100"/>
              <a:gd name="connsiteY264" fmla="*/ 10000 h 10317"/>
              <a:gd name="connsiteX265" fmla="*/ 6104 w 10100"/>
              <a:gd name="connsiteY265" fmla="*/ 10000 h 10317"/>
              <a:gd name="connsiteX266" fmla="*/ 6128 w 10100"/>
              <a:gd name="connsiteY266" fmla="*/ 10000 h 10317"/>
              <a:gd name="connsiteX267" fmla="*/ 6151 w 10100"/>
              <a:gd name="connsiteY267" fmla="*/ 10000 h 10317"/>
              <a:gd name="connsiteX268" fmla="*/ 6172 w 10100"/>
              <a:gd name="connsiteY268" fmla="*/ 10000 h 10317"/>
              <a:gd name="connsiteX269" fmla="*/ 6195 w 10100"/>
              <a:gd name="connsiteY269" fmla="*/ 10000 h 10317"/>
              <a:gd name="connsiteX270" fmla="*/ 6219 w 10100"/>
              <a:gd name="connsiteY270" fmla="*/ 10000 h 10317"/>
              <a:gd name="connsiteX271" fmla="*/ 6239 w 10100"/>
              <a:gd name="connsiteY271" fmla="*/ 10000 h 10317"/>
              <a:gd name="connsiteX272" fmla="*/ 6263 w 10100"/>
              <a:gd name="connsiteY272" fmla="*/ 10000 h 10317"/>
              <a:gd name="connsiteX273" fmla="*/ 6286 w 10100"/>
              <a:gd name="connsiteY273" fmla="*/ 10000 h 10317"/>
              <a:gd name="connsiteX274" fmla="*/ 6307 w 10100"/>
              <a:gd name="connsiteY274" fmla="*/ 10000 h 10317"/>
              <a:gd name="connsiteX275" fmla="*/ 6330 w 10100"/>
              <a:gd name="connsiteY275" fmla="*/ 10000 h 10317"/>
              <a:gd name="connsiteX276" fmla="*/ 6354 w 10100"/>
              <a:gd name="connsiteY276" fmla="*/ 10000 h 10317"/>
              <a:gd name="connsiteX277" fmla="*/ 6374 w 10100"/>
              <a:gd name="connsiteY277" fmla="*/ 10000 h 10317"/>
              <a:gd name="connsiteX278" fmla="*/ 6398 w 10100"/>
              <a:gd name="connsiteY278" fmla="*/ 10000 h 10317"/>
              <a:gd name="connsiteX279" fmla="*/ 6421 w 10100"/>
              <a:gd name="connsiteY279" fmla="*/ 10000 h 10317"/>
              <a:gd name="connsiteX280" fmla="*/ 6445 w 10100"/>
              <a:gd name="connsiteY280" fmla="*/ 10000 h 10317"/>
              <a:gd name="connsiteX281" fmla="*/ 6465 w 10100"/>
              <a:gd name="connsiteY281" fmla="*/ 10000 h 10317"/>
              <a:gd name="connsiteX282" fmla="*/ 6489 w 10100"/>
              <a:gd name="connsiteY282" fmla="*/ 10000 h 10317"/>
              <a:gd name="connsiteX283" fmla="*/ 6509 w 10100"/>
              <a:gd name="connsiteY283" fmla="*/ 10000 h 10317"/>
              <a:gd name="connsiteX284" fmla="*/ 6530 w 10100"/>
              <a:gd name="connsiteY284" fmla="*/ 10000 h 10317"/>
              <a:gd name="connsiteX285" fmla="*/ 6553 w 10100"/>
              <a:gd name="connsiteY285" fmla="*/ 10000 h 10317"/>
              <a:gd name="connsiteX286" fmla="*/ 6577 w 10100"/>
              <a:gd name="connsiteY286" fmla="*/ 10000 h 10317"/>
              <a:gd name="connsiteX287" fmla="*/ 6597 w 10100"/>
              <a:gd name="connsiteY287" fmla="*/ 10000 h 10317"/>
              <a:gd name="connsiteX288" fmla="*/ 6621 w 10100"/>
              <a:gd name="connsiteY288" fmla="*/ 10000 h 10317"/>
              <a:gd name="connsiteX289" fmla="*/ 6644 w 10100"/>
              <a:gd name="connsiteY289" fmla="*/ 10000 h 10317"/>
              <a:gd name="connsiteX290" fmla="*/ 6665 w 10100"/>
              <a:gd name="connsiteY290" fmla="*/ 10000 h 10317"/>
              <a:gd name="connsiteX291" fmla="*/ 6688 w 10100"/>
              <a:gd name="connsiteY291" fmla="*/ 10000 h 10317"/>
              <a:gd name="connsiteX292" fmla="*/ 6712 w 10100"/>
              <a:gd name="connsiteY292" fmla="*/ 10000 h 10317"/>
              <a:gd name="connsiteX293" fmla="*/ 6732 w 10100"/>
              <a:gd name="connsiteY293" fmla="*/ 10000 h 10317"/>
              <a:gd name="connsiteX294" fmla="*/ 6756 w 10100"/>
              <a:gd name="connsiteY294" fmla="*/ 10000 h 10317"/>
              <a:gd name="connsiteX295" fmla="*/ 6779 w 10100"/>
              <a:gd name="connsiteY295" fmla="*/ 10000 h 10317"/>
              <a:gd name="connsiteX296" fmla="*/ 6800 w 10100"/>
              <a:gd name="connsiteY296" fmla="*/ 10000 h 10317"/>
              <a:gd name="connsiteX297" fmla="*/ 6823 w 10100"/>
              <a:gd name="connsiteY297" fmla="*/ 10000 h 10317"/>
              <a:gd name="connsiteX298" fmla="*/ 6847 w 10100"/>
              <a:gd name="connsiteY298" fmla="*/ 10000 h 10317"/>
              <a:gd name="connsiteX299" fmla="*/ 6870 w 10100"/>
              <a:gd name="connsiteY299" fmla="*/ 10000 h 10317"/>
              <a:gd name="connsiteX300" fmla="*/ 6891 w 10100"/>
              <a:gd name="connsiteY300" fmla="*/ 10000 h 10317"/>
              <a:gd name="connsiteX301" fmla="*/ 6911 w 10100"/>
              <a:gd name="connsiteY301" fmla="*/ 10000 h 10317"/>
              <a:gd name="connsiteX302" fmla="*/ 6935 w 10100"/>
              <a:gd name="connsiteY302" fmla="*/ 10000 h 10317"/>
              <a:gd name="connsiteX303" fmla="*/ 6955 w 10100"/>
              <a:gd name="connsiteY303" fmla="*/ 10000 h 10317"/>
              <a:gd name="connsiteX304" fmla="*/ 6979 w 10100"/>
              <a:gd name="connsiteY304" fmla="*/ 10000 h 10317"/>
              <a:gd name="connsiteX305" fmla="*/ 7002 w 10100"/>
              <a:gd name="connsiteY305" fmla="*/ 10000 h 10317"/>
              <a:gd name="connsiteX306" fmla="*/ 7023 w 10100"/>
              <a:gd name="connsiteY306" fmla="*/ 10000 h 10317"/>
              <a:gd name="connsiteX307" fmla="*/ 7046 w 10100"/>
              <a:gd name="connsiteY307" fmla="*/ 10000 h 10317"/>
              <a:gd name="connsiteX308" fmla="*/ 7070 w 10100"/>
              <a:gd name="connsiteY308" fmla="*/ 10000 h 10317"/>
              <a:gd name="connsiteX309" fmla="*/ 7090 w 10100"/>
              <a:gd name="connsiteY309" fmla="*/ 10000 h 10317"/>
              <a:gd name="connsiteX310" fmla="*/ 7114 w 10100"/>
              <a:gd name="connsiteY310" fmla="*/ 10000 h 10317"/>
              <a:gd name="connsiteX311" fmla="*/ 7137 w 10100"/>
              <a:gd name="connsiteY311" fmla="*/ 10000 h 10317"/>
              <a:gd name="connsiteX312" fmla="*/ 7158 w 10100"/>
              <a:gd name="connsiteY312" fmla="*/ 10000 h 10317"/>
              <a:gd name="connsiteX313" fmla="*/ 7181 w 10100"/>
              <a:gd name="connsiteY313" fmla="*/ 10000 h 10317"/>
              <a:gd name="connsiteX314" fmla="*/ 7204 w 10100"/>
              <a:gd name="connsiteY314" fmla="*/ 10000 h 10317"/>
              <a:gd name="connsiteX315" fmla="*/ 7225 w 10100"/>
              <a:gd name="connsiteY315" fmla="*/ 10000 h 10317"/>
              <a:gd name="connsiteX316" fmla="*/ 7248 w 10100"/>
              <a:gd name="connsiteY316" fmla="*/ 10000 h 10317"/>
              <a:gd name="connsiteX317" fmla="*/ 7272 w 10100"/>
              <a:gd name="connsiteY317" fmla="*/ 10000 h 10317"/>
              <a:gd name="connsiteX318" fmla="*/ 7292 w 10100"/>
              <a:gd name="connsiteY318" fmla="*/ 10000 h 10317"/>
              <a:gd name="connsiteX319" fmla="*/ 7313 w 10100"/>
              <a:gd name="connsiteY319" fmla="*/ 10000 h 10317"/>
              <a:gd name="connsiteX320" fmla="*/ 7336 w 10100"/>
              <a:gd name="connsiteY320" fmla="*/ 10000 h 10317"/>
              <a:gd name="connsiteX321" fmla="*/ 7360 w 10100"/>
              <a:gd name="connsiteY321" fmla="*/ 10000 h 10317"/>
              <a:gd name="connsiteX322" fmla="*/ 7380 w 10100"/>
              <a:gd name="connsiteY322" fmla="*/ 10000 h 10317"/>
              <a:gd name="connsiteX323" fmla="*/ 7404 w 10100"/>
              <a:gd name="connsiteY323" fmla="*/ 10000 h 10317"/>
              <a:gd name="connsiteX324" fmla="*/ 7427 w 10100"/>
              <a:gd name="connsiteY324" fmla="*/ 10000 h 10317"/>
              <a:gd name="connsiteX325" fmla="*/ 7448 w 10100"/>
              <a:gd name="connsiteY325" fmla="*/ 10000 h 10317"/>
              <a:gd name="connsiteX326" fmla="*/ 7471 w 10100"/>
              <a:gd name="connsiteY326" fmla="*/ 10000 h 10317"/>
              <a:gd name="connsiteX327" fmla="*/ 7495 w 10100"/>
              <a:gd name="connsiteY327" fmla="*/ 10000 h 10317"/>
              <a:gd name="connsiteX328" fmla="*/ 7515 w 10100"/>
              <a:gd name="connsiteY328" fmla="*/ 10000 h 10317"/>
              <a:gd name="connsiteX329" fmla="*/ 7539 w 10100"/>
              <a:gd name="connsiteY329" fmla="*/ 10000 h 10317"/>
              <a:gd name="connsiteX330" fmla="*/ 7562 w 10100"/>
              <a:gd name="connsiteY330" fmla="*/ 10000 h 10317"/>
              <a:gd name="connsiteX331" fmla="*/ 7583 w 10100"/>
              <a:gd name="connsiteY331" fmla="*/ 10000 h 10317"/>
              <a:gd name="connsiteX332" fmla="*/ 7606 w 10100"/>
              <a:gd name="connsiteY332" fmla="*/ 10000 h 10317"/>
              <a:gd name="connsiteX333" fmla="*/ 7630 w 10100"/>
              <a:gd name="connsiteY333" fmla="*/ 10000 h 10317"/>
              <a:gd name="connsiteX334" fmla="*/ 7650 w 10100"/>
              <a:gd name="connsiteY334" fmla="*/ 10000 h 10317"/>
              <a:gd name="connsiteX335" fmla="*/ 7674 w 10100"/>
              <a:gd name="connsiteY335" fmla="*/ 10000 h 10317"/>
              <a:gd name="connsiteX336" fmla="*/ 7694 w 10100"/>
              <a:gd name="connsiteY336" fmla="*/ 10000 h 10317"/>
              <a:gd name="connsiteX337" fmla="*/ 7718 w 10100"/>
              <a:gd name="connsiteY337" fmla="*/ 10000 h 10317"/>
              <a:gd name="connsiteX338" fmla="*/ 7738 w 10100"/>
              <a:gd name="connsiteY338" fmla="*/ 10000 h 10317"/>
              <a:gd name="connsiteX339" fmla="*/ 7762 w 10100"/>
              <a:gd name="connsiteY339" fmla="*/ 10000 h 10317"/>
              <a:gd name="connsiteX340" fmla="*/ 7785 w 10100"/>
              <a:gd name="connsiteY340" fmla="*/ 10000 h 10317"/>
              <a:gd name="connsiteX341" fmla="*/ 7806 w 10100"/>
              <a:gd name="connsiteY341" fmla="*/ 10000 h 10317"/>
              <a:gd name="connsiteX342" fmla="*/ 7829 w 10100"/>
              <a:gd name="connsiteY342" fmla="*/ 10000 h 10317"/>
              <a:gd name="connsiteX343" fmla="*/ 7853 w 10100"/>
              <a:gd name="connsiteY343" fmla="*/ 10000 h 10317"/>
              <a:gd name="connsiteX344" fmla="*/ 7873 w 10100"/>
              <a:gd name="connsiteY344" fmla="*/ 10000 h 10317"/>
              <a:gd name="connsiteX345" fmla="*/ 7897 w 10100"/>
              <a:gd name="connsiteY345" fmla="*/ 10000 h 10317"/>
              <a:gd name="connsiteX346" fmla="*/ 7920 w 10100"/>
              <a:gd name="connsiteY346" fmla="*/ 10000 h 10317"/>
              <a:gd name="connsiteX347" fmla="*/ 7941 w 10100"/>
              <a:gd name="connsiteY347" fmla="*/ 10000 h 10317"/>
              <a:gd name="connsiteX348" fmla="*/ 7964 w 10100"/>
              <a:gd name="connsiteY348" fmla="*/ 10000 h 10317"/>
              <a:gd name="connsiteX349" fmla="*/ 7988 w 10100"/>
              <a:gd name="connsiteY349" fmla="*/ 10000 h 10317"/>
              <a:gd name="connsiteX350" fmla="*/ 8008 w 10100"/>
              <a:gd name="connsiteY350" fmla="*/ 10000 h 10317"/>
              <a:gd name="connsiteX351" fmla="*/ 8032 w 10100"/>
              <a:gd name="connsiteY351" fmla="*/ 10000 h 10317"/>
              <a:gd name="connsiteX352" fmla="*/ 8055 w 10100"/>
              <a:gd name="connsiteY352" fmla="*/ 10000 h 10317"/>
              <a:gd name="connsiteX353" fmla="*/ 8076 w 10100"/>
              <a:gd name="connsiteY353" fmla="*/ 10000 h 10317"/>
              <a:gd name="connsiteX354" fmla="*/ 8096 w 10100"/>
              <a:gd name="connsiteY354" fmla="*/ 10000 h 10317"/>
              <a:gd name="connsiteX355" fmla="*/ 8120 w 10100"/>
              <a:gd name="connsiteY355" fmla="*/ 10000 h 10317"/>
              <a:gd name="connsiteX356" fmla="*/ 8143 w 10100"/>
              <a:gd name="connsiteY356" fmla="*/ 10000 h 10317"/>
              <a:gd name="connsiteX357" fmla="*/ 8164 w 10100"/>
              <a:gd name="connsiteY357" fmla="*/ 10000 h 10317"/>
              <a:gd name="connsiteX358" fmla="*/ 8187 w 10100"/>
              <a:gd name="connsiteY358" fmla="*/ 10000 h 10317"/>
              <a:gd name="connsiteX359" fmla="*/ 8211 w 10100"/>
              <a:gd name="connsiteY359" fmla="*/ 10000 h 10317"/>
              <a:gd name="connsiteX360" fmla="*/ 8231 w 10100"/>
              <a:gd name="connsiteY360" fmla="*/ 10000 h 10317"/>
              <a:gd name="connsiteX361" fmla="*/ 8255 w 10100"/>
              <a:gd name="connsiteY361" fmla="*/ 10000 h 10317"/>
              <a:gd name="connsiteX362" fmla="*/ 8278 w 10100"/>
              <a:gd name="connsiteY362" fmla="*/ 10000 h 10317"/>
              <a:gd name="connsiteX363" fmla="*/ 8299 w 10100"/>
              <a:gd name="connsiteY363" fmla="*/ 10000 h 10317"/>
              <a:gd name="connsiteX364" fmla="*/ 8322 w 10100"/>
              <a:gd name="connsiteY364" fmla="*/ 10000 h 10317"/>
              <a:gd name="connsiteX365" fmla="*/ 8346 w 10100"/>
              <a:gd name="connsiteY365" fmla="*/ 10000 h 10317"/>
              <a:gd name="connsiteX366" fmla="*/ 8366 w 10100"/>
              <a:gd name="connsiteY366" fmla="*/ 10000 h 10317"/>
              <a:gd name="connsiteX367" fmla="*/ 8390 w 10100"/>
              <a:gd name="connsiteY367" fmla="*/ 10000 h 10317"/>
              <a:gd name="connsiteX368" fmla="*/ 8413 w 10100"/>
              <a:gd name="connsiteY368" fmla="*/ 10000 h 10317"/>
              <a:gd name="connsiteX369" fmla="*/ 8434 w 10100"/>
              <a:gd name="connsiteY369" fmla="*/ 10000 h 10317"/>
              <a:gd name="connsiteX370" fmla="*/ 8457 w 10100"/>
              <a:gd name="connsiteY370" fmla="*/ 10000 h 10317"/>
              <a:gd name="connsiteX371" fmla="*/ 8478 w 10100"/>
              <a:gd name="connsiteY371" fmla="*/ 10000 h 10317"/>
              <a:gd name="connsiteX372" fmla="*/ 8501 w 10100"/>
              <a:gd name="connsiteY372" fmla="*/ 10000 h 10317"/>
              <a:gd name="connsiteX373" fmla="*/ 8522 w 10100"/>
              <a:gd name="connsiteY373" fmla="*/ 10000 h 10317"/>
              <a:gd name="connsiteX374" fmla="*/ 8545 w 10100"/>
              <a:gd name="connsiteY374" fmla="*/ 10000 h 10317"/>
              <a:gd name="connsiteX375" fmla="*/ 8568 w 10100"/>
              <a:gd name="connsiteY375" fmla="*/ 10000 h 10317"/>
              <a:gd name="connsiteX376" fmla="*/ 8589 w 10100"/>
              <a:gd name="connsiteY376" fmla="*/ 10000 h 10317"/>
              <a:gd name="connsiteX377" fmla="*/ 8612 w 10100"/>
              <a:gd name="connsiteY377" fmla="*/ 10000 h 10317"/>
              <a:gd name="connsiteX378" fmla="*/ 8636 w 10100"/>
              <a:gd name="connsiteY378" fmla="*/ 10000 h 10317"/>
              <a:gd name="connsiteX379" fmla="*/ 8656 w 10100"/>
              <a:gd name="connsiteY379" fmla="*/ 10000 h 10317"/>
              <a:gd name="connsiteX380" fmla="*/ 8680 w 10100"/>
              <a:gd name="connsiteY380" fmla="*/ 10000 h 10317"/>
              <a:gd name="connsiteX381" fmla="*/ 8703 w 10100"/>
              <a:gd name="connsiteY381" fmla="*/ 10000 h 10317"/>
              <a:gd name="connsiteX382" fmla="*/ 8724 w 10100"/>
              <a:gd name="connsiteY382" fmla="*/ 10000 h 10317"/>
              <a:gd name="connsiteX383" fmla="*/ 8747 w 10100"/>
              <a:gd name="connsiteY383" fmla="*/ 10000 h 10317"/>
              <a:gd name="connsiteX384" fmla="*/ 8771 w 10100"/>
              <a:gd name="connsiteY384" fmla="*/ 10000 h 10317"/>
              <a:gd name="connsiteX385" fmla="*/ 8791 w 10100"/>
              <a:gd name="connsiteY385" fmla="*/ 10000 h 10317"/>
              <a:gd name="connsiteX386" fmla="*/ 8815 w 10100"/>
              <a:gd name="connsiteY386" fmla="*/ 10000 h 10317"/>
              <a:gd name="connsiteX387" fmla="*/ 8838 w 10100"/>
              <a:gd name="connsiteY387" fmla="*/ 10000 h 10317"/>
              <a:gd name="connsiteX388" fmla="*/ 8859 w 10100"/>
              <a:gd name="connsiteY388" fmla="*/ 10000 h 10317"/>
              <a:gd name="connsiteX389" fmla="*/ 8879 w 10100"/>
              <a:gd name="connsiteY389" fmla="*/ 10000 h 10317"/>
              <a:gd name="connsiteX390" fmla="*/ 8903 w 10100"/>
              <a:gd name="connsiteY390" fmla="*/ 10000 h 10317"/>
              <a:gd name="connsiteX391" fmla="*/ 8923 w 10100"/>
              <a:gd name="connsiteY391" fmla="*/ 10000 h 10317"/>
              <a:gd name="connsiteX392" fmla="*/ 8947 w 10100"/>
              <a:gd name="connsiteY392" fmla="*/ 10000 h 10317"/>
              <a:gd name="connsiteX393" fmla="*/ 8970 w 10100"/>
              <a:gd name="connsiteY393" fmla="*/ 10000 h 10317"/>
              <a:gd name="connsiteX394" fmla="*/ 8994 w 10100"/>
              <a:gd name="connsiteY394" fmla="*/ 10000 h 10317"/>
              <a:gd name="connsiteX395" fmla="*/ 9014 w 10100"/>
              <a:gd name="connsiteY395" fmla="*/ 10000 h 10317"/>
              <a:gd name="connsiteX396" fmla="*/ 9038 w 10100"/>
              <a:gd name="connsiteY396" fmla="*/ 10000 h 10317"/>
              <a:gd name="connsiteX397" fmla="*/ 9061 w 10100"/>
              <a:gd name="connsiteY397" fmla="*/ 10000 h 10317"/>
              <a:gd name="connsiteX398" fmla="*/ 9082 w 10100"/>
              <a:gd name="connsiteY398" fmla="*/ 10000 h 10317"/>
              <a:gd name="connsiteX399" fmla="*/ 9105 w 10100"/>
              <a:gd name="connsiteY399" fmla="*/ 10000 h 10317"/>
              <a:gd name="connsiteX400" fmla="*/ 9129 w 10100"/>
              <a:gd name="connsiteY400" fmla="*/ 10000 h 10317"/>
              <a:gd name="connsiteX401" fmla="*/ 9149 w 10100"/>
              <a:gd name="connsiteY401" fmla="*/ 10000 h 10317"/>
              <a:gd name="connsiteX402" fmla="*/ 9173 w 10100"/>
              <a:gd name="connsiteY402" fmla="*/ 10000 h 10317"/>
              <a:gd name="connsiteX403" fmla="*/ 9196 w 10100"/>
              <a:gd name="connsiteY403" fmla="*/ 10000 h 10317"/>
              <a:gd name="connsiteX404" fmla="*/ 9217 w 10100"/>
              <a:gd name="connsiteY404" fmla="*/ 10000 h 10317"/>
              <a:gd name="connsiteX405" fmla="*/ 9240 w 10100"/>
              <a:gd name="connsiteY405" fmla="*/ 10000 h 10317"/>
              <a:gd name="connsiteX406" fmla="*/ 9264 w 10100"/>
              <a:gd name="connsiteY406" fmla="*/ 10000 h 10317"/>
              <a:gd name="connsiteX407" fmla="*/ 9281 w 10100"/>
              <a:gd name="connsiteY407" fmla="*/ 10000 h 10317"/>
              <a:gd name="connsiteX408" fmla="*/ 9305 w 10100"/>
              <a:gd name="connsiteY408" fmla="*/ 10000 h 10317"/>
              <a:gd name="connsiteX409" fmla="*/ 9328 w 10100"/>
              <a:gd name="connsiteY409" fmla="*/ 10000 h 10317"/>
              <a:gd name="connsiteX410" fmla="*/ 9349 w 10100"/>
              <a:gd name="connsiteY410" fmla="*/ 10000 h 10317"/>
              <a:gd name="connsiteX411" fmla="*/ 9372 w 10100"/>
              <a:gd name="connsiteY411" fmla="*/ 10000 h 10317"/>
              <a:gd name="connsiteX412" fmla="*/ 9396 w 10100"/>
              <a:gd name="connsiteY412" fmla="*/ 10000 h 10317"/>
              <a:gd name="connsiteX413" fmla="*/ 9419 w 10100"/>
              <a:gd name="connsiteY413" fmla="*/ 10000 h 10317"/>
              <a:gd name="connsiteX414" fmla="*/ 9440 w 10100"/>
              <a:gd name="connsiteY414" fmla="*/ 10000 h 10317"/>
              <a:gd name="connsiteX415" fmla="*/ 9463 w 10100"/>
              <a:gd name="connsiteY415" fmla="*/ 10000 h 10317"/>
              <a:gd name="connsiteX416" fmla="*/ 9487 w 10100"/>
              <a:gd name="connsiteY416" fmla="*/ 10000 h 10317"/>
              <a:gd name="connsiteX417" fmla="*/ 9507 w 10100"/>
              <a:gd name="connsiteY417" fmla="*/ 10000 h 10317"/>
              <a:gd name="connsiteX418" fmla="*/ 9531 w 10100"/>
              <a:gd name="connsiteY418" fmla="*/ 10000 h 10317"/>
              <a:gd name="connsiteX419" fmla="*/ 9554 w 10100"/>
              <a:gd name="connsiteY419" fmla="*/ 10000 h 10317"/>
              <a:gd name="connsiteX420" fmla="*/ 9575 w 10100"/>
              <a:gd name="connsiteY420" fmla="*/ 10000 h 10317"/>
              <a:gd name="connsiteX421" fmla="*/ 9598 w 10100"/>
              <a:gd name="connsiteY421" fmla="*/ 10000 h 10317"/>
              <a:gd name="connsiteX422" fmla="*/ 9622 w 10100"/>
              <a:gd name="connsiteY422" fmla="*/ 10000 h 10317"/>
              <a:gd name="connsiteX423" fmla="*/ 9642 w 10100"/>
              <a:gd name="connsiteY423" fmla="*/ 10000 h 10317"/>
              <a:gd name="connsiteX424" fmla="*/ 9663 w 10100"/>
              <a:gd name="connsiteY424" fmla="*/ 10000 h 10317"/>
              <a:gd name="connsiteX425" fmla="*/ 9686 w 10100"/>
              <a:gd name="connsiteY425" fmla="*/ 10000 h 10317"/>
              <a:gd name="connsiteX426" fmla="*/ 9707 w 10100"/>
              <a:gd name="connsiteY426" fmla="*/ 10000 h 10317"/>
              <a:gd name="connsiteX427" fmla="*/ 9730 w 10100"/>
              <a:gd name="connsiteY427" fmla="*/ 10000 h 10317"/>
              <a:gd name="connsiteX428" fmla="*/ 9754 w 10100"/>
              <a:gd name="connsiteY428" fmla="*/ 10000 h 10317"/>
              <a:gd name="connsiteX429" fmla="*/ 9774 w 10100"/>
              <a:gd name="connsiteY429" fmla="*/ 10000 h 10317"/>
              <a:gd name="connsiteX430" fmla="*/ 9798 w 10100"/>
              <a:gd name="connsiteY430" fmla="*/ 10000 h 10317"/>
              <a:gd name="connsiteX431" fmla="*/ 9821 w 10100"/>
              <a:gd name="connsiteY431" fmla="*/ 10000 h 10317"/>
              <a:gd name="connsiteX432" fmla="*/ 9845 w 10100"/>
              <a:gd name="connsiteY432" fmla="*/ 10000 h 10317"/>
              <a:gd name="connsiteX433" fmla="*/ 9865 w 10100"/>
              <a:gd name="connsiteY433" fmla="*/ 10000 h 10317"/>
              <a:gd name="connsiteX434" fmla="*/ 9889 w 10100"/>
              <a:gd name="connsiteY434" fmla="*/ 10000 h 10317"/>
              <a:gd name="connsiteX435" fmla="*/ 9912 w 10100"/>
              <a:gd name="connsiteY435" fmla="*/ 10000 h 10317"/>
              <a:gd name="connsiteX436" fmla="*/ 9933 w 10100"/>
              <a:gd name="connsiteY436" fmla="*/ 10000 h 10317"/>
              <a:gd name="connsiteX437" fmla="*/ 9956 w 10100"/>
              <a:gd name="connsiteY437" fmla="*/ 10000 h 10317"/>
              <a:gd name="connsiteX438" fmla="*/ 9979 w 10100"/>
              <a:gd name="connsiteY438" fmla="*/ 10000 h 10317"/>
              <a:gd name="connsiteX439" fmla="*/ 10100 w 10100"/>
              <a:gd name="connsiteY439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400 w 10100"/>
              <a:gd name="connsiteY143" fmla="*/ 10000 h 10317"/>
              <a:gd name="connsiteX144" fmla="*/ 3420 w 10100"/>
              <a:gd name="connsiteY144" fmla="*/ 10000 h 10317"/>
              <a:gd name="connsiteX145" fmla="*/ 3444 w 10100"/>
              <a:gd name="connsiteY145" fmla="*/ 10000 h 10317"/>
              <a:gd name="connsiteX146" fmla="*/ 3467 w 10100"/>
              <a:gd name="connsiteY146" fmla="*/ 10000 h 10317"/>
              <a:gd name="connsiteX147" fmla="*/ 3488 w 10100"/>
              <a:gd name="connsiteY147" fmla="*/ 10000 h 10317"/>
              <a:gd name="connsiteX148" fmla="*/ 3511 w 10100"/>
              <a:gd name="connsiteY148" fmla="*/ 10000 h 10317"/>
              <a:gd name="connsiteX149" fmla="*/ 3535 w 10100"/>
              <a:gd name="connsiteY149" fmla="*/ 10000 h 10317"/>
              <a:gd name="connsiteX150" fmla="*/ 3555 w 10100"/>
              <a:gd name="connsiteY150" fmla="*/ 10000 h 10317"/>
              <a:gd name="connsiteX151" fmla="*/ 3579 w 10100"/>
              <a:gd name="connsiteY151" fmla="*/ 10000 h 10317"/>
              <a:gd name="connsiteX152" fmla="*/ 3602 w 10100"/>
              <a:gd name="connsiteY152" fmla="*/ 10000 h 10317"/>
              <a:gd name="connsiteX153" fmla="*/ 3623 w 10100"/>
              <a:gd name="connsiteY153" fmla="*/ 10000 h 10317"/>
              <a:gd name="connsiteX154" fmla="*/ 3646 w 10100"/>
              <a:gd name="connsiteY154" fmla="*/ 10000 h 10317"/>
              <a:gd name="connsiteX155" fmla="*/ 3670 w 10100"/>
              <a:gd name="connsiteY155" fmla="*/ 10000 h 10317"/>
              <a:gd name="connsiteX156" fmla="*/ 3690 w 10100"/>
              <a:gd name="connsiteY156" fmla="*/ 10000 h 10317"/>
              <a:gd name="connsiteX157" fmla="*/ 3714 w 10100"/>
              <a:gd name="connsiteY157" fmla="*/ 10000 h 10317"/>
              <a:gd name="connsiteX158" fmla="*/ 3734 w 10100"/>
              <a:gd name="connsiteY158" fmla="*/ 10000 h 10317"/>
              <a:gd name="connsiteX159" fmla="*/ 3755 w 10100"/>
              <a:gd name="connsiteY159" fmla="*/ 10000 h 10317"/>
              <a:gd name="connsiteX160" fmla="*/ 3778 w 10100"/>
              <a:gd name="connsiteY160" fmla="*/ 10000 h 10317"/>
              <a:gd name="connsiteX161" fmla="*/ 3802 w 10100"/>
              <a:gd name="connsiteY161" fmla="*/ 10000 h 10317"/>
              <a:gd name="connsiteX162" fmla="*/ 3825 w 10100"/>
              <a:gd name="connsiteY162" fmla="*/ 10000 h 10317"/>
              <a:gd name="connsiteX163" fmla="*/ 3846 w 10100"/>
              <a:gd name="connsiteY163" fmla="*/ 10000 h 10317"/>
              <a:gd name="connsiteX164" fmla="*/ 3869 w 10100"/>
              <a:gd name="connsiteY164" fmla="*/ 10000 h 10317"/>
              <a:gd name="connsiteX165" fmla="*/ 3893 w 10100"/>
              <a:gd name="connsiteY165" fmla="*/ 10000 h 10317"/>
              <a:gd name="connsiteX166" fmla="*/ 3913 w 10100"/>
              <a:gd name="connsiteY166" fmla="*/ 10000 h 10317"/>
              <a:gd name="connsiteX167" fmla="*/ 3937 w 10100"/>
              <a:gd name="connsiteY167" fmla="*/ 10000 h 10317"/>
              <a:gd name="connsiteX168" fmla="*/ 3960 w 10100"/>
              <a:gd name="connsiteY168" fmla="*/ 10000 h 10317"/>
              <a:gd name="connsiteX169" fmla="*/ 3981 w 10100"/>
              <a:gd name="connsiteY169" fmla="*/ 10000 h 10317"/>
              <a:gd name="connsiteX170" fmla="*/ 4004 w 10100"/>
              <a:gd name="connsiteY170" fmla="*/ 10000 h 10317"/>
              <a:gd name="connsiteX171" fmla="*/ 4028 w 10100"/>
              <a:gd name="connsiteY171" fmla="*/ 10000 h 10317"/>
              <a:gd name="connsiteX172" fmla="*/ 4048 w 10100"/>
              <a:gd name="connsiteY172" fmla="*/ 10000 h 10317"/>
              <a:gd name="connsiteX173" fmla="*/ 4072 w 10100"/>
              <a:gd name="connsiteY173" fmla="*/ 10000 h 10317"/>
              <a:gd name="connsiteX174" fmla="*/ 4095 w 10100"/>
              <a:gd name="connsiteY174" fmla="*/ 10000 h 10317"/>
              <a:gd name="connsiteX175" fmla="*/ 4116 w 10100"/>
              <a:gd name="connsiteY175" fmla="*/ 10000 h 10317"/>
              <a:gd name="connsiteX176" fmla="*/ 4136 w 10100"/>
              <a:gd name="connsiteY176" fmla="*/ 10000 h 10317"/>
              <a:gd name="connsiteX177" fmla="*/ 4160 w 10100"/>
              <a:gd name="connsiteY177" fmla="*/ 10000 h 10317"/>
              <a:gd name="connsiteX178" fmla="*/ 4180 w 10100"/>
              <a:gd name="connsiteY178" fmla="*/ 10000 h 10317"/>
              <a:gd name="connsiteX179" fmla="*/ 4204 w 10100"/>
              <a:gd name="connsiteY179" fmla="*/ 10000 h 10317"/>
              <a:gd name="connsiteX180" fmla="*/ 4227 w 10100"/>
              <a:gd name="connsiteY180" fmla="*/ 10000 h 10317"/>
              <a:gd name="connsiteX181" fmla="*/ 4251 w 10100"/>
              <a:gd name="connsiteY181" fmla="*/ 10000 h 10317"/>
              <a:gd name="connsiteX182" fmla="*/ 4271 w 10100"/>
              <a:gd name="connsiteY182" fmla="*/ 10000 h 10317"/>
              <a:gd name="connsiteX183" fmla="*/ 4295 w 10100"/>
              <a:gd name="connsiteY183" fmla="*/ 10000 h 10317"/>
              <a:gd name="connsiteX184" fmla="*/ 4318 w 10100"/>
              <a:gd name="connsiteY184" fmla="*/ 10000 h 10317"/>
              <a:gd name="connsiteX185" fmla="*/ 4339 w 10100"/>
              <a:gd name="connsiteY185" fmla="*/ 10000 h 10317"/>
              <a:gd name="connsiteX186" fmla="*/ 4362 w 10100"/>
              <a:gd name="connsiteY186" fmla="*/ 10000 h 10317"/>
              <a:gd name="connsiteX187" fmla="*/ 4385 w 10100"/>
              <a:gd name="connsiteY187" fmla="*/ 10000 h 10317"/>
              <a:gd name="connsiteX188" fmla="*/ 4406 w 10100"/>
              <a:gd name="connsiteY188" fmla="*/ 10000 h 10317"/>
              <a:gd name="connsiteX189" fmla="*/ 4429 w 10100"/>
              <a:gd name="connsiteY189" fmla="*/ 10000 h 10317"/>
              <a:gd name="connsiteX190" fmla="*/ 4453 w 10100"/>
              <a:gd name="connsiteY190" fmla="*/ 10000 h 10317"/>
              <a:gd name="connsiteX191" fmla="*/ 4473 w 10100"/>
              <a:gd name="connsiteY191" fmla="*/ 10000 h 10317"/>
              <a:gd name="connsiteX192" fmla="*/ 4497 w 10100"/>
              <a:gd name="connsiteY192" fmla="*/ 10000 h 10317"/>
              <a:gd name="connsiteX193" fmla="*/ 4520 w 10100"/>
              <a:gd name="connsiteY193" fmla="*/ 10000 h 10317"/>
              <a:gd name="connsiteX194" fmla="*/ 4538 w 10100"/>
              <a:gd name="connsiteY194" fmla="*/ 10000 h 10317"/>
              <a:gd name="connsiteX195" fmla="*/ 4561 w 10100"/>
              <a:gd name="connsiteY195" fmla="*/ 10000 h 10317"/>
              <a:gd name="connsiteX196" fmla="*/ 4585 w 10100"/>
              <a:gd name="connsiteY196" fmla="*/ 10000 h 10317"/>
              <a:gd name="connsiteX197" fmla="*/ 4605 w 10100"/>
              <a:gd name="connsiteY197" fmla="*/ 10000 h 10317"/>
              <a:gd name="connsiteX198" fmla="*/ 4629 w 10100"/>
              <a:gd name="connsiteY198" fmla="*/ 10000 h 10317"/>
              <a:gd name="connsiteX199" fmla="*/ 4652 w 10100"/>
              <a:gd name="connsiteY199" fmla="*/ 10000 h 10317"/>
              <a:gd name="connsiteX200" fmla="*/ 4676 w 10100"/>
              <a:gd name="connsiteY200" fmla="*/ 10000 h 10317"/>
              <a:gd name="connsiteX201" fmla="*/ 4696 w 10100"/>
              <a:gd name="connsiteY201" fmla="*/ 10000 h 10317"/>
              <a:gd name="connsiteX202" fmla="*/ 4720 w 10100"/>
              <a:gd name="connsiteY202" fmla="*/ 10000 h 10317"/>
              <a:gd name="connsiteX203" fmla="*/ 4743 w 10100"/>
              <a:gd name="connsiteY203" fmla="*/ 10000 h 10317"/>
              <a:gd name="connsiteX204" fmla="*/ 4764 w 10100"/>
              <a:gd name="connsiteY204" fmla="*/ 10000 h 10317"/>
              <a:gd name="connsiteX205" fmla="*/ 4787 w 10100"/>
              <a:gd name="connsiteY205" fmla="*/ 10000 h 10317"/>
              <a:gd name="connsiteX206" fmla="*/ 4811 w 10100"/>
              <a:gd name="connsiteY206" fmla="*/ 10000 h 10317"/>
              <a:gd name="connsiteX207" fmla="*/ 4831 w 10100"/>
              <a:gd name="connsiteY207" fmla="*/ 10000 h 10317"/>
              <a:gd name="connsiteX208" fmla="*/ 4855 w 10100"/>
              <a:gd name="connsiteY208" fmla="*/ 10000 h 10317"/>
              <a:gd name="connsiteX209" fmla="*/ 4878 w 10100"/>
              <a:gd name="connsiteY209" fmla="*/ 10000 h 10317"/>
              <a:gd name="connsiteX210" fmla="*/ 4899 w 10100"/>
              <a:gd name="connsiteY210" fmla="*/ 10000 h 10317"/>
              <a:gd name="connsiteX211" fmla="*/ 4919 w 10100"/>
              <a:gd name="connsiteY211" fmla="*/ 10000 h 10317"/>
              <a:gd name="connsiteX212" fmla="*/ 4943 w 10100"/>
              <a:gd name="connsiteY212" fmla="*/ 10000 h 10317"/>
              <a:gd name="connsiteX213" fmla="*/ 4963 w 10100"/>
              <a:gd name="connsiteY213" fmla="*/ 10000 h 10317"/>
              <a:gd name="connsiteX214" fmla="*/ 4987 w 10100"/>
              <a:gd name="connsiteY214" fmla="*/ 10000 h 10317"/>
              <a:gd name="connsiteX215" fmla="*/ 5010 w 10100"/>
              <a:gd name="connsiteY215" fmla="*/ 10000 h 10317"/>
              <a:gd name="connsiteX216" fmla="*/ 5031 w 10100"/>
              <a:gd name="connsiteY216" fmla="*/ 10000 h 10317"/>
              <a:gd name="connsiteX217" fmla="*/ 5054 w 10100"/>
              <a:gd name="connsiteY217" fmla="*/ 10000 h 10317"/>
              <a:gd name="connsiteX218" fmla="*/ 5078 w 10100"/>
              <a:gd name="connsiteY218" fmla="*/ 10000 h 10317"/>
              <a:gd name="connsiteX219" fmla="*/ 5101 w 10100"/>
              <a:gd name="connsiteY219" fmla="*/ 10000 h 10317"/>
              <a:gd name="connsiteX220" fmla="*/ 5122 w 10100"/>
              <a:gd name="connsiteY220" fmla="*/ 10000 h 10317"/>
              <a:gd name="connsiteX221" fmla="*/ 5145 w 10100"/>
              <a:gd name="connsiteY221" fmla="*/ 10000 h 10317"/>
              <a:gd name="connsiteX222" fmla="*/ 5169 w 10100"/>
              <a:gd name="connsiteY222" fmla="*/ 10000 h 10317"/>
              <a:gd name="connsiteX223" fmla="*/ 5189 w 10100"/>
              <a:gd name="connsiteY223" fmla="*/ 10000 h 10317"/>
              <a:gd name="connsiteX224" fmla="*/ 5213 w 10100"/>
              <a:gd name="connsiteY224" fmla="*/ 10000 h 10317"/>
              <a:gd name="connsiteX225" fmla="*/ 5236 w 10100"/>
              <a:gd name="connsiteY225" fmla="*/ 10000 h 10317"/>
              <a:gd name="connsiteX226" fmla="*/ 5257 w 10100"/>
              <a:gd name="connsiteY226" fmla="*/ 10000 h 10317"/>
              <a:gd name="connsiteX227" fmla="*/ 5280 w 10100"/>
              <a:gd name="connsiteY227" fmla="*/ 10000 h 10317"/>
              <a:gd name="connsiteX228" fmla="*/ 5304 w 10100"/>
              <a:gd name="connsiteY228" fmla="*/ 10000 h 10317"/>
              <a:gd name="connsiteX229" fmla="*/ 5321 w 10100"/>
              <a:gd name="connsiteY229" fmla="*/ 10000 h 10317"/>
              <a:gd name="connsiteX230" fmla="*/ 5345 w 10100"/>
              <a:gd name="connsiteY230" fmla="*/ 10000 h 10317"/>
              <a:gd name="connsiteX231" fmla="*/ 5368 w 10100"/>
              <a:gd name="connsiteY231" fmla="*/ 10000 h 10317"/>
              <a:gd name="connsiteX232" fmla="*/ 5389 w 10100"/>
              <a:gd name="connsiteY232" fmla="*/ 10000 h 10317"/>
              <a:gd name="connsiteX233" fmla="*/ 5412 w 10100"/>
              <a:gd name="connsiteY233" fmla="*/ 10000 h 10317"/>
              <a:gd name="connsiteX234" fmla="*/ 5436 w 10100"/>
              <a:gd name="connsiteY234" fmla="*/ 10000 h 10317"/>
              <a:gd name="connsiteX235" fmla="*/ 5456 w 10100"/>
              <a:gd name="connsiteY235" fmla="*/ 10000 h 10317"/>
              <a:gd name="connsiteX236" fmla="*/ 5480 w 10100"/>
              <a:gd name="connsiteY236" fmla="*/ 10000 h 10317"/>
              <a:gd name="connsiteX237" fmla="*/ 5503 w 10100"/>
              <a:gd name="connsiteY237" fmla="*/ 10000 h 10317"/>
              <a:gd name="connsiteX238" fmla="*/ 5527 w 10100"/>
              <a:gd name="connsiteY238" fmla="*/ 10000 h 10317"/>
              <a:gd name="connsiteX239" fmla="*/ 5547 w 10100"/>
              <a:gd name="connsiteY239" fmla="*/ 10000 h 10317"/>
              <a:gd name="connsiteX240" fmla="*/ 5571 w 10100"/>
              <a:gd name="connsiteY240" fmla="*/ 10000 h 10317"/>
              <a:gd name="connsiteX241" fmla="*/ 5594 w 10100"/>
              <a:gd name="connsiteY241" fmla="*/ 10000 h 10317"/>
              <a:gd name="connsiteX242" fmla="*/ 5615 w 10100"/>
              <a:gd name="connsiteY242" fmla="*/ 10000 h 10317"/>
              <a:gd name="connsiteX243" fmla="*/ 5638 w 10100"/>
              <a:gd name="connsiteY243" fmla="*/ 10000 h 10317"/>
              <a:gd name="connsiteX244" fmla="*/ 5661 w 10100"/>
              <a:gd name="connsiteY244" fmla="*/ 10000 h 10317"/>
              <a:gd name="connsiteX245" fmla="*/ 5682 w 10100"/>
              <a:gd name="connsiteY245" fmla="*/ 10000 h 10317"/>
              <a:gd name="connsiteX246" fmla="*/ 5705 w 10100"/>
              <a:gd name="connsiteY246" fmla="*/ 10000 h 10317"/>
              <a:gd name="connsiteX247" fmla="*/ 5726 w 10100"/>
              <a:gd name="connsiteY247" fmla="*/ 10000 h 10317"/>
              <a:gd name="connsiteX248" fmla="*/ 5747 w 10100"/>
              <a:gd name="connsiteY248" fmla="*/ 10000 h 10317"/>
              <a:gd name="connsiteX249" fmla="*/ 5770 w 10100"/>
              <a:gd name="connsiteY249" fmla="*/ 10000 h 10317"/>
              <a:gd name="connsiteX250" fmla="*/ 5793 w 10100"/>
              <a:gd name="connsiteY250" fmla="*/ 10000 h 10317"/>
              <a:gd name="connsiteX251" fmla="*/ 5814 w 10100"/>
              <a:gd name="connsiteY251" fmla="*/ 10000 h 10317"/>
              <a:gd name="connsiteX252" fmla="*/ 5837 w 10100"/>
              <a:gd name="connsiteY252" fmla="*/ 10000 h 10317"/>
              <a:gd name="connsiteX253" fmla="*/ 5861 w 10100"/>
              <a:gd name="connsiteY253" fmla="*/ 10000 h 10317"/>
              <a:gd name="connsiteX254" fmla="*/ 5881 w 10100"/>
              <a:gd name="connsiteY254" fmla="*/ 10000 h 10317"/>
              <a:gd name="connsiteX255" fmla="*/ 5905 w 10100"/>
              <a:gd name="connsiteY255" fmla="*/ 10000 h 10317"/>
              <a:gd name="connsiteX256" fmla="*/ 5928 w 10100"/>
              <a:gd name="connsiteY256" fmla="*/ 10000 h 10317"/>
              <a:gd name="connsiteX257" fmla="*/ 5952 w 10100"/>
              <a:gd name="connsiteY257" fmla="*/ 10000 h 10317"/>
              <a:gd name="connsiteX258" fmla="*/ 5972 w 10100"/>
              <a:gd name="connsiteY258" fmla="*/ 10000 h 10317"/>
              <a:gd name="connsiteX259" fmla="*/ 5996 w 10100"/>
              <a:gd name="connsiteY259" fmla="*/ 10000 h 10317"/>
              <a:gd name="connsiteX260" fmla="*/ 6019 w 10100"/>
              <a:gd name="connsiteY260" fmla="*/ 10000 h 10317"/>
              <a:gd name="connsiteX261" fmla="*/ 6040 w 10100"/>
              <a:gd name="connsiteY261" fmla="*/ 10000 h 10317"/>
              <a:gd name="connsiteX262" fmla="*/ 6063 w 10100"/>
              <a:gd name="connsiteY262" fmla="*/ 10000 h 10317"/>
              <a:gd name="connsiteX263" fmla="*/ 6087 w 10100"/>
              <a:gd name="connsiteY263" fmla="*/ 10000 h 10317"/>
              <a:gd name="connsiteX264" fmla="*/ 6104 w 10100"/>
              <a:gd name="connsiteY264" fmla="*/ 10000 h 10317"/>
              <a:gd name="connsiteX265" fmla="*/ 6128 w 10100"/>
              <a:gd name="connsiteY265" fmla="*/ 10000 h 10317"/>
              <a:gd name="connsiteX266" fmla="*/ 6151 w 10100"/>
              <a:gd name="connsiteY266" fmla="*/ 10000 h 10317"/>
              <a:gd name="connsiteX267" fmla="*/ 6172 w 10100"/>
              <a:gd name="connsiteY267" fmla="*/ 10000 h 10317"/>
              <a:gd name="connsiteX268" fmla="*/ 6195 w 10100"/>
              <a:gd name="connsiteY268" fmla="*/ 10000 h 10317"/>
              <a:gd name="connsiteX269" fmla="*/ 6219 w 10100"/>
              <a:gd name="connsiteY269" fmla="*/ 10000 h 10317"/>
              <a:gd name="connsiteX270" fmla="*/ 6239 w 10100"/>
              <a:gd name="connsiteY270" fmla="*/ 10000 h 10317"/>
              <a:gd name="connsiteX271" fmla="*/ 6263 w 10100"/>
              <a:gd name="connsiteY271" fmla="*/ 10000 h 10317"/>
              <a:gd name="connsiteX272" fmla="*/ 6286 w 10100"/>
              <a:gd name="connsiteY272" fmla="*/ 10000 h 10317"/>
              <a:gd name="connsiteX273" fmla="*/ 6307 w 10100"/>
              <a:gd name="connsiteY273" fmla="*/ 10000 h 10317"/>
              <a:gd name="connsiteX274" fmla="*/ 6330 w 10100"/>
              <a:gd name="connsiteY274" fmla="*/ 10000 h 10317"/>
              <a:gd name="connsiteX275" fmla="*/ 6354 w 10100"/>
              <a:gd name="connsiteY275" fmla="*/ 10000 h 10317"/>
              <a:gd name="connsiteX276" fmla="*/ 6374 w 10100"/>
              <a:gd name="connsiteY276" fmla="*/ 10000 h 10317"/>
              <a:gd name="connsiteX277" fmla="*/ 6398 w 10100"/>
              <a:gd name="connsiteY277" fmla="*/ 10000 h 10317"/>
              <a:gd name="connsiteX278" fmla="*/ 6421 w 10100"/>
              <a:gd name="connsiteY278" fmla="*/ 10000 h 10317"/>
              <a:gd name="connsiteX279" fmla="*/ 6445 w 10100"/>
              <a:gd name="connsiteY279" fmla="*/ 10000 h 10317"/>
              <a:gd name="connsiteX280" fmla="*/ 6465 w 10100"/>
              <a:gd name="connsiteY280" fmla="*/ 10000 h 10317"/>
              <a:gd name="connsiteX281" fmla="*/ 6489 w 10100"/>
              <a:gd name="connsiteY281" fmla="*/ 10000 h 10317"/>
              <a:gd name="connsiteX282" fmla="*/ 6509 w 10100"/>
              <a:gd name="connsiteY282" fmla="*/ 10000 h 10317"/>
              <a:gd name="connsiteX283" fmla="*/ 6530 w 10100"/>
              <a:gd name="connsiteY283" fmla="*/ 10000 h 10317"/>
              <a:gd name="connsiteX284" fmla="*/ 6553 w 10100"/>
              <a:gd name="connsiteY284" fmla="*/ 10000 h 10317"/>
              <a:gd name="connsiteX285" fmla="*/ 6577 w 10100"/>
              <a:gd name="connsiteY285" fmla="*/ 10000 h 10317"/>
              <a:gd name="connsiteX286" fmla="*/ 6597 w 10100"/>
              <a:gd name="connsiteY286" fmla="*/ 10000 h 10317"/>
              <a:gd name="connsiteX287" fmla="*/ 6621 w 10100"/>
              <a:gd name="connsiteY287" fmla="*/ 10000 h 10317"/>
              <a:gd name="connsiteX288" fmla="*/ 6644 w 10100"/>
              <a:gd name="connsiteY288" fmla="*/ 10000 h 10317"/>
              <a:gd name="connsiteX289" fmla="*/ 6665 w 10100"/>
              <a:gd name="connsiteY289" fmla="*/ 10000 h 10317"/>
              <a:gd name="connsiteX290" fmla="*/ 6688 w 10100"/>
              <a:gd name="connsiteY290" fmla="*/ 10000 h 10317"/>
              <a:gd name="connsiteX291" fmla="*/ 6712 w 10100"/>
              <a:gd name="connsiteY291" fmla="*/ 10000 h 10317"/>
              <a:gd name="connsiteX292" fmla="*/ 6732 w 10100"/>
              <a:gd name="connsiteY292" fmla="*/ 10000 h 10317"/>
              <a:gd name="connsiteX293" fmla="*/ 6756 w 10100"/>
              <a:gd name="connsiteY293" fmla="*/ 10000 h 10317"/>
              <a:gd name="connsiteX294" fmla="*/ 6779 w 10100"/>
              <a:gd name="connsiteY294" fmla="*/ 10000 h 10317"/>
              <a:gd name="connsiteX295" fmla="*/ 6800 w 10100"/>
              <a:gd name="connsiteY295" fmla="*/ 10000 h 10317"/>
              <a:gd name="connsiteX296" fmla="*/ 6823 w 10100"/>
              <a:gd name="connsiteY296" fmla="*/ 10000 h 10317"/>
              <a:gd name="connsiteX297" fmla="*/ 6847 w 10100"/>
              <a:gd name="connsiteY297" fmla="*/ 10000 h 10317"/>
              <a:gd name="connsiteX298" fmla="*/ 6870 w 10100"/>
              <a:gd name="connsiteY298" fmla="*/ 10000 h 10317"/>
              <a:gd name="connsiteX299" fmla="*/ 6891 w 10100"/>
              <a:gd name="connsiteY299" fmla="*/ 10000 h 10317"/>
              <a:gd name="connsiteX300" fmla="*/ 6911 w 10100"/>
              <a:gd name="connsiteY300" fmla="*/ 10000 h 10317"/>
              <a:gd name="connsiteX301" fmla="*/ 6935 w 10100"/>
              <a:gd name="connsiteY301" fmla="*/ 10000 h 10317"/>
              <a:gd name="connsiteX302" fmla="*/ 6955 w 10100"/>
              <a:gd name="connsiteY302" fmla="*/ 10000 h 10317"/>
              <a:gd name="connsiteX303" fmla="*/ 6979 w 10100"/>
              <a:gd name="connsiteY303" fmla="*/ 10000 h 10317"/>
              <a:gd name="connsiteX304" fmla="*/ 7002 w 10100"/>
              <a:gd name="connsiteY304" fmla="*/ 10000 h 10317"/>
              <a:gd name="connsiteX305" fmla="*/ 7023 w 10100"/>
              <a:gd name="connsiteY305" fmla="*/ 10000 h 10317"/>
              <a:gd name="connsiteX306" fmla="*/ 7046 w 10100"/>
              <a:gd name="connsiteY306" fmla="*/ 10000 h 10317"/>
              <a:gd name="connsiteX307" fmla="*/ 7070 w 10100"/>
              <a:gd name="connsiteY307" fmla="*/ 10000 h 10317"/>
              <a:gd name="connsiteX308" fmla="*/ 7090 w 10100"/>
              <a:gd name="connsiteY308" fmla="*/ 10000 h 10317"/>
              <a:gd name="connsiteX309" fmla="*/ 7114 w 10100"/>
              <a:gd name="connsiteY309" fmla="*/ 10000 h 10317"/>
              <a:gd name="connsiteX310" fmla="*/ 7137 w 10100"/>
              <a:gd name="connsiteY310" fmla="*/ 10000 h 10317"/>
              <a:gd name="connsiteX311" fmla="*/ 7158 w 10100"/>
              <a:gd name="connsiteY311" fmla="*/ 10000 h 10317"/>
              <a:gd name="connsiteX312" fmla="*/ 7181 w 10100"/>
              <a:gd name="connsiteY312" fmla="*/ 10000 h 10317"/>
              <a:gd name="connsiteX313" fmla="*/ 7204 w 10100"/>
              <a:gd name="connsiteY313" fmla="*/ 10000 h 10317"/>
              <a:gd name="connsiteX314" fmla="*/ 7225 w 10100"/>
              <a:gd name="connsiteY314" fmla="*/ 10000 h 10317"/>
              <a:gd name="connsiteX315" fmla="*/ 7248 w 10100"/>
              <a:gd name="connsiteY315" fmla="*/ 10000 h 10317"/>
              <a:gd name="connsiteX316" fmla="*/ 7272 w 10100"/>
              <a:gd name="connsiteY316" fmla="*/ 10000 h 10317"/>
              <a:gd name="connsiteX317" fmla="*/ 7292 w 10100"/>
              <a:gd name="connsiteY317" fmla="*/ 10000 h 10317"/>
              <a:gd name="connsiteX318" fmla="*/ 7313 w 10100"/>
              <a:gd name="connsiteY318" fmla="*/ 10000 h 10317"/>
              <a:gd name="connsiteX319" fmla="*/ 7336 w 10100"/>
              <a:gd name="connsiteY319" fmla="*/ 10000 h 10317"/>
              <a:gd name="connsiteX320" fmla="*/ 7360 w 10100"/>
              <a:gd name="connsiteY320" fmla="*/ 10000 h 10317"/>
              <a:gd name="connsiteX321" fmla="*/ 7380 w 10100"/>
              <a:gd name="connsiteY321" fmla="*/ 10000 h 10317"/>
              <a:gd name="connsiteX322" fmla="*/ 7404 w 10100"/>
              <a:gd name="connsiteY322" fmla="*/ 10000 h 10317"/>
              <a:gd name="connsiteX323" fmla="*/ 7427 w 10100"/>
              <a:gd name="connsiteY323" fmla="*/ 10000 h 10317"/>
              <a:gd name="connsiteX324" fmla="*/ 7448 w 10100"/>
              <a:gd name="connsiteY324" fmla="*/ 10000 h 10317"/>
              <a:gd name="connsiteX325" fmla="*/ 7471 w 10100"/>
              <a:gd name="connsiteY325" fmla="*/ 10000 h 10317"/>
              <a:gd name="connsiteX326" fmla="*/ 7495 w 10100"/>
              <a:gd name="connsiteY326" fmla="*/ 10000 h 10317"/>
              <a:gd name="connsiteX327" fmla="*/ 7515 w 10100"/>
              <a:gd name="connsiteY327" fmla="*/ 10000 h 10317"/>
              <a:gd name="connsiteX328" fmla="*/ 7539 w 10100"/>
              <a:gd name="connsiteY328" fmla="*/ 10000 h 10317"/>
              <a:gd name="connsiteX329" fmla="*/ 7562 w 10100"/>
              <a:gd name="connsiteY329" fmla="*/ 10000 h 10317"/>
              <a:gd name="connsiteX330" fmla="*/ 7583 w 10100"/>
              <a:gd name="connsiteY330" fmla="*/ 10000 h 10317"/>
              <a:gd name="connsiteX331" fmla="*/ 7606 w 10100"/>
              <a:gd name="connsiteY331" fmla="*/ 10000 h 10317"/>
              <a:gd name="connsiteX332" fmla="*/ 7630 w 10100"/>
              <a:gd name="connsiteY332" fmla="*/ 10000 h 10317"/>
              <a:gd name="connsiteX333" fmla="*/ 7650 w 10100"/>
              <a:gd name="connsiteY333" fmla="*/ 10000 h 10317"/>
              <a:gd name="connsiteX334" fmla="*/ 7674 w 10100"/>
              <a:gd name="connsiteY334" fmla="*/ 10000 h 10317"/>
              <a:gd name="connsiteX335" fmla="*/ 7694 w 10100"/>
              <a:gd name="connsiteY335" fmla="*/ 10000 h 10317"/>
              <a:gd name="connsiteX336" fmla="*/ 7718 w 10100"/>
              <a:gd name="connsiteY336" fmla="*/ 10000 h 10317"/>
              <a:gd name="connsiteX337" fmla="*/ 7738 w 10100"/>
              <a:gd name="connsiteY337" fmla="*/ 10000 h 10317"/>
              <a:gd name="connsiteX338" fmla="*/ 7762 w 10100"/>
              <a:gd name="connsiteY338" fmla="*/ 10000 h 10317"/>
              <a:gd name="connsiteX339" fmla="*/ 7785 w 10100"/>
              <a:gd name="connsiteY339" fmla="*/ 10000 h 10317"/>
              <a:gd name="connsiteX340" fmla="*/ 7806 w 10100"/>
              <a:gd name="connsiteY340" fmla="*/ 10000 h 10317"/>
              <a:gd name="connsiteX341" fmla="*/ 7829 w 10100"/>
              <a:gd name="connsiteY341" fmla="*/ 10000 h 10317"/>
              <a:gd name="connsiteX342" fmla="*/ 7853 w 10100"/>
              <a:gd name="connsiteY342" fmla="*/ 10000 h 10317"/>
              <a:gd name="connsiteX343" fmla="*/ 7873 w 10100"/>
              <a:gd name="connsiteY343" fmla="*/ 10000 h 10317"/>
              <a:gd name="connsiteX344" fmla="*/ 7897 w 10100"/>
              <a:gd name="connsiteY344" fmla="*/ 10000 h 10317"/>
              <a:gd name="connsiteX345" fmla="*/ 7920 w 10100"/>
              <a:gd name="connsiteY345" fmla="*/ 10000 h 10317"/>
              <a:gd name="connsiteX346" fmla="*/ 7941 w 10100"/>
              <a:gd name="connsiteY346" fmla="*/ 10000 h 10317"/>
              <a:gd name="connsiteX347" fmla="*/ 7964 w 10100"/>
              <a:gd name="connsiteY347" fmla="*/ 10000 h 10317"/>
              <a:gd name="connsiteX348" fmla="*/ 7988 w 10100"/>
              <a:gd name="connsiteY348" fmla="*/ 10000 h 10317"/>
              <a:gd name="connsiteX349" fmla="*/ 8008 w 10100"/>
              <a:gd name="connsiteY349" fmla="*/ 10000 h 10317"/>
              <a:gd name="connsiteX350" fmla="*/ 8032 w 10100"/>
              <a:gd name="connsiteY350" fmla="*/ 10000 h 10317"/>
              <a:gd name="connsiteX351" fmla="*/ 8055 w 10100"/>
              <a:gd name="connsiteY351" fmla="*/ 10000 h 10317"/>
              <a:gd name="connsiteX352" fmla="*/ 8076 w 10100"/>
              <a:gd name="connsiteY352" fmla="*/ 10000 h 10317"/>
              <a:gd name="connsiteX353" fmla="*/ 8096 w 10100"/>
              <a:gd name="connsiteY353" fmla="*/ 10000 h 10317"/>
              <a:gd name="connsiteX354" fmla="*/ 8120 w 10100"/>
              <a:gd name="connsiteY354" fmla="*/ 10000 h 10317"/>
              <a:gd name="connsiteX355" fmla="*/ 8143 w 10100"/>
              <a:gd name="connsiteY355" fmla="*/ 10000 h 10317"/>
              <a:gd name="connsiteX356" fmla="*/ 8164 w 10100"/>
              <a:gd name="connsiteY356" fmla="*/ 10000 h 10317"/>
              <a:gd name="connsiteX357" fmla="*/ 8187 w 10100"/>
              <a:gd name="connsiteY357" fmla="*/ 10000 h 10317"/>
              <a:gd name="connsiteX358" fmla="*/ 8211 w 10100"/>
              <a:gd name="connsiteY358" fmla="*/ 10000 h 10317"/>
              <a:gd name="connsiteX359" fmla="*/ 8231 w 10100"/>
              <a:gd name="connsiteY359" fmla="*/ 10000 h 10317"/>
              <a:gd name="connsiteX360" fmla="*/ 8255 w 10100"/>
              <a:gd name="connsiteY360" fmla="*/ 10000 h 10317"/>
              <a:gd name="connsiteX361" fmla="*/ 8278 w 10100"/>
              <a:gd name="connsiteY361" fmla="*/ 10000 h 10317"/>
              <a:gd name="connsiteX362" fmla="*/ 8299 w 10100"/>
              <a:gd name="connsiteY362" fmla="*/ 10000 h 10317"/>
              <a:gd name="connsiteX363" fmla="*/ 8322 w 10100"/>
              <a:gd name="connsiteY363" fmla="*/ 10000 h 10317"/>
              <a:gd name="connsiteX364" fmla="*/ 8346 w 10100"/>
              <a:gd name="connsiteY364" fmla="*/ 10000 h 10317"/>
              <a:gd name="connsiteX365" fmla="*/ 8366 w 10100"/>
              <a:gd name="connsiteY365" fmla="*/ 10000 h 10317"/>
              <a:gd name="connsiteX366" fmla="*/ 8390 w 10100"/>
              <a:gd name="connsiteY366" fmla="*/ 10000 h 10317"/>
              <a:gd name="connsiteX367" fmla="*/ 8413 w 10100"/>
              <a:gd name="connsiteY367" fmla="*/ 10000 h 10317"/>
              <a:gd name="connsiteX368" fmla="*/ 8434 w 10100"/>
              <a:gd name="connsiteY368" fmla="*/ 10000 h 10317"/>
              <a:gd name="connsiteX369" fmla="*/ 8457 w 10100"/>
              <a:gd name="connsiteY369" fmla="*/ 10000 h 10317"/>
              <a:gd name="connsiteX370" fmla="*/ 8478 w 10100"/>
              <a:gd name="connsiteY370" fmla="*/ 10000 h 10317"/>
              <a:gd name="connsiteX371" fmla="*/ 8501 w 10100"/>
              <a:gd name="connsiteY371" fmla="*/ 10000 h 10317"/>
              <a:gd name="connsiteX372" fmla="*/ 8522 w 10100"/>
              <a:gd name="connsiteY372" fmla="*/ 10000 h 10317"/>
              <a:gd name="connsiteX373" fmla="*/ 8545 w 10100"/>
              <a:gd name="connsiteY373" fmla="*/ 10000 h 10317"/>
              <a:gd name="connsiteX374" fmla="*/ 8568 w 10100"/>
              <a:gd name="connsiteY374" fmla="*/ 10000 h 10317"/>
              <a:gd name="connsiteX375" fmla="*/ 8589 w 10100"/>
              <a:gd name="connsiteY375" fmla="*/ 10000 h 10317"/>
              <a:gd name="connsiteX376" fmla="*/ 8612 w 10100"/>
              <a:gd name="connsiteY376" fmla="*/ 10000 h 10317"/>
              <a:gd name="connsiteX377" fmla="*/ 8636 w 10100"/>
              <a:gd name="connsiteY377" fmla="*/ 10000 h 10317"/>
              <a:gd name="connsiteX378" fmla="*/ 8656 w 10100"/>
              <a:gd name="connsiteY378" fmla="*/ 10000 h 10317"/>
              <a:gd name="connsiteX379" fmla="*/ 8680 w 10100"/>
              <a:gd name="connsiteY379" fmla="*/ 10000 h 10317"/>
              <a:gd name="connsiteX380" fmla="*/ 8703 w 10100"/>
              <a:gd name="connsiteY380" fmla="*/ 10000 h 10317"/>
              <a:gd name="connsiteX381" fmla="*/ 8724 w 10100"/>
              <a:gd name="connsiteY381" fmla="*/ 10000 h 10317"/>
              <a:gd name="connsiteX382" fmla="*/ 8747 w 10100"/>
              <a:gd name="connsiteY382" fmla="*/ 10000 h 10317"/>
              <a:gd name="connsiteX383" fmla="*/ 8771 w 10100"/>
              <a:gd name="connsiteY383" fmla="*/ 10000 h 10317"/>
              <a:gd name="connsiteX384" fmla="*/ 8791 w 10100"/>
              <a:gd name="connsiteY384" fmla="*/ 10000 h 10317"/>
              <a:gd name="connsiteX385" fmla="*/ 8815 w 10100"/>
              <a:gd name="connsiteY385" fmla="*/ 10000 h 10317"/>
              <a:gd name="connsiteX386" fmla="*/ 8838 w 10100"/>
              <a:gd name="connsiteY386" fmla="*/ 10000 h 10317"/>
              <a:gd name="connsiteX387" fmla="*/ 8859 w 10100"/>
              <a:gd name="connsiteY387" fmla="*/ 10000 h 10317"/>
              <a:gd name="connsiteX388" fmla="*/ 8879 w 10100"/>
              <a:gd name="connsiteY388" fmla="*/ 10000 h 10317"/>
              <a:gd name="connsiteX389" fmla="*/ 8903 w 10100"/>
              <a:gd name="connsiteY389" fmla="*/ 10000 h 10317"/>
              <a:gd name="connsiteX390" fmla="*/ 8923 w 10100"/>
              <a:gd name="connsiteY390" fmla="*/ 10000 h 10317"/>
              <a:gd name="connsiteX391" fmla="*/ 8947 w 10100"/>
              <a:gd name="connsiteY391" fmla="*/ 10000 h 10317"/>
              <a:gd name="connsiteX392" fmla="*/ 8970 w 10100"/>
              <a:gd name="connsiteY392" fmla="*/ 10000 h 10317"/>
              <a:gd name="connsiteX393" fmla="*/ 8994 w 10100"/>
              <a:gd name="connsiteY393" fmla="*/ 10000 h 10317"/>
              <a:gd name="connsiteX394" fmla="*/ 9014 w 10100"/>
              <a:gd name="connsiteY394" fmla="*/ 10000 h 10317"/>
              <a:gd name="connsiteX395" fmla="*/ 9038 w 10100"/>
              <a:gd name="connsiteY395" fmla="*/ 10000 h 10317"/>
              <a:gd name="connsiteX396" fmla="*/ 9061 w 10100"/>
              <a:gd name="connsiteY396" fmla="*/ 10000 h 10317"/>
              <a:gd name="connsiteX397" fmla="*/ 9082 w 10100"/>
              <a:gd name="connsiteY397" fmla="*/ 10000 h 10317"/>
              <a:gd name="connsiteX398" fmla="*/ 9105 w 10100"/>
              <a:gd name="connsiteY398" fmla="*/ 10000 h 10317"/>
              <a:gd name="connsiteX399" fmla="*/ 9129 w 10100"/>
              <a:gd name="connsiteY399" fmla="*/ 10000 h 10317"/>
              <a:gd name="connsiteX400" fmla="*/ 9149 w 10100"/>
              <a:gd name="connsiteY400" fmla="*/ 10000 h 10317"/>
              <a:gd name="connsiteX401" fmla="*/ 9173 w 10100"/>
              <a:gd name="connsiteY401" fmla="*/ 10000 h 10317"/>
              <a:gd name="connsiteX402" fmla="*/ 9196 w 10100"/>
              <a:gd name="connsiteY402" fmla="*/ 10000 h 10317"/>
              <a:gd name="connsiteX403" fmla="*/ 9217 w 10100"/>
              <a:gd name="connsiteY403" fmla="*/ 10000 h 10317"/>
              <a:gd name="connsiteX404" fmla="*/ 9240 w 10100"/>
              <a:gd name="connsiteY404" fmla="*/ 10000 h 10317"/>
              <a:gd name="connsiteX405" fmla="*/ 9264 w 10100"/>
              <a:gd name="connsiteY405" fmla="*/ 10000 h 10317"/>
              <a:gd name="connsiteX406" fmla="*/ 9281 w 10100"/>
              <a:gd name="connsiteY406" fmla="*/ 10000 h 10317"/>
              <a:gd name="connsiteX407" fmla="*/ 9305 w 10100"/>
              <a:gd name="connsiteY407" fmla="*/ 10000 h 10317"/>
              <a:gd name="connsiteX408" fmla="*/ 9328 w 10100"/>
              <a:gd name="connsiteY408" fmla="*/ 10000 h 10317"/>
              <a:gd name="connsiteX409" fmla="*/ 9349 w 10100"/>
              <a:gd name="connsiteY409" fmla="*/ 10000 h 10317"/>
              <a:gd name="connsiteX410" fmla="*/ 9372 w 10100"/>
              <a:gd name="connsiteY410" fmla="*/ 10000 h 10317"/>
              <a:gd name="connsiteX411" fmla="*/ 9396 w 10100"/>
              <a:gd name="connsiteY411" fmla="*/ 10000 h 10317"/>
              <a:gd name="connsiteX412" fmla="*/ 9419 w 10100"/>
              <a:gd name="connsiteY412" fmla="*/ 10000 h 10317"/>
              <a:gd name="connsiteX413" fmla="*/ 9440 w 10100"/>
              <a:gd name="connsiteY413" fmla="*/ 10000 h 10317"/>
              <a:gd name="connsiteX414" fmla="*/ 9463 w 10100"/>
              <a:gd name="connsiteY414" fmla="*/ 10000 h 10317"/>
              <a:gd name="connsiteX415" fmla="*/ 9487 w 10100"/>
              <a:gd name="connsiteY415" fmla="*/ 10000 h 10317"/>
              <a:gd name="connsiteX416" fmla="*/ 9507 w 10100"/>
              <a:gd name="connsiteY416" fmla="*/ 10000 h 10317"/>
              <a:gd name="connsiteX417" fmla="*/ 9531 w 10100"/>
              <a:gd name="connsiteY417" fmla="*/ 10000 h 10317"/>
              <a:gd name="connsiteX418" fmla="*/ 9554 w 10100"/>
              <a:gd name="connsiteY418" fmla="*/ 10000 h 10317"/>
              <a:gd name="connsiteX419" fmla="*/ 9575 w 10100"/>
              <a:gd name="connsiteY419" fmla="*/ 10000 h 10317"/>
              <a:gd name="connsiteX420" fmla="*/ 9598 w 10100"/>
              <a:gd name="connsiteY420" fmla="*/ 10000 h 10317"/>
              <a:gd name="connsiteX421" fmla="*/ 9622 w 10100"/>
              <a:gd name="connsiteY421" fmla="*/ 10000 h 10317"/>
              <a:gd name="connsiteX422" fmla="*/ 9642 w 10100"/>
              <a:gd name="connsiteY422" fmla="*/ 10000 h 10317"/>
              <a:gd name="connsiteX423" fmla="*/ 9663 w 10100"/>
              <a:gd name="connsiteY423" fmla="*/ 10000 h 10317"/>
              <a:gd name="connsiteX424" fmla="*/ 9686 w 10100"/>
              <a:gd name="connsiteY424" fmla="*/ 10000 h 10317"/>
              <a:gd name="connsiteX425" fmla="*/ 9707 w 10100"/>
              <a:gd name="connsiteY425" fmla="*/ 10000 h 10317"/>
              <a:gd name="connsiteX426" fmla="*/ 9730 w 10100"/>
              <a:gd name="connsiteY426" fmla="*/ 10000 h 10317"/>
              <a:gd name="connsiteX427" fmla="*/ 9754 w 10100"/>
              <a:gd name="connsiteY427" fmla="*/ 10000 h 10317"/>
              <a:gd name="connsiteX428" fmla="*/ 9774 w 10100"/>
              <a:gd name="connsiteY428" fmla="*/ 10000 h 10317"/>
              <a:gd name="connsiteX429" fmla="*/ 9798 w 10100"/>
              <a:gd name="connsiteY429" fmla="*/ 10000 h 10317"/>
              <a:gd name="connsiteX430" fmla="*/ 9821 w 10100"/>
              <a:gd name="connsiteY430" fmla="*/ 10000 h 10317"/>
              <a:gd name="connsiteX431" fmla="*/ 9845 w 10100"/>
              <a:gd name="connsiteY431" fmla="*/ 10000 h 10317"/>
              <a:gd name="connsiteX432" fmla="*/ 9865 w 10100"/>
              <a:gd name="connsiteY432" fmla="*/ 10000 h 10317"/>
              <a:gd name="connsiteX433" fmla="*/ 9889 w 10100"/>
              <a:gd name="connsiteY433" fmla="*/ 10000 h 10317"/>
              <a:gd name="connsiteX434" fmla="*/ 9912 w 10100"/>
              <a:gd name="connsiteY434" fmla="*/ 10000 h 10317"/>
              <a:gd name="connsiteX435" fmla="*/ 9933 w 10100"/>
              <a:gd name="connsiteY435" fmla="*/ 10000 h 10317"/>
              <a:gd name="connsiteX436" fmla="*/ 9956 w 10100"/>
              <a:gd name="connsiteY436" fmla="*/ 10000 h 10317"/>
              <a:gd name="connsiteX437" fmla="*/ 9979 w 10100"/>
              <a:gd name="connsiteY437" fmla="*/ 10000 h 10317"/>
              <a:gd name="connsiteX438" fmla="*/ 10100 w 10100"/>
              <a:gd name="connsiteY438" fmla="*/ 10317 h 10317"/>
              <a:gd name="connsiteX0" fmla="*/ 0 w 10100"/>
              <a:gd name="connsiteY0" fmla="*/ 10000 h 10317"/>
              <a:gd name="connsiteX1" fmla="*/ 21 w 10100"/>
              <a:gd name="connsiteY1" fmla="*/ 10000 h 10317"/>
              <a:gd name="connsiteX2" fmla="*/ 44 w 10100"/>
              <a:gd name="connsiteY2" fmla="*/ 10000 h 10317"/>
              <a:gd name="connsiteX3" fmla="*/ 67 w 10100"/>
              <a:gd name="connsiteY3" fmla="*/ 10000 h 10317"/>
              <a:gd name="connsiteX4" fmla="*/ 88 w 10100"/>
              <a:gd name="connsiteY4" fmla="*/ 10000 h 10317"/>
              <a:gd name="connsiteX5" fmla="*/ 111 w 10100"/>
              <a:gd name="connsiteY5" fmla="*/ 10000 h 10317"/>
              <a:gd name="connsiteX6" fmla="*/ 135 w 10100"/>
              <a:gd name="connsiteY6" fmla="*/ 10000 h 10317"/>
              <a:gd name="connsiteX7" fmla="*/ 155 w 10100"/>
              <a:gd name="connsiteY7" fmla="*/ 10000 h 10317"/>
              <a:gd name="connsiteX8" fmla="*/ 176 w 10100"/>
              <a:gd name="connsiteY8" fmla="*/ 10000 h 10317"/>
              <a:gd name="connsiteX9" fmla="*/ 199 w 10100"/>
              <a:gd name="connsiteY9" fmla="*/ 10000 h 10317"/>
              <a:gd name="connsiteX10" fmla="*/ 220 w 10100"/>
              <a:gd name="connsiteY10" fmla="*/ 10000 h 10317"/>
              <a:gd name="connsiteX11" fmla="*/ 243 w 10100"/>
              <a:gd name="connsiteY11" fmla="*/ 10000 h 10317"/>
              <a:gd name="connsiteX12" fmla="*/ 267 w 10100"/>
              <a:gd name="connsiteY12" fmla="*/ 10000 h 10317"/>
              <a:gd name="connsiteX13" fmla="*/ 287 w 10100"/>
              <a:gd name="connsiteY13" fmla="*/ 10000 h 10317"/>
              <a:gd name="connsiteX14" fmla="*/ 311 w 10100"/>
              <a:gd name="connsiteY14" fmla="*/ 10000 h 10317"/>
              <a:gd name="connsiteX15" fmla="*/ 334 w 10100"/>
              <a:gd name="connsiteY15" fmla="*/ 10000 h 10317"/>
              <a:gd name="connsiteX16" fmla="*/ 358 w 10100"/>
              <a:gd name="connsiteY16" fmla="*/ 10000 h 10317"/>
              <a:gd name="connsiteX17" fmla="*/ 378 w 10100"/>
              <a:gd name="connsiteY17" fmla="*/ 10000 h 10317"/>
              <a:gd name="connsiteX18" fmla="*/ 402 w 10100"/>
              <a:gd name="connsiteY18" fmla="*/ 10000 h 10317"/>
              <a:gd name="connsiteX19" fmla="*/ 425 w 10100"/>
              <a:gd name="connsiteY19" fmla="*/ 10000 h 10317"/>
              <a:gd name="connsiteX20" fmla="*/ 446 w 10100"/>
              <a:gd name="connsiteY20" fmla="*/ 10000 h 10317"/>
              <a:gd name="connsiteX21" fmla="*/ 469 w 10100"/>
              <a:gd name="connsiteY21" fmla="*/ 10000 h 10317"/>
              <a:gd name="connsiteX22" fmla="*/ 493 w 10100"/>
              <a:gd name="connsiteY22" fmla="*/ 10000 h 10317"/>
              <a:gd name="connsiteX23" fmla="*/ 513 w 10100"/>
              <a:gd name="connsiteY23" fmla="*/ 10000 h 10317"/>
              <a:gd name="connsiteX24" fmla="*/ 537 w 10100"/>
              <a:gd name="connsiteY24" fmla="*/ 10000 h 10317"/>
              <a:gd name="connsiteX25" fmla="*/ 560 w 10100"/>
              <a:gd name="connsiteY25" fmla="*/ 10000 h 10317"/>
              <a:gd name="connsiteX26" fmla="*/ 578 w 10100"/>
              <a:gd name="connsiteY26" fmla="*/ 10000 h 10317"/>
              <a:gd name="connsiteX27" fmla="*/ 601 w 10100"/>
              <a:gd name="connsiteY27" fmla="*/ 10000 h 10317"/>
              <a:gd name="connsiteX28" fmla="*/ 625 w 10100"/>
              <a:gd name="connsiteY28" fmla="*/ 10000 h 10317"/>
              <a:gd name="connsiteX29" fmla="*/ 645 w 10100"/>
              <a:gd name="connsiteY29" fmla="*/ 10000 h 10317"/>
              <a:gd name="connsiteX30" fmla="*/ 669 w 10100"/>
              <a:gd name="connsiteY30" fmla="*/ 10000 h 10317"/>
              <a:gd name="connsiteX31" fmla="*/ 692 w 10100"/>
              <a:gd name="connsiteY31" fmla="*/ 10000 h 10317"/>
              <a:gd name="connsiteX32" fmla="*/ 713 w 10100"/>
              <a:gd name="connsiteY32" fmla="*/ 10000 h 10317"/>
              <a:gd name="connsiteX33" fmla="*/ 736 w 10100"/>
              <a:gd name="connsiteY33" fmla="*/ 10000 h 10317"/>
              <a:gd name="connsiteX34" fmla="*/ 760 w 10100"/>
              <a:gd name="connsiteY34" fmla="*/ 9996 h 10317"/>
              <a:gd name="connsiteX35" fmla="*/ 783 w 10100"/>
              <a:gd name="connsiteY35" fmla="*/ 9996 h 10317"/>
              <a:gd name="connsiteX36" fmla="*/ 804 w 10100"/>
              <a:gd name="connsiteY36" fmla="*/ 9991 h 10317"/>
              <a:gd name="connsiteX37" fmla="*/ 827 w 10100"/>
              <a:gd name="connsiteY37" fmla="*/ 9991 h 10317"/>
              <a:gd name="connsiteX38" fmla="*/ 851 w 10100"/>
              <a:gd name="connsiteY38" fmla="*/ 9987 h 10317"/>
              <a:gd name="connsiteX39" fmla="*/ 871 w 10100"/>
              <a:gd name="connsiteY39" fmla="*/ 9978 h 10317"/>
              <a:gd name="connsiteX40" fmla="*/ 895 w 10100"/>
              <a:gd name="connsiteY40" fmla="*/ 9961 h 10317"/>
              <a:gd name="connsiteX41" fmla="*/ 918 w 10100"/>
              <a:gd name="connsiteY41" fmla="*/ 9939 h 10317"/>
              <a:gd name="connsiteX42" fmla="*/ 939 w 10100"/>
              <a:gd name="connsiteY42" fmla="*/ 9909 h 10317"/>
              <a:gd name="connsiteX43" fmla="*/ 962 w 10100"/>
              <a:gd name="connsiteY43" fmla="*/ 9866 h 10317"/>
              <a:gd name="connsiteX44" fmla="*/ 983 w 10100"/>
              <a:gd name="connsiteY44" fmla="*/ 9801 h 10317"/>
              <a:gd name="connsiteX45" fmla="*/ 1003 w 10100"/>
              <a:gd name="connsiteY45" fmla="*/ 9715 h 10317"/>
              <a:gd name="connsiteX46" fmla="*/ 1027 w 10100"/>
              <a:gd name="connsiteY46" fmla="*/ 9593 h 10317"/>
              <a:gd name="connsiteX47" fmla="*/ 1050 w 10100"/>
              <a:gd name="connsiteY47" fmla="*/ 9438 h 10317"/>
              <a:gd name="connsiteX48" fmla="*/ 1071 w 10100"/>
              <a:gd name="connsiteY48" fmla="*/ 9234 h 10317"/>
              <a:gd name="connsiteX49" fmla="*/ 1094 w 10100"/>
              <a:gd name="connsiteY49" fmla="*/ 8971 h 10317"/>
              <a:gd name="connsiteX50" fmla="*/ 1118 w 10100"/>
              <a:gd name="connsiteY50" fmla="*/ 8646 h 10317"/>
              <a:gd name="connsiteX51" fmla="*/ 1138 w 10100"/>
              <a:gd name="connsiteY51" fmla="*/ 8248 h 10317"/>
              <a:gd name="connsiteX52" fmla="*/ 1162 w 10100"/>
              <a:gd name="connsiteY52" fmla="*/ 7777 h 10317"/>
              <a:gd name="connsiteX53" fmla="*/ 1185 w 10100"/>
              <a:gd name="connsiteY53" fmla="*/ 7228 h 10317"/>
              <a:gd name="connsiteX54" fmla="*/ 1206 w 10100"/>
              <a:gd name="connsiteY54" fmla="*/ 6596 h 10317"/>
              <a:gd name="connsiteX55" fmla="*/ 1229 w 10100"/>
              <a:gd name="connsiteY55" fmla="*/ 5904 h 10317"/>
              <a:gd name="connsiteX56" fmla="*/ 1253 w 10100"/>
              <a:gd name="connsiteY56" fmla="*/ 5147 h 10317"/>
              <a:gd name="connsiteX57" fmla="*/ 1276 w 10100"/>
              <a:gd name="connsiteY57" fmla="*/ 4360 h 10317"/>
              <a:gd name="connsiteX58" fmla="*/ 1297 w 10100"/>
              <a:gd name="connsiteY58" fmla="*/ 3551 h 10317"/>
              <a:gd name="connsiteX59" fmla="*/ 1320 w 10100"/>
              <a:gd name="connsiteY59" fmla="*/ 2764 h 10317"/>
              <a:gd name="connsiteX60" fmla="*/ 1344 w 10100"/>
              <a:gd name="connsiteY60" fmla="*/ 2016 h 10317"/>
              <a:gd name="connsiteX61" fmla="*/ 1361 w 10100"/>
              <a:gd name="connsiteY61" fmla="*/ 1349 h 10317"/>
              <a:gd name="connsiteX62" fmla="*/ 1385 w 10100"/>
              <a:gd name="connsiteY62" fmla="*/ 787 h 10317"/>
              <a:gd name="connsiteX63" fmla="*/ 1408 w 10100"/>
              <a:gd name="connsiteY63" fmla="*/ 363 h 10317"/>
              <a:gd name="connsiteX64" fmla="*/ 1429 w 10100"/>
              <a:gd name="connsiteY64" fmla="*/ 99 h 10317"/>
              <a:gd name="connsiteX65" fmla="*/ 1452 w 10100"/>
              <a:gd name="connsiteY65" fmla="*/ 0 h 10317"/>
              <a:gd name="connsiteX66" fmla="*/ 1476 w 10100"/>
              <a:gd name="connsiteY66" fmla="*/ 78 h 10317"/>
              <a:gd name="connsiteX67" fmla="*/ 1496 w 10100"/>
              <a:gd name="connsiteY67" fmla="*/ 329 h 10317"/>
              <a:gd name="connsiteX68" fmla="*/ 1520 w 10100"/>
              <a:gd name="connsiteY68" fmla="*/ 735 h 10317"/>
              <a:gd name="connsiteX69" fmla="*/ 1543 w 10100"/>
              <a:gd name="connsiteY69" fmla="*/ 1285 h 10317"/>
              <a:gd name="connsiteX70" fmla="*/ 1564 w 10100"/>
              <a:gd name="connsiteY70" fmla="*/ 1946 h 10317"/>
              <a:gd name="connsiteX71" fmla="*/ 1587 w 10100"/>
              <a:gd name="connsiteY71" fmla="*/ 2682 h 10317"/>
              <a:gd name="connsiteX72" fmla="*/ 1610 w 10100"/>
              <a:gd name="connsiteY72" fmla="*/ 3469 h 10317"/>
              <a:gd name="connsiteX73" fmla="*/ 1631 w 10100"/>
              <a:gd name="connsiteY73" fmla="*/ 4273 h 10317"/>
              <a:gd name="connsiteX74" fmla="*/ 1654 w 10100"/>
              <a:gd name="connsiteY74" fmla="*/ 5069 h 10317"/>
              <a:gd name="connsiteX75" fmla="*/ 1678 w 10100"/>
              <a:gd name="connsiteY75" fmla="*/ 5830 h 10317"/>
              <a:gd name="connsiteX76" fmla="*/ 1701 w 10100"/>
              <a:gd name="connsiteY76" fmla="*/ 6531 h 10317"/>
              <a:gd name="connsiteX77" fmla="*/ 1722 w 10100"/>
              <a:gd name="connsiteY77" fmla="*/ 7167 h 10317"/>
              <a:gd name="connsiteX78" fmla="*/ 1745 w 10100"/>
              <a:gd name="connsiteY78" fmla="*/ 7725 h 10317"/>
              <a:gd name="connsiteX79" fmla="*/ 1766 w 10100"/>
              <a:gd name="connsiteY79" fmla="*/ 8205 h 10317"/>
              <a:gd name="connsiteX80" fmla="*/ 1786 w 10100"/>
              <a:gd name="connsiteY80" fmla="*/ 8612 h 10317"/>
              <a:gd name="connsiteX81" fmla="*/ 1810 w 10100"/>
              <a:gd name="connsiteY81" fmla="*/ 8945 h 10317"/>
              <a:gd name="connsiteX82" fmla="*/ 1833 w 10100"/>
              <a:gd name="connsiteY82" fmla="*/ 9208 h 10317"/>
              <a:gd name="connsiteX83" fmla="*/ 1854 w 10100"/>
              <a:gd name="connsiteY83" fmla="*/ 9420 h 10317"/>
              <a:gd name="connsiteX84" fmla="*/ 1877 w 10100"/>
              <a:gd name="connsiteY84" fmla="*/ 9580 h 10317"/>
              <a:gd name="connsiteX85" fmla="*/ 1901 w 10100"/>
              <a:gd name="connsiteY85" fmla="*/ 9702 h 10317"/>
              <a:gd name="connsiteX86" fmla="*/ 1921 w 10100"/>
              <a:gd name="connsiteY86" fmla="*/ 9792 h 10317"/>
              <a:gd name="connsiteX87" fmla="*/ 1945 w 10100"/>
              <a:gd name="connsiteY87" fmla="*/ 9862 h 10317"/>
              <a:gd name="connsiteX88" fmla="*/ 1968 w 10100"/>
              <a:gd name="connsiteY88" fmla="*/ 9905 h 10317"/>
              <a:gd name="connsiteX89" fmla="*/ 1989 w 10100"/>
              <a:gd name="connsiteY89" fmla="*/ 9939 h 10317"/>
              <a:gd name="connsiteX90" fmla="*/ 2012 w 10100"/>
              <a:gd name="connsiteY90" fmla="*/ 9961 h 10317"/>
              <a:gd name="connsiteX91" fmla="*/ 2036 w 10100"/>
              <a:gd name="connsiteY91" fmla="*/ 9974 h 10317"/>
              <a:gd name="connsiteX92" fmla="*/ 2056 w 10100"/>
              <a:gd name="connsiteY92" fmla="*/ 9987 h 10317"/>
              <a:gd name="connsiteX93" fmla="*/ 2080 w 10100"/>
              <a:gd name="connsiteY93" fmla="*/ 9991 h 10317"/>
              <a:gd name="connsiteX94" fmla="*/ 2103 w 10100"/>
              <a:gd name="connsiteY94" fmla="*/ 9991 h 10317"/>
              <a:gd name="connsiteX95" fmla="*/ 2127 w 10100"/>
              <a:gd name="connsiteY95" fmla="*/ 9996 h 10317"/>
              <a:gd name="connsiteX96" fmla="*/ 2147 w 10100"/>
              <a:gd name="connsiteY96" fmla="*/ 9996 h 10317"/>
              <a:gd name="connsiteX97" fmla="*/ 2168 w 10100"/>
              <a:gd name="connsiteY97" fmla="*/ 9996 h 10317"/>
              <a:gd name="connsiteX98" fmla="*/ 2191 w 10100"/>
              <a:gd name="connsiteY98" fmla="*/ 10000 h 10317"/>
              <a:gd name="connsiteX99" fmla="*/ 2212 w 10100"/>
              <a:gd name="connsiteY99" fmla="*/ 10000 h 10317"/>
              <a:gd name="connsiteX100" fmla="*/ 2235 w 10100"/>
              <a:gd name="connsiteY100" fmla="*/ 10000 h 10317"/>
              <a:gd name="connsiteX101" fmla="*/ 2259 w 10100"/>
              <a:gd name="connsiteY101" fmla="*/ 10000 h 10317"/>
              <a:gd name="connsiteX102" fmla="*/ 2279 w 10100"/>
              <a:gd name="connsiteY102" fmla="*/ 10000 h 10317"/>
              <a:gd name="connsiteX103" fmla="*/ 2303 w 10100"/>
              <a:gd name="connsiteY103" fmla="*/ 10000 h 10317"/>
              <a:gd name="connsiteX104" fmla="*/ 2326 w 10100"/>
              <a:gd name="connsiteY104" fmla="*/ 10000 h 10317"/>
              <a:gd name="connsiteX105" fmla="*/ 2347 w 10100"/>
              <a:gd name="connsiteY105" fmla="*/ 10000 h 10317"/>
              <a:gd name="connsiteX106" fmla="*/ 2370 w 10100"/>
              <a:gd name="connsiteY106" fmla="*/ 10000 h 10317"/>
              <a:gd name="connsiteX107" fmla="*/ 2394 w 10100"/>
              <a:gd name="connsiteY107" fmla="*/ 10000 h 10317"/>
              <a:gd name="connsiteX108" fmla="*/ 2414 w 10100"/>
              <a:gd name="connsiteY108" fmla="*/ 10000 h 10317"/>
              <a:gd name="connsiteX109" fmla="*/ 2461 w 10100"/>
              <a:gd name="connsiteY109" fmla="*/ 10000 h 10317"/>
              <a:gd name="connsiteX110" fmla="*/ 2482 w 10100"/>
              <a:gd name="connsiteY110" fmla="*/ 10000 h 10317"/>
              <a:gd name="connsiteX111" fmla="*/ 2505 w 10100"/>
              <a:gd name="connsiteY111" fmla="*/ 10000 h 10317"/>
              <a:gd name="connsiteX112" fmla="*/ 2529 w 10100"/>
              <a:gd name="connsiteY112" fmla="*/ 10000 h 10317"/>
              <a:gd name="connsiteX113" fmla="*/ 2549 w 10100"/>
              <a:gd name="connsiteY113" fmla="*/ 10000 h 10317"/>
              <a:gd name="connsiteX114" fmla="*/ 2570 w 10100"/>
              <a:gd name="connsiteY114" fmla="*/ 10000 h 10317"/>
              <a:gd name="connsiteX115" fmla="*/ 2593 w 10100"/>
              <a:gd name="connsiteY115" fmla="*/ 10000 h 10317"/>
              <a:gd name="connsiteX116" fmla="*/ 2617 w 10100"/>
              <a:gd name="connsiteY116" fmla="*/ 10000 h 10317"/>
              <a:gd name="connsiteX117" fmla="*/ 2637 w 10100"/>
              <a:gd name="connsiteY117" fmla="*/ 10000 h 10317"/>
              <a:gd name="connsiteX118" fmla="*/ 2661 w 10100"/>
              <a:gd name="connsiteY118" fmla="*/ 10000 h 10317"/>
              <a:gd name="connsiteX119" fmla="*/ 2684 w 10100"/>
              <a:gd name="connsiteY119" fmla="*/ 10000 h 10317"/>
              <a:gd name="connsiteX120" fmla="*/ 2705 w 10100"/>
              <a:gd name="connsiteY120" fmla="*/ 10000 h 10317"/>
              <a:gd name="connsiteX121" fmla="*/ 2728 w 10100"/>
              <a:gd name="connsiteY121" fmla="*/ 10000 h 10317"/>
              <a:gd name="connsiteX122" fmla="*/ 2752 w 10100"/>
              <a:gd name="connsiteY122" fmla="*/ 10000 h 10317"/>
              <a:gd name="connsiteX123" fmla="*/ 2772 w 10100"/>
              <a:gd name="connsiteY123" fmla="*/ 10000 h 10317"/>
              <a:gd name="connsiteX124" fmla="*/ 2796 w 10100"/>
              <a:gd name="connsiteY124" fmla="*/ 10000 h 10317"/>
              <a:gd name="connsiteX125" fmla="*/ 2819 w 10100"/>
              <a:gd name="connsiteY125" fmla="*/ 10000 h 10317"/>
              <a:gd name="connsiteX126" fmla="*/ 2840 w 10100"/>
              <a:gd name="connsiteY126" fmla="*/ 10000 h 10317"/>
              <a:gd name="connsiteX127" fmla="*/ 2863 w 10100"/>
              <a:gd name="connsiteY127" fmla="*/ 10000 h 10317"/>
              <a:gd name="connsiteX128" fmla="*/ 2886 w 10100"/>
              <a:gd name="connsiteY128" fmla="*/ 10000 h 10317"/>
              <a:gd name="connsiteX129" fmla="*/ 2907 w 10100"/>
              <a:gd name="connsiteY129" fmla="*/ 10000 h 10317"/>
              <a:gd name="connsiteX130" fmla="*/ 2930 w 10100"/>
              <a:gd name="connsiteY130" fmla="*/ 10000 h 10317"/>
              <a:gd name="connsiteX131" fmla="*/ 2951 w 10100"/>
              <a:gd name="connsiteY131" fmla="*/ 10000 h 10317"/>
              <a:gd name="connsiteX132" fmla="*/ 2974 w 10100"/>
              <a:gd name="connsiteY132" fmla="*/ 10000 h 10317"/>
              <a:gd name="connsiteX133" fmla="*/ 2995 w 10100"/>
              <a:gd name="connsiteY133" fmla="*/ 10000 h 10317"/>
              <a:gd name="connsiteX134" fmla="*/ 3018 w 10100"/>
              <a:gd name="connsiteY134" fmla="*/ 10000 h 10317"/>
              <a:gd name="connsiteX135" fmla="*/ 3042 w 10100"/>
              <a:gd name="connsiteY135" fmla="*/ 10000 h 10317"/>
              <a:gd name="connsiteX136" fmla="*/ 3062 w 10100"/>
              <a:gd name="connsiteY136" fmla="*/ 10000 h 10317"/>
              <a:gd name="connsiteX137" fmla="*/ 3086 w 10100"/>
              <a:gd name="connsiteY137" fmla="*/ 10000 h 10317"/>
              <a:gd name="connsiteX138" fmla="*/ 3109 w 10100"/>
              <a:gd name="connsiteY138" fmla="*/ 10000 h 10317"/>
              <a:gd name="connsiteX139" fmla="*/ 3130 w 10100"/>
              <a:gd name="connsiteY139" fmla="*/ 10000 h 10317"/>
              <a:gd name="connsiteX140" fmla="*/ 3153 w 10100"/>
              <a:gd name="connsiteY140" fmla="*/ 10000 h 10317"/>
              <a:gd name="connsiteX141" fmla="*/ 3177 w 10100"/>
              <a:gd name="connsiteY141" fmla="*/ 10000 h 10317"/>
              <a:gd name="connsiteX142" fmla="*/ 3197 w 10100"/>
              <a:gd name="connsiteY142" fmla="*/ 10000 h 10317"/>
              <a:gd name="connsiteX143" fmla="*/ 3400 w 10100"/>
              <a:gd name="connsiteY143" fmla="*/ 10000 h 10317"/>
              <a:gd name="connsiteX144" fmla="*/ 3420 w 10100"/>
              <a:gd name="connsiteY144" fmla="*/ 10000 h 10317"/>
              <a:gd name="connsiteX145" fmla="*/ 3467 w 10100"/>
              <a:gd name="connsiteY145" fmla="*/ 10000 h 10317"/>
              <a:gd name="connsiteX146" fmla="*/ 3488 w 10100"/>
              <a:gd name="connsiteY146" fmla="*/ 10000 h 10317"/>
              <a:gd name="connsiteX147" fmla="*/ 3511 w 10100"/>
              <a:gd name="connsiteY147" fmla="*/ 10000 h 10317"/>
              <a:gd name="connsiteX148" fmla="*/ 3535 w 10100"/>
              <a:gd name="connsiteY148" fmla="*/ 10000 h 10317"/>
              <a:gd name="connsiteX149" fmla="*/ 3555 w 10100"/>
              <a:gd name="connsiteY149" fmla="*/ 10000 h 10317"/>
              <a:gd name="connsiteX150" fmla="*/ 3579 w 10100"/>
              <a:gd name="connsiteY150" fmla="*/ 10000 h 10317"/>
              <a:gd name="connsiteX151" fmla="*/ 3602 w 10100"/>
              <a:gd name="connsiteY151" fmla="*/ 10000 h 10317"/>
              <a:gd name="connsiteX152" fmla="*/ 3623 w 10100"/>
              <a:gd name="connsiteY152" fmla="*/ 10000 h 10317"/>
              <a:gd name="connsiteX153" fmla="*/ 3646 w 10100"/>
              <a:gd name="connsiteY153" fmla="*/ 10000 h 10317"/>
              <a:gd name="connsiteX154" fmla="*/ 3670 w 10100"/>
              <a:gd name="connsiteY154" fmla="*/ 10000 h 10317"/>
              <a:gd name="connsiteX155" fmla="*/ 3690 w 10100"/>
              <a:gd name="connsiteY155" fmla="*/ 10000 h 10317"/>
              <a:gd name="connsiteX156" fmla="*/ 3714 w 10100"/>
              <a:gd name="connsiteY156" fmla="*/ 10000 h 10317"/>
              <a:gd name="connsiteX157" fmla="*/ 3734 w 10100"/>
              <a:gd name="connsiteY157" fmla="*/ 10000 h 10317"/>
              <a:gd name="connsiteX158" fmla="*/ 3755 w 10100"/>
              <a:gd name="connsiteY158" fmla="*/ 10000 h 10317"/>
              <a:gd name="connsiteX159" fmla="*/ 3778 w 10100"/>
              <a:gd name="connsiteY159" fmla="*/ 10000 h 10317"/>
              <a:gd name="connsiteX160" fmla="*/ 3802 w 10100"/>
              <a:gd name="connsiteY160" fmla="*/ 10000 h 10317"/>
              <a:gd name="connsiteX161" fmla="*/ 3825 w 10100"/>
              <a:gd name="connsiteY161" fmla="*/ 10000 h 10317"/>
              <a:gd name="connsiteX162" fmla="*/ 3846 w 10100"/>
              <a:gd name="connsiteY162" fmla="*/ 10000 h 10317"/>
              <a:gd name="connsiteX163" fmla="*/ 3869 w 10100"/>
              <a:gd name="connsiteY163" fmla="*/ 10000 h 10317"/>
              <a:gd name="connsiteX164" fmla="*/ 3893 w 10100"/>
              <a:gd name="connsiteY164" fmla="*/ 10000 h 10317"/>
              <a:gd name="connsiteX165" fmla="*/ 3913 w 10100"/>
              <a:gd name="connsiteY165" fmla="*/ 10000 h 10317"/>
              <a:gd name="connsiteX166" fmla="*/ 3937 w 10100"/>
              <a:gd name="connsiteY166" fmla="*/ 10000 h 10317"/>
              <a:gd name="connsiteX167" fmla="*/ 3960 w 10100"/>
              <a:gd name="connsiteY167" fmla="*/ 10000 h 10317"/>
              <a:gd name="connsiteX168" fmla="*/ 3981 w 10100"/>
              <a:gd name="connsiteY168" fmla="*/ 10000 h 10317"/>
              <a:gd name="connsiteX169" fmla="*/ 4004 w 10100"/>
              <a:gd name="connsiteY169" fmla="*/ 10000 h 10317"/>
              <a:gd name="connsiteX170" fmla="*/ 4028 w 10100"/>
              <a:gd name="connsiteY170" fmla="*/ 10000 h 10317"/>
              <a:gd name="connsiteX171" fmla="*/ 4048 w 10100"/>
              <a:gd name="connsiteY171" fmla="*/ 10000 h 10317"/>
              <a:gd name="connsiteX172" fmla="*/ 4072 w 10100"/>
              <a:gd name="connsiteY172" fmla="*/ 10000 h 10317"/>
              <a:gd name="connsiteX173" fmla="*/ 4095 w 10100"/>
              <a:gd name="connsiteY173" fmla="*/ 10000 h 10317"/>
              <a:gd name="connsiteX174" fmla="*/ 4116 w 10100"/>
              <a:gd name="connsiteY174" fmla="*/ 10000 h 10317"/>
              <a:gd name="connsiteX175" fmla="*/ 4136 w 10100"/>
              <a:gd name="connsiteY175" fmla="*/ 10000 h 10317"/>
              <a:gd name="connsiteX176" fmla="*/ 4160 w 10100"/>
              <a:gd name="connsiteY176" fmla="*/ 10000 h 10317"/>
              <a:gd name="connsiteX177" fmla="*/ 4180 w 10100"/>
              <a:gd name="connsiteY177" fmla="*/ 10000 h 10317"/>
              <a:gd name="connsiteX178" fmla="*/ 4204 w 10100"/>
              <a:gd name="connsiteY178" fmla="*/ 10000 h 10317"/>
              <a:gd name="connsiteX179" fmla="*/ 4227 w 10100"/>
              <a:gd name="connsiteY179" fmla="*/ 10000 h 10317"/>
              <a:gd name="connsiteX180" fmla="*/ 4251 w 10100"/>
              <a:gd name="connsiteY180" fmla="*/ 10000 h 10317"/>
              <a:gd name="connsiteX181" fmla="*/ 4271 w 10100"/>
              <a:gd name="connsiteY181" fmla="*/ 10000 h 10317"/>
              <a:gd name="connsiteX182" fmla="*/ 4295 w 10100"/>
              <a:gd name="connsiteY182" fmla="*/ 10000 h 10317"/>
              <a:gd name="connsiteX183" fmla="*/ 4318 w 10100"/>
              <a:gd name="connsiteY183" fmla="*/ 10000 h 10317"/>
              <a:gd name="connsiteX184" fmla="*/ 4339 w 10100"/>
              <a:gd name="connsiteY184" fmla="*/ 10000 h 10317"/>
              <a:gd name="connsiteX185" fmla="*/ 4362 w 10100"/>
              <a:gd name="connsiteY185" fmla="*/ 10000 h 10317"/>
              <a:gd name="connsiteX186" fmla="*/ 4385 w 10100"/>
              <a:gd name="connsiteY186" fmla="*/ 10000 h 10317"/>
              <a:gd name="connsiteX187" fmla="*/ 4406 w 10100"/>
              <a:gd name="connsiteY187" fmla="*/ 10000 h 10317"/>
              <a:gd name="connsiteX188" fmla="*/ 4429 w 10100"/>
              <a:gd name="connsiteY188" fmla="*/ 10000 h 10317"/>
              <a:gd name="connsiteX189" fmla="*/ 4453 w 10100"/>
              <a:gd name="connsiteY189" fmla="*/ 10000 h 10317"/>
              <a:gd name="connsiteX190" fmla="*/ 4473 w 10100"/>
              <a:gd name="connsiteY190" fmla="*/ 10000 h 10317"/>
              <a:gd name="connsiteX191" fmla="*/ 4497 w 10100"/>
              <a:gd name="connsiteY191" fmla="*/ 10000 h 10317"/>
              <a:gd name="connsiteX192" fmla="*/ 4520 w 10100"/>
              <a:gd name="connsiteY192" fmla="*/ 10000 h 10317"/>
              <a:gd name="connsiteX193" fmla="*/ 4538 w 10100"/>
              <a:gd name="connsiteY193" fmla="*/ 10000 h 10317"/>
              <a:gd name="connsiteX194" fmla="*/ 4561 w 10100"/>
              <a:gd name="connsiteY194" fmla="*/ 10000 h 10317"/>
              <a:gd name="connsiteX195" fmla="*/ 4585 w 10100"/>
              <a:gd name="connsiteY195" fmla="*/ 10000 h 10317"/>
              <a:gd name="connsiteX196" fmla="*/ 4605 w 10100"/>
              <a:gd name="connsiteY196" fmla="*/ 10000 h 10317"/>
              <a:gd name="connsiteX197" fmla="*/ 4629 w 10100"/>
              <a:gd name="connsiteY197" fmla="*/ 10000 h 10317"/>
              <a:gd name="connsiteX198" fmla="*/ 4652 w 10100"/>
              <a:gd name="connsiteY198" fmla="*/ 10000 h 10317"/>
              <a:gd name="connsiteX199" fmla="*/ 4676 w 10100"/>
              <a:gd name="connsiteY199" fmla="*/ 10000 h 10317"/>
              <a:gd name="connsiteX200" fmla="*/ 4696 w 10100"/>
              <a:gd name="connsiteY200" fmla="*/ 10000 h 10317"/>
              <a:gd name="connsiteX201" fmla="*/ 4720 w 10100"/>
              <a:gd name="connsiteY201" fmla="*/ 10000 h 10317"/>
              <a:gd name="connsiteX202" fmla="*/ 4743 w 10100"/>
              <a:gd name="connsiteY202" fmla="*/ 10000 h 10317"/>
              <a:gd name="connsiteX203" fmla="*/ 4764 w 10100"/>
              <a:gd name="connsiteY203" fmla="*/ 10000 h 10317"/>
              <a:gd name="connsiteX204" fmla="*/ 4787 w 10100"/>
              <a:gd name="connsiteY204" fmla="*/ 10000 h 10317"/>
              <a:gd name="connsiteX205" fmla="*/ 4811 w 10100"/>
              <a:gd name="connsiteY205" fmla="*/ 10000 h 10317"/>
              <a:gd name="connsiteX206" fmla="*/ 4831 w 10100"/>
              <a:gd name="connsiteY206" fmla="*/ 10000 h 10317"/>
              <a:gd name="connsiteX207" fmla="*/ 4855 w 10100"/>
              <a:gd name="connsiteY207" fmla="*/ 10000 h 10317"/>
              <a:gd name="connsiteX208" fmla="*/ 4878 w 10100"/>
              <a:gd name="connsiteY208" fmla="*/ 10000 h 10317"/>
              <a:gd name="connsiteX209" fmla="*/ 4899 w 10100"/>
              <a:gd name="connsiteY209" fmla="*/ 10000 h 10317"/>
              <a:gd name="connsiteX210" fmla="*/ 4919 w 10100"/>
              <a:gd name="connsiteY210" fmla="*/ 10000 h 10317"/>
              <a:gd name="connsiteX211" fmla="*/ 4943 w 10100"/>
              <a:gd name="connsiteY211" fmla="*/ 10000 h 10317"/>
              <a:gd name="connsiteX212" fmla="*/ 4963 w 10100"/>
              <a:gd name="connsiteY212" fmla="*/ 10000 h 10317"/>
              <a:gd name="connsiteX213" fmla="*/ 4987 w 10100"/>
              <a:gd name="connsiteY213" fmla="*/ 10000 h 10317"/>
              <a:gd name="connsiteX214" fmla="*/ 5010 w 10100"/>
              <a:gd name="connsiteY214" fmla="*/ 10000 h 10317"/>
              <a:gd name="connsiteX215" fmla="*/ 5031 w 10100"/>
              <a:gd name="connsiteY215" fmla="*/ 10000 h 10317"/>
              <a:gd name="connsiteX216" fmla="*/ 5054 w 10100"/>
              <a:gd name="connsiteY216" fmla="*/ 10000 h 10317"/>
              <a:gd name="connsiteX217" fmla="*/ 5078 w 10100"/>
              <a:gd name="connsiteY217" fmla="*/ 10000 h 10317"/>
              <a:gd name="connsiteX218" fmla="*/ 5101 w 10100"/>
              <a:gd name="connsiteY218" fmla="*/ 10000 h 10317"/>
              <a:gd name="connsiteX219" fmla="*/ 5122 w 10100"/>
              <a:gd name="connsiteY219" fmla="*/ 10000 h 10317"/>
              <a:gd name="connsiteX220" fmla="*/ 5145 w 10100"/>
              <a:gd name="connsiteY220" fmla="*/ 10000 h 10317"/>
              <a:gd name="connsiteX221" fmla="*/ 5169 w 10100"/>
              <a:gd name="connsiteY221" fmla="*/ 10000 h 10317"/>
              <a:gd name="connsiteX222" fmla="*/ 5189 w 10100"/>
              <a:gd name="connsiteY222" fmla="*/ 10000 h 10317"/>
              <a:gd name="connsiteX223" fmla="*/ 5213 w 10100"/>
              <a:gd name="connsiteY223" fmla="*/ 10000 h 10317"/>
              <a:gd name="connsiteX224" fmla="*/ 5236 w 10100"/>
              <a:gd name="connsiteY224" fmla="*/ 10000 h 10317"/>
              <a:gd name="connsiteX225" fmla="*/ 5257 w 10100"/>
              <a:gd name="connsiteY225" fmla="*/ 10000 h 10317"/>
              <a:gd name="connsiteX226" fmla="*/ 5280 w 10100"/>
              <a:gd name="connsiteY226" fmla="*/ 10000 h 10317"/>
              <a:gd name="connsiteX227" fmla="*/ 5304 w 10100"/>
              <a:gd name="connsiteY227" fmla="*/ 10000 h 10317"/>
              <a:gd name="connsiteX228" fmla="*/ 5321 w 10100"/>
              <a:gd name="connsiteY228" fmla="*/ 10000 h 10317"/>
              <a:gd name="connsiteX229" fmla="*/ 5345 w 10100"/>
              <a:gd name="connsiteY229" fmla="*/ 10000 h 10317"/>
              <a:gd name="connsiteX230" fmla="*/ 5368 w 10100"/>
              <a:gd name="connsiteY230" fmla="*/ 10000 h 10317"/>
              <a:gd name="connsiteX231" fmla="*/ 5389 w 10100"/>
              <a:gd name="connsiteY231" fmla="*/ 10000 h 10317"/>
              <a:gd name="connsiteX232" fmla="*/ 5412 w 10100"/>
              <a:gd name="connsiteY232" fmla="*/ 10000 h 10317"/>
              <a:gd name="connsiteX233" fmla="*/ 5436 w 10100"/>
              <a:gd name="connsiteY233" fmla="*/ 10000 h 10317"/>
              <a:gd name="connsiteX234" fmla="*/ 5456 w 10100"/>
              <a:gd name="connsiteY234" fmla="*/ 10000 h 10317"/>
              <a:gd name="connsiteX235" fmla="*/ 5480 w 10100"/>
              <a:gd name="connsiteY235" fmla="*/ 10000 h 10317"/>
              <a:gd name="connsiteX236" fmla="*/ 5503 w 10100"/>
              <a:gd name="connsiteY236" fmla="*/ 10000 h 10317"/>
              <a:gd name="connsiteX237" fmla="*/ 5527 w 10100"/>
              <a:gd name="connsiteY237" fmla="*/ 10000 h 10317"/>
              <a:gd name="connsiteX238" fmla="*/ 5547 w 10100"/>
              <a:gd name="connsiteY238" fmla="*/ 10000 h 10317"/>
              <a:gd name="connsiteX239" fmla="*/ 5571 w 10100"/>
              <a:gd name="connsiteY239" fmla="*/ 10000 h 10317"/>
              <a:gd name="connsiteX240" fmla="*/ 5594 w 10100"/>
              <a:gd name="connsiteY240" fmla="*/ 10000 h 10317"/>
              <a:gd name="connsiteX241" fmla="*/ 5615 w 10100"/>
              <a:gd name="connsiteY241" fmla="*/ 10000 h 10317"/>
              <a:gd name="connsiteX242" fmla="*/ 5638 w 10100"/>
              <a:gd name="connsiteY242" fmla="*/ 10000 h 10317"/>
              <a:gd name="connsiteX243" fmla="*/ 5661 w 10100"/>
              <a:gd name="connsiteY243" fmla="*/ 10000 h 10317"/>
              <a:gd name="connsiteX244" fmla="*/ 5682 w 10100"/>
              <a:gd name="connsiteY244" fmla="*/ 10000 h 10317"/>
              <a:gd name="connsiteX245" fmla="*/ 5705 w 10100"/>
              <a:gd name="connsiteY245" fmla="*/ 10000 h 10317"/>
              <a:gd name="connsiteX246" fmla="*/ 5726 w 10100"/>
              <a:gd name="connsiteY246" fmla="*/ 10000 h 10317"/>
              <a:gd name="connsiteX247" fmla="*/ 5747 w 10100"/>
              <a:gd name="connsiteY247" fmla="*/ 10000 h 10317"/>
              <a:gd name="connsiteX248" fmla="*/ 5770 w 10100"/>
              <a:gd name="connsiteY248" fmla="*/ 10000 h 10317"/>
              <a:gd name="connsiteX249" fmla="*/ 5793 w 10100"/>
              <a:gd name="connsiteY249" fmla="*/ 10000 h 10317"/>
              <a:gd name="connsiteX250" fmla="*/ 5814 w 10100"/>
              <a:gd name="connsiteY250" fmla="*/ 10000 h 10317"/>
              <a:gd name="connsiteX251" fmla="*/ 5837 w 10100"/>
              <a:gd name="connsiteY251" fmla="*/ 10000 h 10317"/>
              <a:gd name="connsiteX252" fmla="*/ 5861 w 10100"/>
              <a:gd name="connsiteY252" fmla="*/ 10000 h 10317"/>
              <a:gd name="connsiteX253" fmla="*/ 5881 w 10100"/>
              <a:gd name="connsiteY253" fmla="*/ 10000 h 10317"/>
              <a:gd name="connsiteX254" fmla="*/ 5905 w 10100"/>
              <a:gd name="connsiteY254" fmla="*/ 10000 h 10317"/>
              <a:gd name="connsiteX255" fmla="*/ 5928 w 10100"/>
              <a:gd name="connsiteY255" fmla="*/ 10000 h 10317"/>
              <a:gd name="connsiteX256" fmla="*/ 5952 w 10100"/>
              <a:gd name="connsiteY256" fmla="*/ 10000 h 10317"/>
              <a:gd name="connsiteX257" fmla="*/ 5972 w 10100"/>
              <a:gd name="connsiteY257" fmla="*/ 10000 h 10317"/>
              <a:gd name="connsiteX258" fmla="*/ 5996 w 10100"/>
              <a:gd name="connsiteY258" fmla="*/ 10000 h 10317"/>
              <a:gd name="connsiteX259" fmla="*/ 6019 w 10100"/>
              <a:gd name="connsiteY259" fmla="*/ 10000 h 10317"/>
              <a:gd name="connsiteX260" fmla="*/ 6040 w 10100"/>
              <a:gd name="connsiteY260" fmla="*/ 10000 h 10317"/>
              <a:gd name="connsiteX261" fmla="*/ 6063 w 10100"/>
              <a:gd name="connsiteY261" fmla="*/ 10000 h 10317"/>
              <a:gd name="connsiteX262" fmla="*/ 6087 w 10100"/>
              <a:gd name="connsiteY262" fmla="*/ 10000 h 10317"/>
              <a:gd name="connsiteX263" fmla="*/ 6104 w 10100"/>
              <a:gd name="connsiteY263" fmla="*/ 10000 h 10317"/>
              <a:gd name="connsiteX264" fmla="*/ 6128 w 10100"/>
              <a:gd name="connsiteY264" fmla="*/ 10000 h 10317"/>
              <a:gd name="connsiteX265" fmla="*/ 6151 w 10100"/>
              <a:gd name="connsiteY265" fmla="*/ 10000 h 10317"/>
              <a:gd name="connsiteX266" fmla="*/ 6172 w 10100"/>
              <a:gd name="connsiteY266" fmla="*/ 10000 h 10317"/>
              <a:gd name="connsiteX267" fmla="*/ 6195 w 10100"/>
              <a:gd name="connsiteY267" fmla="*/ 10000 h 10317"/>
              <a:gd name="connsiteX268" fmla="*/ 6219 w 10100"/>
              <a:gd name="connsiteY268" fmla="*/ 10000 h 10317"/>
              <a:gd name="connsiteX269" fmla="*/ 6239 w 10100"/>
              <a:gd name="connsiteY269" fmla="*/ 10000 h 10317"/>
              <a:gd name="connsiteX270" fmla="*/ 6263 w 10100"/>
              <a:gd name="connsiteY270" fmla="*/ 10000 h 10317"/>
              <a:gd name="connsiteX271" fmla="*/ 6286 w 10100"/>
              <a:gd name="connsiteY271" fmla="*/ 10000 h 10317"/>
              <a:gd name="connsiteX272" fmla="*/ 6307 w 10100"/>
              <a:gd name="connsiteY272" fmla="*/ 10000 h 10317"/>
              <a:gd name="connsiteX273" fmla="*/ 6330 w 10100"/>
              <a:gd name="connsiteY273" fmla="*/ 10000 h 10317"/>
              <a:gd name="connsiteX274" fmla="*/ 6354 w 10100"/>
              <a:gd name="connsiteY274" fmla="*/ 10000 h 10317"/>
              <a:gd name="connsiteX275" fmla="*/ 6374 w 10100"/>
              <a:gd name="connsiteY275" fmla="*/ 10000 h 10317"/>
              <a:gd name="connsiteX276" fmla="*/ 6398 w 10100"/>
              <a:gd name="connsiteY276" fmla="*/ 10000 h 10317"/>
              <a:gd name="connsiteX277" fmla="*/ 6421 w 10100"/>
              <a:gd name="connsiteY277" fmla="*/ 10000 h 10317"/>
              <a:gd name="connsiteX278" fmla="*/ 6445 w 10100"/>
              <a:gd name="connsiteY278" fmla="*/ 10000 h 10317"/>
              <a:gd name="connsiteX279" fmla="*/ 6465 w 10100"/>
              <a:gd name="connsiteY279" fmla="*/ 10000 h 10317"/>
              <a:gd name="connsiteX280" fmla="*/ 6489 w 10100"/>
              <a:gd name="connsiteY280" fmla="*/ 10000 h 10317"/>
              <a:gd name="connsiteX281" fmla="*/ 6509 w 10100"/>
              <a:gd name="connsiteY281" fmla="*/ 10000 h 10317"/>
              <a:gd name="connsiteX282" fmla="*/ 6530 w 10100"/>
              <a:gd name="connsiteY282" fmla="*/ 10000 h 10317"/>
              <a:gd name="connsiteX283" fmla="*/ 6553 w 10100"/>
              <a:gd name="connsiteY283" fmla="*/ 10000 h 10317"/>
              <a:gd name="connsiteX284" fmla="*/ 6577 w 10100"/>
              <a:gd name="connsiteY284" fmla="*/ 10000 h 10317"/>
              <a:gd name="connsiteX285" fmla="*/ 6597 w 10100"/>
              <a:gd name="connsiteY285" fmla="*/ 10000 h 10317"/>
              <a:gd name="connsiteX286" fmla="*/ 6621 w 10100"/>
              <a:gd name="connsiteY286" fmla="*/ 10000 h 10317"/>
              <a:gd name="connsiteX287" fmla="*/ 6644 w 10100"/>
              <a:gd name="connsiteY287" fmla="*/ 10000 h 10317"/>
              <a:gd name="connsiteX288" fmla="*/ 6665 w 10100"/>
              <a:gd name="connsiteY288" fmla="*/ 10000 h 10317"/>
              <a:gd name="connsiteX289" fmla="*/ 6688 w 10100"/>
              <a:gd name="connsiteY289" fmla="*/ 10000 h 10317"/>
              <a:gd name="connsiteX290" fmla="*/ 6712 w 10100"/>
              <a:gd name="connsiteY290" fmla="*/ 10000 h 10317"/>
              <a:gd name="connsiteX291" fmla="*/ 6732 w 10100"/>
              <a:gd name="connsiteY291" fmla="*/ 10000 h 10317"/>
              <a:gd name="connsiteX292" fmla="*/ 6756 w 10100"/>
              <a:gd name="connsiteY292" fmla="*/ 10000 h 10317"/>
              <a:gd name="connsiteX293" fmla="*/ 6779 w 10100"/>
              <a:gd name="connsiteY293" fmla="*/ 10000 h 10317"/>
              <a:gd name="connsiteX294" fmla="*/ 6800 w 10100"/>
              <a:gd name="connsiteY294" fmla="*/ 10000 h 10317"/>
              <a:gd name="connsiteX295" fmla="*/ 6823 w 10100"/>
              <a:gd name="connsiteY295" fmla="*/ 10000 h 10317"/>
              <a:gd name="connsiteX296" fmla="*/ 6847 w 10100"/>
              <a:gd name="connsiteY296" fmla="*/ 10000 h 10317"/>
              <a:gd name="connsiteX297" fmla="*/ 6870 w 10100"/>
              <a:gd name="connsiteY297" fmla="*/ 10000 h 10317"/>
              <a:gd name="connsiteX298" fmla="*/ 6891 w 10100"/>
              <a:gd name="connsiteY298" fmla="*/ 10000 h 10317"/>
              <a:gd name="connsiteX299" fmla="*/ 6911 w 10100"/>
              <a:gd name="connsiteY299" fmla="*/ 10000 h 10317"/>
              <a:gd name="connsiteX300" fmla="*/ 6935 w 10100"/>
              <a:gd name="connsiteY300" fmla="*/ 10000 h 10317"/>
              <a:gd name="connsiteX301" fmla="*/ 6955 w 10100"/>
              <a:gd name="connsiteY301" fmla="*/ 10000 h 10317"/>
              <a:gd name="connsiteX302" fmla="*/ 6979 w 10100"/>
              <a:gd name="connsiteY302" fmla="*/ 10000 h 10317"/>
              <a:gd name="connsiteX303" fmla="*/ 7002 w 10100"/>
              <a:gd name="connsiteY303" fmla="*/ 10000 h 10317"/>
              <a:gd name="connsiteX304" fmla="*/ 7023 w 10100"/>
              <a:gd name="connsiteY304" fmla="*/ 10000 h 10317"/>
              <a:gd name="connsiteX305" fmla="*/ 7046 w 10100"/>
              <a:gd name="connsiteY305" fmla="*/ 10000 h 10317"/>
              <a:gd name="connsiteX306" fmla="*/ 7070 w 10100"/>
              <a:gd name="connsiteY306" fmla="*/ 10000 h 10317"/>
              <a:gd name="connsiteX307" fmla="*/ 7090 w 10100"/>
              <a:gd name="connsiteY307" fmla="*/ 10000 h 10317"/>
              <a:gd name="connsiteX308" fmla="*/ 7114 w 10100"/>
              <a:gd name="connsiteY308" fmla="*/ 10000 h 10317"/>
              <a:gd name="connsiteX309" fmla="*/ 7137 w 10100"/>
              <a:gd name="connsiteY309" fmla="*/ 10000 h 10317"/>
              <a:gd name="connsiteX310" fmla="*/ 7158 w 10100"/>
              <a:gd name="connsiteY310" fmla="*/ 10000 h 10317"/>
              <a:gd name="connsiteX311" fmla="*/ 7181 w 10100"/>
              <a:gd name="connsiteY311" fmla="*/ 10000 h 10317"/>
              <a:gd name="connsiteX312" fmla="*/ 7204 w 10100"/>
              <a:gd name="connsiteY312" fmla="*/ 10000 h 10317"/>
              <a:gd name="connsiteX313" fmla="*/ 7225 w 10100"/>
              <a:gd name="connsiteY313" fmla="*/ 10000 h 10317"/>
              <a:gd name="connsiteX314" fmla="*/ 7248 w 10100"/>
              <a:gd name="connsiteY314" fmla="*/ 10000 h 10317"/>
              <a:gd name="connsiteX315" fmla="*/ 7272 w 10100"/>
              <a:gd name="connsiteY315" fmla="*/ 10000 h 10317"/>
              <a:gd name="connsiteX316" fmla="*/ 7292 w 10100"/>
              <a:gd name="connsiteY316" fmla="*/ 10000 h 10317"/>
              <a:gd name="connsiteX317" fmla="*/ 7313 w 10100"/>
              <a:gd name="connsiteY317" fmla="*/ 10000 h 10317"/>
              <a:gd name="connsiteX318" fmla="*/ 7336 w 10100"/>
              <a:gd name="connsiteY318" fmla="*/ 10000 h 10317"/>
              <a:gd name="connsiteX319" fmla="*/ 7360 w 10100"/>
              <a:gd name="connsiteY319" fmla="*/ 10000 h 10317"/>
              <a:gd name="connsiteX320" fmla="*/ 7380 w 10100"/>
              <a:gd name="connsiteY320" fmla="*/ 10000 h 10317"/>
              <a:gd name="connsiteX321" fmla="*/ 7404 w 10100"/>
              <a:gd name="connsiteY321" fmla="*/ 10000 h 10317"/>
              <a:gd name="connsiteX322" fmla="*/ 7427 w 10100"/>
              <a:gd name="connsiteY322" fmla="*/ 10000 h 10317"/>
              <a:gd name="connsiteX323" fmla="*/ 7448 w 10100"/>
              <a:gd name="connsiteY323" fmla="*/ 10000 h 10317"/>
              <a:gd name="connsiteX324" fmla="*/ 7471 w 10100"/>
              <a:gd name="connsiteY324" fmla="*/ 10000 h 10317"/>
              <a:gd name="connsiteX325" fmla="*/ 7495 w 10100"/>
              <a:gd name="connsiteY325" fmla="*/ 10000 h 10317"/>
              <a:gd name="connsiteX326" fmla="*/ 7515 w 10100"/>
              <a:gd name="connsiteY326" fmla="*/ 10000 h 10317"/>
              <a:gd name="connsiteX327" fmla="*/ 7539 w 10100"/>
              <a:gd name="connsiteY327" fmla="*/ 10000 h 10317"/>
              <a:gd name="connsiteX328" fmla="*/ 7562 w 10100"/>
              <a:gd name="connsiteY328" fmla="*/ 10000 h 10317"/>
              <a:gd name="connsiteX329" fmla="*/ 7583 w 10100"/>
              <a:gd name="connsiteY329" fmla="*/ 10000 h 10317"/>
              <a:gd name="connsiteX330" fmla="*/ 7606 w 10100"/>
              <a:gd name="connsiteY330" fmla="*/ 10000 h 10317"/>
              <a:gd name="connsiteX331" fmla="*/ 7630 w 10100"/>
              <a:gd name="connsiteY331" fmla="*/ 10000 h 10317"/>
              <a:gd name="connsiteX332" fmla="*/ 7650 w 10100"/>
              <a:gd name="connsiteY332" fmla="*/ 10000 h 10317"/>
              <a:gd name="connsiteX333" fmla="*/ 7674 w 10100"/>
              <a:gd name="connsiteY333" fmla="*/ 10000 h 10317"/>
              <a:gd name="connsiteX334" fmla="*/ 7694 w 10100"/>
              <a:gd name="connsiteY334" fmla="*/ 10000 h 10317"/>
              <a:gd name="connsiteX335" fmla="*/ 7718 w 10100"/>
              <a:gd name="connsiteY335" fmla="*/ 10000 h 10317"/>
              <a:gd name="connsiteX336" fmla="*/ 7738 w 10100"/>
              <a:gd name="connsiteY336" fmla="*/ 10000 h 10317"/>
              <a:gd name="connsiteX337" fmla="*/ 7762 w 10100"/>
              <a:gd name="connsiteY337" fmla="*/ 10000 h 10317"/>
              <a:gd name="connsiteX338" fmla="*/ 7785 w 10100"/>
              <a:gd name="connsiteY338" fmla="*/ 10000 h 10317"/>
              <a:gd name="connsiteX339" fmla="*/ 7806 w 10100"/>
              <a:gd name="connsiteY339" fmla="*/ 10000 h 10317"/>
              <a:gd name="connsiteX340" fmla="*/ 7829 w 10100"/>
              <a:gd name="connsiteY340" fmla="*/ 10000 h 10317"/>
              <a:gd name="connsiteX341" fmla="*/ 7853 w 10100"/>
              <a:gd name="connsiteY341" fmla="*/ 10000 h 10317"/>
              <a:gd name="connsiteX342" fmla="*/ 7873 w 10100"/>
              <a:gd name="connsiteY342" fmla="*/ 10000 h 10317"/>
              <a:gd name="connsiteX343" fmla="*/ 7897 w 10100"/>
              <a:gd name="connsiteY343" fmla="*/ 10000 h 10317"/>
              <a:gd name="connsiteX344" fmla="*/ 7920 w 10100"/>
              <a:gd name="connsiteY344" fmla="*/ 10000 h 10317"/>
              <a:gd name="connsiteX345" fmla="*/ 7941 w 10100"/>
              <a:gd name="connsiteY345" fmla="*/ 10000 h 10317"/>
              <a:gd name="connsiteX346" fmla="*/ 7964 w 10100"/>
              <a:gd name="connsiteY346" fmla="*/ 10000 h 10317"/>
              <a:gd name="connsiteX347" fmla="*/ 7988 w 10100"/>
              <a:gd name="connsiteY347" fmla="*/ 10000 h 10317"/>
              <a:gd name="connsiteX348" fmla="*/ 8008 w 10100"/>
              <a:gd name="connsiteY348" fmla="*/ 10000 h 10317"/>
              <a:gd name="connsiteX349" fmla="*/ 8032 w 10100"/>
              <a:gd name="connsiteY349" fmla="*/ 10000 h 10317"/>
              <a:gd name="connsiteX350" fmla="*/ 8055 w 10100"/>
              <a:gd name="connsiteY350" fmla="*/ 10000 h 10317"/>
              <a:gd name="connsiteX351" fmla="*/ 8076 w 10100"/>
              <a:gd name="connsiteY351" fmla="*/ 10000 h 10317"/>
              <a:gd name="connsiteX352" fmla="*/ 8096 w 10100"/>
              <a:gd name="connsiteY352" fmla="*/ 10000 h 10317"/>
              <a:gd name="connsiteX353" fmla="*/ 8120 w 10100"/>
              <a:gd name="connsiteY353" fmla="*/ 10000 h 10317"/>
              <a:gd name="connsiteX354" fmla="*/ 8143 w 10100"/>
              <a:gd name="connsiteY354" fmla="*/ 10000 h 10317"/>
              <a:gd name="connsiteX355" fmla="*/ 8164 w 10100"/>
              <a:gd name="connsiteY355" fmla="*/ 10000 h 10317"/>
              <a:gd name="connsiteX356" fmla="*/ 8187 w 10100"/>
              <a:gd name="connsiteY356" fmla="*/ 10000 h 10317"/>
              <a:gd name="connsiteX357" fmla="*/ 8211 w 10100"/>
              <a:gd name="connsiteY357" fmla="*/ 10000 h 10317"/>
              <a:gd name="connsiteX358" fmla="*/ 8231 w 10100"/>
              <a:gd name="connsiteY358" fmla="*/ 10000 h 10317"/>
              <a:gd name="connsiteX359" fmla="*/ 8255 w 10100"/>
              <a:gd name="connsiteY359" fmla="*/ 10000 h 10317"/>
              <a:gd name="connsiteX360" fmla="*/ 8278 w 10100"/>
              <a:gd name="connsiteY360" fmla="*/ 10000 h 10317"/>
              <a:gd name="connsiteX361" fmla="*/ 8299 w 10100"/>
              <a:gd name="connsiteY361" fmla="*/ 10000 h 10317"/>
              <a:gd name="connsiteX362" fmla="*/ 8322 w 10100"/>
              <a:gd name="connsiteY362" fmla="*/ 10000 h 10317"/>
              <a:gd name="connsiteX363" fmla="*/ 8346 w 10100"/>
              <a:gd name="connsiteY363" fmla="*/ 10000 h 10317"/>
              <a:gd name="connsiteX364" fmla="*/ 8366 w 10100"/>
              <a:gd name="connsiteY364" fmla="*/ 10000 h 10317"/>
              <a:gd name="connsiteX365" fmla="*/ 8390 w 10100"/>
              <a:gd name="connsiteY365" fmla="*/ 10000 h 10317"/>
              <a:gd name="connsiteX366" fmla="*/ 8413 w 10100"/>
              <a:gd name="connsiteY366" fmla="*/ 10000 h 10317"/>
              <a:gd name="connsiteX367" fmla="*/ 8434 w 10100"/>
              <a:gd name="connsiteY367" fmla="*/ 10000 h 10317"/>
              <a:gd name="connsiteX368" fmla="*/ 8457 w 10100"/>
              <a:gd name="connsiteY368" fmla="*/ 10000 h 10317"/>
              <a:gd name="connsiteX369" fmla="*/ 8478 w 10100"/>
              <a:gd name="connsiteY369" fmla="*/ 10000 h 10317"/>
              <a:gd name="connsiteX370" fmla="*/ 8501 w 10100"/>
              <a:gd name="connsiteY370" fmla="*/ 10000 h 10317"/>
              <a:gd name="connsiteX371" fmla="*/ 8522 w 10100"/>
              <a:gd name="connsiteY371" fmla="*/ 10000 h 10317"/>
              <a:gd name="connsiteX372" fmla="*/ 8545 w 10100"/>
              <a:gd name="connsiteY372" fmla="*/ 10000 h 10317"/>
              <a:gd name="connsiteX373" fmla="*/ 8568 w 10100"/>
              <a:gd name="connsiteY373" fmla="*/ 10000 h 10317"/>
              <a:gd name="connsiteX374" fmla="*/ 8589 w 10100"/>
              <a:gd name="connsiteY374" fmla="*/ 10000 h 10317"/>
              <a:gd name="connsiteX375" fmla="*/ 8612 w 10100"/>
              <a:gd name="connsiteY375" fmla="*/ 10000 h 10317"/>
              <a:gd name="connsiteX376" fmla="*/ 8636 w 10100"/>
              <a:gd name="connsiteY376" fmla="*/ 10000 h 10317"/>
              <a:gd name="connsiteX377" fmla="*/ 8656 w 10100"/>
              <a:gd name="connsiteY377" fmla="*/ 10000 h 10317"/>
              <a:gd name="connsiteX378" fmla="*/ 8680 w 10100"/>
              <a:gd name="connsiteY378" fmla="*/ 10000 h 10317"/>
              <a:gd name="connsiteX379" fmla="*/ 8703 w 10100"/>
              <a:gd name="connsiteY379" fmla="*/ 10000 h 10317"/>
              <a:gd name="connsiteX380" fmla="*/ 8724 w 10100"/>
              <a:gd name="connsiteY380" fmla="*/ 10000 h 10317"/>
              <a:gd name="connsiteX381" fmla="*/ 8747 w 10100"/>
              <a:gd name="connsiteY381" fmla="*/ 10000 h 10317"/>
              <a:gd name="connsiteX382" fmla="*/ 8771 w 10100"/>
              <a:gd name="connsiteY382" fmla="*/ 10000 h 10317"/>
              <a:gd name="connsiteX383" fmla="*/ 8791 w 10100"/>
              <a:gd name="connsiteY383" fmla="*/ 10000 h 10317"/>
              <a:gd name="connsiteX384" fmla="*/ 8815 w 10100"/>
              <a:gd name="connsiteY384" fmla="*/ 10000 h 10317"/>
              <a:gd name="connsiteX385" fmla="*/ 8838 w 10100"/>
              <a:gd name="connsiteY385" fmla="*/ 10000 h 10317"/>
              <a:gd name="connsiteX386" fmla="*/ 8859 w 10100"/>
              <a:gd name="connsiteY386" fmla="*/ 10000 h 10317"/>
              <a:gd name="connsiteX387" fmla="*/ 8879 w 10100"/>
              <a:gd name="connsiteY387" fmla="*/ 10000 h 10317"/>
              <a:gd name="connsiteX388" fmla="*/ 8903 w 10100"/>
              <a:gd name="connsiteY388" fmla="*/ 10000 h 10317"/>
              <a:gd name="connsiteX389" fmla="*/ 8923 w 10100"/>
              <a:gd name="connsiteY389" fmla="*/ 10000 h 10317"/>
              <a:gd name="connsiteX390" fmla="*/ 8947 w 10100"/>
              <a:gd name="connsiteY390" fmla="*/ 10000 h 10317"/>
              <a:gd name="connsiteX391" fmla="*/ 8970 w 10100"/>
              <a:gd name="connsiteY391" fmla="*/ 10000 h 10317"/>
              <a:gd name="connsiteX392" fmla="*/ 8994 w 10100"/>
              <a:gd name="connsiteY392" fmla="*/ 10000 h 10317"/>
              <a:gd name="connsiteX393" fmla="*/ 9014 w 10100"/>
              <a:gd name="connsiteY393" fmla="*/ 10000 h 10317"/>
              <a:gd name="connsiteX394" fmla="*/ 9038 w 10100"/>
              <a:gd name="connsiteY394" fmla="*/ 10000 h 10317"/>
              <a:gd name="connsiteX395" fmla="*/ 9061 w 10100"/>
              <a:gd name="connsiteY395" fmla="*/ 10000 h 10317"/>
              <a:gd name="connsiteX396" fmla="*/ 9082 w 10100"/>
              <a:gd name="connsiteY396" fmla="*/ 10000 h 10317"/>
              <a:gd name="connsiteX397" fmla="*/ 9105 w 10100"/>
              <a:gd name="connsiteY397" fmla="*/ 10000 h 10317"/>
              <a:gd name="connsiteX398" fmla="*/ 9129 w 10100"/>
              <a:gd name="connsiteY398" fmla="*/ 10000 h 10317"/>
              <a:gd name="connsiteX399" fmla="*/ 9149 w 10100"/>
              <a:gd name="connsiteY399" fmla="*/ 10000 h 10317"/>
              <a:gd name="connsiteX400" fmla="*/ 9173 w 10100"/>
              <a:gd name="connsiteY400" fmla="*/ 10000 h 10317"/>
              <a:gd name="connsiteX401" fmla="*/ 9196 w 10100"/>
              <a:gd name="connsiteY401" fmla="*/ 10000 h 10317"/>
              <a:gd name="connsiteX402" fmla="*/ 9217 w 10100"/>
              <a:gd name="connsiteY402" fmla="*/ 10000 h 10317"/>
              <a:gd name="connsiteX403" fmla="*/ 9240 w 10100"/>
              <a:gd name="connsiteY403" fmla="*/ 10000 h 10317"/>
              <a:gd name="connsiteX404" fmla="*/ 9264 w 10100"/>
              <a:gd name="connsiteY404" fmla="*/ 10000 h 10317"/>
              <a:gd name="connsiteX405" fmla="*/ 9281 w 10100"/>
              <a:gd name="connsiteY405" fmla="*/ 10000 h 10317"/>
              <a:gd name="connsiteX406" fmla="*/ 9305 w 10100"/>
              <a:gd name="connsiteY406" fmla="*/ 10000 h 10317"/>
              <a:gd name="connsiteX407" fmla="*/ 9328 w 10100"/>
              <a:gd name="connsiteY407" fmla="*/ 10000 h 10317"/>
              <a:gd name="connsiteX408" fmla="*/ 9349 w 10100"/>
              <a:gd name="connsiteY408" fmla="*/ 10000 h 10317"/>
              <a:gd name="connsiteX409" fmla="*/ 9372 w 10100"/>
              <a:gd name="connsiteY409" fmla="*/ 10000 h 10317"/>
              <a:gd name="connsiteX410" fmla="*/ 9396 w 10100"/>
              <a:gd name="connsiteY410" fmla="*/ 10000 h 10317"/>
              <a:gd name="connsiteX411" fmla="*/ 9419 w 10100"/>
              <a:gd name="connsiteY411" fmla="*/ 10000 h 10317"/>
              <a:gd name="connsiteX412" fmla="*/ 9440 w 10100"/>
              <a:gd name="connsiteY412" fmla="*/ 10000 h 10317"/>
              <a:gd name="connsiteX413" fmla="*/ 9463 w 10100"/>
              <a:gd name="connsiteY413" fmla="*/ 10000 h 10317"/>
              <a:gd name="connsiteX414" fmla="*/ 9487 w 10100"/>
              <a:gd name="connsiteY414" fmla="*/ 10000 h 10317"/>
              <a:gd name="connsiteX415" fmla="*/ 9507 w 10100"/>
              <a:gd name="connsiteY415" fmla="*/ 10000 h 10317"/>
              <a:gd name="connsiteX416" fmla="*/ 9531 w 10100"/>
              <a:gd name="connsiteY416" fmla="*/ 10000 h 10317"/>
              <a:gd name="connsiteX417" fmla="*/ 9554 w 10100"/>
              <a:gd name="connsiteY417" fmla="*/ 10000 h 10317"/>
              <a:gd name="connsiteX418" fmla="*/ 9575 w 10100"/>
              <a:gd name="connsiteY418" fmla="*/ 10000 h 10317"/>
              <a:gd name="connsiteX419" fmla="*/ 9598 w 10100"/>
              <a:gd name="connsiteY419" fmla="*/ 10000 h 10317"/>
              <a:gd name="connsiteX420" fmla="*/ 9622 w 10100"/>
              <a:gd name="connsiteY420" fmla="*/ 10000 h 10317"/>
              <a:gd name="connsiteX421" fmla="*/ 9642 w 10100"/>
              <a:gd name="connsiteY421" fmla="*/ 10000 h 10317"/>
              <a:gd name="connsiteX422" fmla="*/ 9663 w 10100"/>
              <a:gd name="connsiteY422" fmla="*/ 10000 h 10317"/>
              <a:gd name="connsiteX423" fmla="*/ 9686 w 10100"/>
              <a:gd name="connsiteY423" fmla="*/ 10000 h 10317"/>
              <a:gd name="connsiteX424" fmla="*/ 9707 w 10100"/>
              <a:gd name="connsiteY424" fmla="*/ 10000 h 10317"/>
              <a:gd name="connsiteX425" fmla="*/ 9730 w 10100"/>
              <a:gd name="connsiteY425" fmla="*/ 10000 h 10317"/>
              <a:gd name="connsiteX426" fmla="*/ 9754 w 10100"/>
              <a:gd name="connsiteY426" fmla="*/ 10000 h 10317"/>
              <a:gd name="connsiteX427" fmla="*/ 9774 w 10100"/>
              <a:gd name="connsiteY427" fmla="*/ 10000 h 10317"/>
              <a:gd name="connsiteX428" fmla="*/ 9798 w 10100"/>
              <a:gd name="connsiteY428" fmla="*/ 10000 h 10317"/>
              <a:gd name="connsiteX429" fmla="*/ 9821 w 10100"/>
              <a:gd name="connsiteY429" fmla="*/ 10000 h 10317"/>
              <a:gd name="connsiteX430" fmla="*/ 9845 w 10100"/>
              <a:gd name="connsiteY430" fmla="*/ 10000 h 10317"/>
              <a:gd name="connsiteX431" fmla="*/ 9865 w 10100"/>
              <a:gd name="connsiteY431" fmla="*/ 10000 h 10317"/>
              <a:gd name="connsiteX432" fmla="*/ 9889 w 10100"/>
              <a:gd name="connsiteY432" fmla="*/ 10000 h 10317"/>
              <a:gd name="connsiteX433" fmla="*/ 9912 w 10100"/>
              <a:gd name="connsiteY433" fmla="*/ 10000 h 10317"/>
              <a:gd name="connsiteX434" fmla="*/ 9933 w 10100"/>
              <a:gd name="connsiteY434" fmla="*/ 10000 h 10317"/>
              <a:gd name="connsiteX435" fmla="*/ 9956 w 10100"/>
              <a:gd name="connsiteY435" fmla="*/ 10000 h 10317"/>
              <a:gd name="connsiteX436" fmla="*/ 9979 w 10100"/>
              <a:gd name="connsiteY436" fmla="*/ 10000 h 10317"/>
              <a:gd name="connsiteX437" fmla="*/ 10100 w 10100"/>
              <a:gd name="connsiteY437" fmla="*/ 10317 h 10317"/>
              <a:gd name="connsiteX0" fmla="*/ 0 w 9979"/>
              <a:gd name="connsiteY0" fmla="*/ 10000 h 10000"/>
              <a:gd name="connsiteX1" fmla="*/ 21 w 9979"/>
              <a:gd name="connsiteY1" fmla="*/ 10000 h 10000"/>
              <a:gd name="connsiteX2" fmla="*/ 44 w 9979"/>
              <a:gd name="connsiteY2" fmla="*/ 10000 h 10000"/>
              <a:gd name="connsiteX3" fmla="*/ 67 w 9979"/>
              <a:gd name="connsiteY3" fmla="*/ 10000 h 10000"/>
              <a:gd name="connsiteX4" fmla="*/ 88 w 9979"/>
              <a:gd name="connsiteY4" fmla="*/ 10000 h 10000"/>
              <a:gd name="connsiteX5" fmla="*/ 111 w 9979"/>
              <a:gd name="connsiteY5" fmla="*/ 10000 h 10000"/>
              <a:gd name="connsiteX6" fmla="*/ 135 w 9979"/>
              <a:gd name="connsiteY6" fmla="*/ 10000 h 10000"/>
              <a:gd name="connsiteX7" fmla="*/ 155 w 9979"/>
              <a:gd name="connsiteY7" fmla="*/ 10000 h 10000"/>
              <a:gd name="connsiteX8" fmla="*/ 176 w 9979"/>
              <a:gd name="connsiteY8" fmla="*/ 10000 h 10000"/>
              <a:gd name="connsiteX9" fmla="*/ 199 w 9979"/>
              <a:gd name="connsiteY9" fmla="*/ 10000 h 10000"/>
              <a:gd name="connsiteX10" fmla="*/ 220 w 9979"/>
              <a:gd name="connsiteY10" fmla="*/ 10000 h 10000"/>
              <a:gd name="connsiteX11" fmla="*/ 243 w 9979"/>
              <a:gd name="connsiteY11" fmla="*/ 10000 h 10000"/>
              <a:gd name="connsiteX12" fmla="*/ 267 w 9979"/>
              <a:gd name="connsiteY12" fmla="*/ 10000 h 10000"/>
              <a:gd name="connsiteX13" fmla="*/ 287 w 9979"/>
              <a:gd name="connsiteY13" fmla="*/ 10000 h 10000"/>
              <a:gd name="connsiteX14" fmla="*/ 311 w 9979"/>
              <a:gd name="connsiteY14" fmla="*/ 10000 h 10000"/>
              <a:gd name="connsiteX15" fmla="*/ 334 w 9979"/>
              <a:gd name="connsiteY15" fmla="*/ 10000 h 10000"/>
              <a:gd name="connsiteX16" fmla="*/ 358 w 9979"/>
              <a:gd name="connsiteY16" fmla="*/ 10000 h 10000"/>
              <a:gd name="connsiteX17" fmla="*/ 378 w 9979"/>
              <a:gd name="connsiteY17" fmla="*/ 10000 h 10000"/>
              <a:gd name="connsiteX18" fmla="*/ 402 w 9979"/>
              <a:gd name="connsiteY18" fmla="*/ 10000 h 10000"/>
              <a:gd name="connsiteX19" fmla="*/ 425 w 9979"/>
              <a:gd name="connsiteY19" fmla="*/ 10000 h 10000"/>
              <a:gd name="connsiteX20" fmla="*/ 446 w 9979"/>
              <a:gd name="connsiteY20" fmla="*/ 10000 h 10000"/>
              <a:gd name="connsiteX21" fmla="*/ 469 w 9979"/>
              <a:gd name="connsiteY21" fmla="*/ 10000 h 10000"/>
              <a:gd name="connsiteX22" fmla="*/ 493 w 9979"/>
              <a:gd name="connsiteY22" fmla="*/ 10000 h 10000"/>
              <a:gd name="connsiteX23" fmla="*/ 513 w 9979"/>
              <a:gd name="connsiteY23" fmla="*/ 10000 h 10000"/>
              <a:gd name="connsiteX24" fmla="*/ 537 w 9979"/>
              <a:gd name="connsiteY24" fmla="*/ 10000 h 10000"/>
              <a:gd name="connsiteX25" fmla="*/ 560 w 9979"/>
              <a:gd name="connsiteY25" fmla="*/ 10000 h 10000"/>
              <a:gd name="connsiteX26" fmla="*/ 578 w 9979"/>
              <a:gd name="connsiteY26" fmla="*/ 10000 h 10000"/>
              <a:gd name="connsiteX27" fmla="*/ 601 w 9979"/>
              <a:gd name="connsiteY27" fmla="*/ 10000 h 10000"/>
              <a:gd name="connsiteX28" fmla="*/ 625 w 9979"/>
              <a:gd name="connsiteY28" fmla="*/ 10000 h 10000"/>
              <a:gd name="connsiteX29" fmla="*/ 645 w 9979"/>
              <a:gd name="connsiteY29" fmla="*/ 10000 h 10000"/>
              <a:gd name="connsiteX30" fmla="*/ 669 w 9979"/>
              <a:gd name="connsiteY30" fmla="*/ 10000 h 10000"/>
              <a:gd name="connsiteX31" fmla="*/ 692 w 9979"/>
              <a:gd name="connsiteY31" fmla="*/ 10000 h 10000"/>
              <a:gd name="connsiteX32" fmla="*/ 713 w 9979"/>
              <a:gd name="connsiteY32" fmla="*/ 10000 h 10000"/>
              <a:gd name="connsiteX33" fmla="*/ 736 w 9979"/>
              <a:gd name="connsiteY33" fmla="*/ 10000 h 10000"/>
              <a:gd name="connsiteX34" fmla="*/ 760 w 9979"/>
              <a:gd name="connsiteY34" fmla="*/ 9996 h 10000"/>
              <a:gd name="connsiteX35" fmla="*/ 783 w 9979"/>
              <a:gd name="connsiteY35" fmla="*/ 9996 h 10000"/>
              <a:gd name="connsiteX36" fmla="*/ 804 w 9979"/>
              <a:gd name="connsiteY36" fmla="*/ 9991 h 10000"/>
              <a:gd name="connsiteX37" fmla="*/ 827 w 9979"/>
              <a:gd name="connsiteY37" fmla="*/ 9991 h 10000"/>
              <a:gd name="connsiteX38" fmla="*/ 851 w 9979"/>
              <a:gd name="connsiteY38" fmla="*/ 9987 h 10000"/>
              <a:gd name="connsiteX39" fmla="*/ 871 w 9979"/>
              <a:gd name="connsiteY39" fmla="*/ 9978 h 10000"/>
              <a:gd name="connsiteX40" fmla="*/ 895 w 9979"/>
              <a:gd name="connsiteY40" fmla="*/ 9961 h 10000"/>
              <a:gd name="connsiteX41" fmla="*/ 918 w 9979"/>
              <a:gd name="connsiteY41" fmla="*/ 9939 h 10000"/>
              <a:gd name="connsiteX42" fmla="*/ 939 w 9979"/>
              <a:gd name="connsiteY42" fmla="*/ 9909 h 10000"/>
              <a:gd name="connsiteX43" fmla="*/ 962 w 9979"/>
              <a:gd name="connsiteY43" fmla="*/ 9866 h 10000"/>
              <a:gd name="connsiteX44" fmla="*/ 983 w 9979"/>
              <a:gd name="connsiteY44" fmla="*/ 9801 h 10000"/>
              <a:gd name="connsiteX45" fmla="*/ 1003 w 9979"/>
              <a:gd name="connsiteY45" fmla="*/ 9715 h 10000"/>
              <a:gd name="connsiteX46" fmla="*/ 1027 w 9979"/>
              <a:gd name="connsiteY46" fmla="*/ 9593 h 10000"/>
              <a:gd name="connsiteX47" fmla="*/ 1050 w 9979"/>
              <a:gd name="connsiteY47" fmla="*/ 9438 h 10000"/>
              <a:gd name="connsiteX48" fmla="*/ 1071 w 9979"/>
              <a:gd name="connsiteY48" fmla="*/ 9234 h 10000"/>
              <a:gd name="connsiteX49" fmla="*/ 1094 w 9979"/>
              <a:gd name="connsiteY49" fmla="*/ 8971 h 10000"/>
              <a:gd name="connsiteX50" fmla="*/ 1118 w 9979"/>
              <a:gd name="connsiteY50" fmla="*/ 8646 h 10000"/>
              <a:gd name="connsiteX51" fmla="*/ 1138 w 9979"/>
              <a:gd name="connsiteY51" fmla="*/ 8248 h 10000"/>
              <a:gd name="connsiteX52" fmla="*/ 1162 w 9979"/>
              <a:gd name="connsiteY52" fmla="*/ 7777 h 10000"/>
              <a:gd name="connsiteX53" fmla="*/ 1185 w 9979"/>
              <a:gd name="connsiteY53" fmla="*/ 7228 h 10000"/>
              <a:gd name="connsiteX54" fmla="*/ 1206 w 9979"/>
              <a:gd name="connsiteY54" fmla="*/ 6596 h 10000"/>
              <a:gd name="connsiteX55" fmla="*/ 1229 w 9979"/>
              <a:gd name="connsiteY55" fmla="*/ 5904 h 10000"/>
              <a:gd name="connsiteX56" fmla="*/ 1253 w 9979"/>
              <a:gd name="connsiteY56" fmla="*/ 5147 h 10000"/>
              <a:gd name="connsiteX57" fmla="*/ 1276 w 9979"/>
              <a:gd name="connsiteY57" fmla="*/ 4360 h 10000"/>
              <a:gd name="connsiteX58" fmla="*/ 1297 w 9979"/>
              <a:gd name="connsiteY58" fmla="*/ 3551 h 10000"/>
              <a:gd name="connsiteX59" fmla="*/ 1320 w 9979"/>
              <a:gd name="connsiteY59" fmla="*/ 2764 h 10000"/>
              <a:gd name="connsiteX60" fmla="*/ 1344 w 9979"/>
              <a:gd name="connsiteY60" fmla="*/ 2016 h 10000"/>
              <a:gd name="connsiteX61" fmla="*/ 1361 w 9979"/>
              <a:gd name="connsiteY61" fmla="*/ 1349 h 10000"/>
              <a:gd name="connsiteX62" fmla="*/ 1385 w 9979"/>
              <a:gd name="connsiteY62" fmla="*/ 787 h 10000"/>
              <a:gd name="connsiteX63" fmla="*/ 1408 w 9979"/>
              <a:gd name="connsiteY63" fmla="*/ 363 h 10000"/>
              <a:gd name="connsiteX64" fmla="*/ 1429 w 9979"/>
              <a:gd name="connsiteY64" fmla="*/ 99 h 10000"/>
              <a:gd name="connsiteX65" fmla="*/ 1452 w 9979"/>
              <a:gd name="connsiteY65" fmla="*/ 0 h 10000"/>
              <a:gd name="connsiteX66" fmla="*/ 1476 w 9979"/>
              <a:gd name="connsiteY66" fmla="*/ 78 h 10000"/>
              <a:gd name="connsiteX67" fmla="*/ 1496 w 9979"/>
              <a:gd name="connsiteY67" fmla="*/ 329 h 10000"/>
              <a:gd name="connsiteX68" fmla="*/ 1520 w 9979"/>
              <a:gd name="connsiteY68" fmla="*/ 735 h 10000"/>
              <a:gd name="connsiteX69" fmla="*/ 1543 w 9979"/>
              <a:gd name="connsiteY69" fmla="*/ 1285 h 10000"/>
              <a:gd name="connsiteX70" fmla="*/ 1564 w 9979"/>
              <a:gd name="connsiteY70" fmla="*/ 1946 h 10000"/>
              <a:gd name="connsiteX71" fmla="*/ 1587 w 9979"/>
              <a:gd name="connsiteY71" fmla="*/ 2682 h 10000"/>
              <a:gd name="connsiteX72" fmla="*/ 1610 w 9979"/>
              <a:gd name="connsiteY72" fmla="*/ 3469 h 10000"/>
              <a:gd name="connsiteX73" fmla="*/ 1631 w 9979"/>
              <a:gd name="connsiteY73" fmla="*/ 4273 h 10000"/>
              <a:gd name="connsiteX74" fmla="*/ 1654 w 9979"/>
              <a:gd name="connsiteY74" fmla="*/ 5069 h 10000"/>
              <a:gd name="connsiteX75" fmla="*/ 1678 w 9979"/>
              <a:gd name="connsiteY75" fmla="*/ 5830 h 10000"/>
              <a:gd name="connsiteX76" fmla="*/ 1701 w 9979"/>
              <a:gd name="connsiteY76" fmla="*/ 6531 h 10000"/>
              <a:gd name="connsiteX77" fmla="*/ 1722 w 9979"/>
              <a:gd name="connsiteY77" fmla="*/ 7167 h 10000"/>
              <a:gd name="connsiteX78" fmla="*/ 1745 w 9979"/>
              <a:gd name="connsiteY78" fmla="*/ 7725 h 10000"/>
              <a:gd name="connsiteX79" fmla="*/ 1766 w 9979"/>
              <a:gd name="connsiteY79" fmla="*/ 8205 h 10000"/>
              <a:gd name="connsiteX80" fmla="*/ 1786 w 9979"/>
              <a:gd name="connsiteY80" fmla="*/ 8612 h 10000"/>
              <a:gd name="connsiteX81" fmla="*/ 1810 w 9979"/>
              <a:gd name="connsiteY81" fmla="*/ 8945 h 10000"/>
              <a:gd name="connsiteX82" fmla="*/ 1833 w 9979"/>
              <a:gd name="connsiteY82" fmla="*/ 9208 h 10000"/>
              <a:gd name="connsiteX83" fmla="*/ 1854 w 9979"/>
              <a:gd name="connsiteY83" fmla="*/ 9420 h 10000"/>
              <a:gd name="connsiteX84" fmla="*/ 1877 w 9979"/>
              <a:gd name="connsiteY84" fmla="*/ 9580 h 10000"/>
              <a:gd name="connsiteX85" fmla="*/ 1901 w 9979"/>
              <a:gd name="connsiteY85" fmla="*/ 9702 h 10000"/>
              <a:gd name="connsiteX86" fmla="*/ 1921 w 9979"/>
              <a:gd name="connsiteY86" fmla="*/ 9792 h 10000"/>
              <a:gd name="connsiteX87" fmla="*/ 1945 w 9979"/>
              <a:gd name="connsiteY87" fmla="*/ 9862 h 10000"/>
              <a:gd name="connsiteX88" fmla="*/ 1968 w 9979"/>
              <a:gd name="connsiteY88" fmla="*/ 9905 h 10000"/>
              <a:gd name="connsiteX89" fmla="*/ 1989 w 9979"/>
              <a:gd name="connsiteY89" fmla="*/ 9939 h 10000"/>
              <a:gd name="connsiteX90" fmla="*/ 2012 w 9979"/>
              <a:gd name="connsiteY90" fmla="*/ 9961 h 10000"/>
              <a:gd name="connsiteX91" fmla="*/ 2036 w 9979"/>
              <a:gd name="connsiteY91" fmla="*/ 9974 h 10000"/>
              <a:gd name="connsiteX92" fmla="*/ 2056 w 9979"/>
              <a:gd name="connsiteY92" fmla="*/ 9987 h 10000"/>
              <a:gd name="connsiteX93" fmla="*/ 2080 w 9979"/>
              <a:gd name="connsiteY93" fmla="*/ 9991 h 10000"/>
              <a:gd name="connsiteX94" fmla="*/ 2103 w 9979"/>
              <a:gd name="connsiteY94" fmla="*/ 9991 h 10000"/>
              <a:gd name="connsiteX95" fmla="*/ 2127 w 9979"/>
              <a:gd name="connsiteY95" fmla="*/ 9996 h 10000"/>
              <a:gd name="connsiteX96" fmla="*/ 2147 w 9979"/>
              <a:gd name="connsiteY96" fmla="*/ 9996 h 10000"/>
              <a:gd name="connsiteX97" fmla="*/ 2168 w 9979"/>
              <a:gd name="connsiteY97" fmla="*/ 9996 h 10000"/>
              <a:gd name="connsiteX98" fmla="*/ 2191 w 9979"/>
              <a:gd name="connsiteY98" fmla="*/ 10000 h 10000"/>
              <a:gd name="connsiteX99" fmla="*/ 2212 w 9979"/>
              <a:gd name="connsiteY99" fmla="*/ 10000 h 10000"/>
              <a:gd name="connsiteX100" fmla="*/ 2235 w 9979"/>
              <a:gd name="connsiteY100" fmla="*/ 10000 h 10000"/>
              <a:gd name="connsiteX101" fmla="*/ 2259 w 9979"/>
              <a:gd name="connsiteY101" fmla="*/ 10000 h 10000"/>
              <a:gd name="connsiteX102" fmla="*/ 2279 w 9979"/>
              <a:gd name="connsiteY102" fmla="*/ 10000 h 10000"/>
              <a:gd name="connsiteX103" fmla="*/ 2303 w 9979"/>
              <a:gd name="connsiteY103" fmla="*/ 10000 h 10000"/>
              <a:gd name="connsiteX104" fmla="*/ 2326 w 9979"/>
              <a:gd name="connsiteY104" fmla="*/ 10000 h 10000"/>
              <a:gd name="connsiteX105" fmla="*/ 2347 w 9979"/>
              <a:gd name="connsiteY105" fmla="*/ 10000 h 10000"/>
              <a:gd name="connsiteX106" fmla="*/ 2370 w 9979"/>
              <a:gd name="connsiteY106" fmla="*/ 10000 h 10000"/>
              <a:gd name="connsiteX107" fmla="*/ 2394 w 9979"/>
              <a:gd name="connsiteY107" fmla="*/ 10000 h 10000"/>
              <a:gd name="connsiteX108" fmla="*/ 2414 w 9979"/>
              <a:gd name="connsiteY108" fmla="*/ 10000 h 10000"/>
              <a:gd name="connsiteX109" fmla="*/ 2461 w 9979"/>
              <a:gd name="connsiteY109" fmla="*/ 10000 h 10000"/>
              <a:gd name="connsiteX110" fmla="*/ 2482 w 9979"/>
              <a:gd name="connsiteY110" fmla="*/ 10000 h 10000"/>
              <a:gd name="connsiteX111" fmla="*/ 2505 w 9979"/>
              <a:gd name="connsiteY111" fmla="*/ 10000 h 10000"/>
              <a:gd name="connsiteX112" fmla="*/ 2529 w 9979"/>
              <a:gd name="connsiteY112" fmla="*/ 10000 h 10000"/>
              <a:gd name="connsiteX113" fmla="*/ 2549 w 9979"/>
              <a:gd name="connsiteY113" fmla="*/ 10000 h 10000"/>
              <a:gd name="connsiteX114" fmla="*/ 2570 w 9979"/>
              <a:gd name="connsiteY114" fmla="*/ 10000 h 10000"/>
              <a:gd name="connsiteX115" fmla="*/ 2593 w 9979"/>
              <a:gd name="connsiteY115" fmla="*/ 10000 h 10000"/>
              <a:gd name="connsiteX116" fmla="*/ 2617 w 9979"/>
              <a:gd name="connsiteY116" fmla="*/ 10000 h 10000"/>
              <a:gd name="connsiteX117" fmla="*/ 2637 w 9979"/>
              <a:gd name="connsiteY117" fmla="*/ 10000 h 10000"/>
              <a:gd name="connsiteX118" fmla="*/ 2661 w 9979"/>
              <a:gd name="connsiteY118" fmla="*/ 10000 h 10000"/>
              <a:gd name="connsiteX119" fmla="*/ 2684 w 9979"/>
              <a:gd name="connsiteY119" fmla="*/ 10000 h 10000"/>
              <a:gd name="connsiteX120" fmla="*/ 2705 w 9979"/>
              <a:gd name="connsiteY120" fmla="*/ 10000 h 10000"/>
              <a:gd name="connsiteX121" fmla="*/ 2728 w 9979"/>
              <a:gd name="connsiteY121" fmla="*/ 10000 h 10000"/>
              <a:gd name="connsiteX122" fmla="*/ 2752 w 9979"/>
              <a:gd name="connsiteY122" fmla="*/ 10000 h 10000"/>
              <a:gd name="connsiteX123" fmla="*/ 2772 w 9979"/>
              <a:gd name="connsiteY123" fmla="*/ 10000 h 10000"/>
              <a:gd name="connsiteX124" fmla="*/ 2796 w 9979"/>
              <a:gd name="connsiteY124" fmla="*/ 10000 h 10000"/>
              <a:gd name="connsiteX125" fmla="*/ 2819 w 9979"/>
              <a:gd name="connsiteY125" fmla="*/ 10000 h 10000"/>
              <a:gd name="connsiteX126" fmla="*/ 2840 w 9979"/>
              <a:gd name="connsiteY126" fmla="*/ 10000 h 10000"/>
              <a:gd name="connsiteX127" fmla="*/ 2863 w 9979"/>
              <a:gd name="connsiteY127" fmla="*/ 10000 h 10000"/>
              <a:gd name="connsiteX128" fmla="*/ 2886 w 9979"/>
              <a:gd name="connsiteY128" fmla="*/ 10000 h 10000"/>
              <a:gd name="connsiteX129" fmla="*/ 2907 w 9979"/>
              <a:gd name="connsiteY129" fmla="*/ 10000 h 10000"/>
              <a:gd name="connsiteX130" fmla="*/ 2930 w 9979"/>
              <a:gd name="connsiteY130" fmla="*/ 10000 h 10000"/>
              <a:gd name="connsiteX131" fmla="*/ 2951 w 9979"/>
              <a:gd name="connsiteY131" fmla="*/ 10000 h 10000"/>
              <a:gd name="connsiteX132" fmla="*/ 2974 w 9979"/>
              <a:gd name="connsiteY132" fmla="*/ 10000 h 10000"/>
              <a:gd name="connsiteX133" fmla="*/ 2995 w 9979"/>
              <a:gd name="connsiteY133" fmla="*/ 10000 h 10000"/>
              <a:gd name="connsiteX134" fmla="*/ 3018 w 9979"/>
              <a:gd name="connsiteY134" fmla="*/ 10000 h 10000"/>
              <a:gd name="connsiteX135" fmla="*/ 3042 w 9979"/>
              <a:gd name="connsiteY135" fmla="*/ 10000 h 10000"/>
              <a:gd name="connsiteX136" fmla="*/ 3062 w 9979"/>
              <a:gd name="connsiteY136" fmla="*/ 10000 h 10000"/>
              <a:gd name="connsiteX137" fmla="*/ 3086 w 9979"/>
              <a:gd name="connsiteY137" fmla="*/ 10000 h 10000"/>
              <a:gd name="connsiteX138" fmla="*/ 3109 w 9979"/>
              <a:gd name="connsiteY138" fmla="*/ 10000 h 10000"/>
              <a:gd name="connsiteX139" fmla="*/ 3130 w 9979"/>
              <a:gd name="connsiteY139" fmla="*/ 10000 h 10000"/>
              <a:gd name="connsiteX140" fmla="*/ 3153 w 9979"/>
              <a:gd name="connsiteY140" fmla="*/ 10000 h 10000"/>
              <a:gd name="connsiteX141" fmla="*/ 3177 w 9979"/>
              <a:gd name="connsiteY141" fmla="*/ 10000 h 10000"/>
              <a:gd name="connsiteX142" fmla="*/ 3197 w 9979"/>
              <a:gd name="connsiteY142" fmla="*/ 10000 h 10000"/>
              <a:gd name="connsiteX143" fmla="*/ 3400 w 9979"/>
              <a:gd name="connsiteY143" fmla="*/ 10000 h 10000"/>
              <a:gd name="connsiteX144" fmla="*/ 3420 w 9979"/>
              <a:gd name="connsiteY144" fmla="*/ 10000 h 10000"/>
              <a:gd name="connsiteX145" fmla="*/ 3467 w 9979"/>
              <a:gd name="connsiteY145" fmla="*/ 10000 h 10000"/>
              <a:gd name="connsiteX146" fmla="*/ 3488 w 9979"/>
              <a:gd name="connsiteY146" fmla="*/ 10000 h 10000"/>
              <a:gd name="connsiteX147" fmla="*/ 3511 w 9979"/>
              <a:gd name="connsiteY147" fmla="*/ 10000 h 10000"/>
              <a:gd name="connsiteX148" fmla="*/ 3535 w 9979"/>
              <a:gd name="connsiteY148" fmla="*/ 10000 h 10000"/>
              <a:gd name="connsiteX149" fmla="*/ 3555 w 9979"/>
              <a:gd name="connsiteY149" fmla="*/ 10000 h 10000"/>
              <a:gd name="connsiteX150" fmla="*/ 3579 w 9979"/>
              <a:gd name="connsiteY150" fmla="*/ 10000 h 10000"/>
              <a:gd name="connsiteX151" fmla="*/ 3602 w 9979"/>
              <a:gd name="connsiteY151" fmla="*/ 10000 h 10000"/>
              <a:gd name="connsiteX152" fmla="*/ 3623 w 9979"/>
              <a:gd name="connsiteY152" fmla="*/ 10000 h 10000"/>
              <a:gd name="connsiteX153" fmla="*/ 3646 w 9979"/>
              <a:gd name="connsiteY153" fmla="*/ 10000 h 10000"/>
              <a:gd name="connsiteX154" fmla="*/ 3670 w 9979"/>
              <a:gd name="connsiteY154" fmla="*/ 10000 h 10000"/>
              <a:gd name="connsiteX155" fmla="*/ 3690 w 9979"/>
              <a:gd name="connsiteY155" fmla="*/ 10000 h 10000"/>
              <a:gd name="connsiteX156" fmla="*/ 3714 w 9979"/>
              <a:gd name="connsiteY156" fmla="*/ 10000 h 10000"/>
              <a:gd name="connsiteX157" fmla="*/ 3734 w 9979"/>
              <a:gd name="connsiteY157" fmla="*/ 10000 h 10000"/>
              <a:gd name="connsiteX158" fmla="*/ 3755 w 9979"/>
              <a:gd name="connsiteY158" fmla="*/ 10000 h 10000"/>
              <a:gd name="connsiteX159" fmla="*/ 3778 w 9979"/>
              <a:gd name="connsiteY159" fmla="*/ 10000 h 10000"/>
              <a:gd name="connsiteX160" fmla="*/ 3802 w 9979"/>
              <a:gd name="connsiteY160" fmla="*/ 10000 h 10000"/>
              <a:gd name="connsiteX161" fmla="*/ 3825 w 9979"/>
              <a:gd name="connsiteY161" fmla="*/ 10000 h 10000"/>
              <a:gd name="connsiteX162" fmla="*/ 3846 w 9979"/>
              <a:gd name="connsiteY162" fmla="*/ 10000 h 10000"/>
              <a:gd name="connsiteX163" fmla="*/ 3869 w 9979"/>
              <a:gd name="connsiteY163" fmla="*/ 10000 h 10000"/>
              <a:gd name="connsiteX164" fmla="*/ 3893 w 9979"/>
              <a:gd name="connsiteY164" fmla="*/ 10000 h 10000"/>
              <a:gd name="connsiteX165" fmla="*/ 3913 w 9979"/>
              <a:gd name="connsiteY165" fmla="*/ 10000 h 10000"/>
              <a:gd name="connsiteX166" fmla="*/ 3937 w 9979"/>
              <a:gd name="connsiteY166" fmla="*/ 10000 h 10000"/>
              <a:gd name="connsiteX167" fmla="*/ 3960 w 9979"/>
              <a:gd name="connsiteY167" fmla="*/ 10000 h 10000"/>
              <a:gd name="connsiteX168" fmla="*/ 3981 w 9979"/>
              <a:gd name="connsiteY168" fmla="*/ 10000 h 10000"/>
              <a:gd name="connsiteX169" fmla="*/ 4004 w 9979"/>
              <a:gd name="connsiteY169" fmla="*/ 10000 h 10000"/>
              <a:gd name="connsiteX170" fmla="*/ 4028 w 9979"/>
              <a:gd name="connsiteY170" fmla="*/ 10000 h 10000"/>
              <a:gd name="connsiteX171" fmla="*/ 4048 w 9979"/>
              <a:gd name="connsiteY171" fmla="*/ 10000 h 10000"/>
              <a:gd name="connsiteX172" fmla="*/ 4072 w 9979"/>
              <a:gd name="connsiteY172" fmla="*/ 10000 h 10000"/>
              <a:gd name="connsiteX173" fmla="*/ 4095 w 9979"/>
              <a:gd name="connsiteY173" fmla="*/ 10000 h 10000"/>
              <a:gd name="connsiteX174" fmla="*/ 4116 w 9979"/>
              <a:gd name="connsiteY174" fmla="*/ 10000 h 10000"/>
              <a:gd name="connsiteX175" fmla="*/ 4136 w 9979"/>
              <a:gd name="connsiteY175" fmla="*/ 10000 h 10000"/>
              <a:gd name="connsiteX176" fmla="*/ 4160 w 9979"/>
              <a:gd name="connsiteY176" fmla="*/ 10000 h 10000"/>
              <a:gd name="connsiteX177" fmla="*/ 4180 w 9979"/>
              <a:gd name="connsiteY177" fmla="*/ 10000 h 10000"/>
              <a:gd name="connsiteX178" fmla="*/ 4204 w 9979"/>
              <a:gd name="connsiteY178" fmla="*/ 10000 h 10000"/>
              <a:gd name="connsiteX179" fmla="*/ 4227 w 9979"/>
              <a:gd name="connsiteY179" fmla="*/ 10000 h 10000"/>
              <a:gd name="connsiteX180" fmla="*/ 4251 w 9979"/>
              <a:gd name="connsiteY180" fmla="*/ 10000 h 10000"/>
              <a:gd name="connsiteX181" fmla="*/ 4271 w 9979"/>
              <a:gd name="connsiteY181" fmla="*/ 10000 h 10000"/>
              <a:gd name="connsiteX182" fmla="*/ 4295 w 9979"/>
              <a:gd name="connsiteY182" fmla="*/ 10000 h 10000"/>
              <a:gd name="connsiteX183" fmla="*/ 4318 w 9979"/>
              <a:gd name="connsiteY183" fmla="*/ 10000 h 10000"/>
              <a:gd name="connsiteX184" fmla="*/ 4339 w 9979"/>
              <a:gd name="connsiteY184" fmla="*/ 10000 h 10000"/>
              <a:gd name="connsiteX185" fmla="*/ 4362 w 9979"/>
              <a:gd name="connsiteY185" fmla="*/ 10000 h 10000"/>
              <a:gd name="connsiteX186" fmla="*/ 4385 w 9979"/>
              <a:gd name="connsiteY186" fmla="*/ 10000 h 10000"/>
              <a:gd name="connsiteX187" fmla="*/ 4406 w 9979"/>
              <a:gd name="connsiteY187" fmla="*/ 10000 h 10000"/>
              <a:gd name="connsiteX188" fmla="*/ 4429 w 9979"/>
              <a:gd name="connsiteY188" fmla="*/ 10000 h 10000"/>
              <a:gd name="connsiteX189" fmla="*/ 4453 w 9979"/>
              <a:gd name="connsiteY189" fmla="*/ 10000 h 10000"/>
              <a:gd name="connsiteX190" fmla="*/ 4473 w 9979"/>
              <a:gd name="connsiteY190" fmla="*/ 10000 h 10000"/>
              <a:gd name="connsiteX191" fmla="*/ 4497 w 9979"/>
              <a:gd name="connsiteY191" fmla="*/ 10000 h 10000"/>
              <a:gd name="connsiteX192" fmla="*/ 4520 w 9979"/>
              <a:gd name="connsiteY192" fmla="*/ 10000 h 10000"/>
              <a:gd name="connsiteX193" fmla="*/ 4538 w 9979"/>
              <a:gd name="connsiteY193" fmla="*/ 10000 h 10000"/>
              <a:gd name="connsiteX194" fmla="*/ 4561 w 9979"/>
              <a:gd name="connsiteY194" fmla="*/ 10000 h 10000"/>
              <a:gd name="connsiteX195" fmla="*/ 4585 w 9979"/>
              <a:gd name="connsiteY195" fmla="*/ 10000 h 10000"/>
              <a:gd name="connsiteX196" fmla="*/ 4605 w 9979"/>
              <a:gd name="connsiteY196" fmla="*/ 10000 h 10000"/>
              <a:gd name="connsiteX197" fmla="*/ 4629 w 9979"/>
              <a:gd name="connsiteY197" fmla="*/ 10000 h 10000"/>
              <a:gd name="connsiteX198" fmla="*/ 4652 w 9979"/>
              <a:gd name="connsiteY198" fmla="*/ 10000 h 10000"/>
              <a:gd name="connsiteX199" fmla="*/ 4676 w 9979"/>
              <a:gd name="connsiteY199" fmla="*/ 10000 h 10000"/>
              <a:gd name="connsiteX200" fmla="*/ 4696 w 9979"/>
              <a:gd name="connsiteY200" fmla="*/ 10000 h 10000"/>
              <a:gd name="connsiteX201" fmla="*/ 4720 w 9979"/>
              <a:gd name="connsiteY201" fmla="*/ 10000 h 10000"/>
              <a:gd name="connsiteX202" fmla="*/ 4743 w 9979"/>
              <a:gd name="connsiteY202" fmla="*/ 10000 h 10000"/>
              <a:gd name="connsiteX203" fmla="*/ 4764 w 9979"/>
              <a:gd name="connsiteY203" fmla="*/ 10000 h 10000"/>
              <a:gd name="connsiteX204" fmla="*/ 4787 w 9979"/>
              <a:gd name="connsiteY204" fmla="*/ 10000 h 10000"/>
              <a:gd name="connsiteX205" fmla="*/ 4811 w 9979"/>
              <a:gd name="connsiteY205" fmla="*/ 10000 h 10000"/>
              <a:gd name="connsiteX206" fmla="*/ 4831 w 9979"/>
              <a:gd name="connsiteY206" fmla="*/ 10000 h 10000"/>
              <a:gd name="connsiteX207" fmla="*/ 4855 w 9979"/>
              <a:gd name="connsiteY207" fmla="*/ 10000 h 10000"/>
              <a:gd name="connsiteX208" fmla="*/ 4878 w 9979"/>
              <a:gd name="connsiteY208" fmla="*/ 10000 h 10000"/>
              <a:gd name="connsiteX209" fmla="*/ 4899 w 9979"/>
              <a:gd name="connsiteY209" fmla="*/ 10000 h 10000"/>
              <a:gd name="connsiteX210" fmla="*/ 4919 w 9979"/>
              <a:gd name="connsiteY210" fmla="*/ 10000 h 10000"/>
              <a:gd name="connsiteX211" fmla="*/ 4943 w 9979"/>
              <a:gd name="connsiteY211" fmla="*/ 10000 h 10000"/>
              <a:gd name="connsiteX212" fmla="*/ 4963 w 9979"/>
              <a:gd name="connsiteY212" fmla="*/ 10000 h 10000"/>
              <a:gd name="connsiteX213" fmla="*/ 4987 w 9979"/>
              <a:gd name="connsiteY213" fmla="*/ 10000 h 10000"/>
              <a:gd name="connsiteX214" fmla="*/ 5010 w 9979"/>
              <a:gd name="connsiteY214" fmla="*/ 10000 h 10000"/>
              <a:gd name="connsiteX215" fmla="*/ 5031 w 9979"/>
              <a:gd name="connsiteY215" fmla="*/ 10000 h 10000"/>
              <a:gd name="connsiteX216" fmla="*/ 5054 w 9979"/>
              <a:gd name="connsiteY216" fmla="*/ 10000 h 10000"/>
              <a:gd name="connsiteX217" fmla="*/ 5078 w 9979"/>
              <a:gd name="connsiteY217" fmla="*/ 10000 h 10000"/>
              <a:gd name="connsiteX218" fmla="*/ 5101 w 9979"/>
              <a:gd name="connsiteY218" fmla="*/ 10000 h 10000"/>
              <a:gd name="connsiteX219" fmla="*/ 5122 w 9979"/>
              <a:gd name="connsiteY219" fmla="*/ 10000 h 10000"/>
              <a:gd name="connsiteX220" fmla="*/ 5145 w 9979"/>
              <a:gd name="connsiteY220" fmla="*/ 10000 h 10000"/>
              <a:gd name="connsiteX221" fmla="*/ 5169 w 9979"/>
              <a:gd name="connsiteY221" fmla="*/ 10000 h 10000"/>
              <a:gd name="connsiteX222" fmla="*/ 5189 w 9979"/>
              <a:gd name="connsiteY222" fmla="*/ 10000 h 10000"/>
              <a:gd name="connsiteX223" fmla="*/ 5213 w 9979"/>
              <a:gd name="connsiteY223" fmla="*/ 10000 h 10000"/>
              <a:gd name="connsiteX224" fmla="*/ 5236 w 9979"/>
              <a:gd name="connsiteY224" fmla="*/ 10000 h 10000"/>
              <a:gd name="connsiteX225" fmla="*/ 5257 w 9979"/>
              <a:gd name="connsiteY225" fmla="*/ 10000 h 10000"/>
              <a:gd name="connsiteX226" fmla="*/ 5280 w 9979"/>
              <a:gd name="connsiteY226" fmla="*/ 10000 h 10000"/>
              <a:gd name="connsiteX227" fmla="*/ 5304 w 9979"/>
              <a:gd name="connsiteY227" fmla="*/ 10000 h 10000"/>
              <a:gd name="connsiteX228" fmla="*/ 5321 w 9979"/>
              <a:gd name="connsiteY228" fmla="*/ 10000 h 10000"/>
              <a:gd name="connsiteX229" fmla="*/ 5345 w 9979"/>
              <a:gd name="connsiteY229" fmla="*/ 10000 h 10000"/>
              <a:gd name="connsiteX230" fmla="*/ 5368 w 9979"/>
              <a:gd name="connsiteY230" fmla="*/ 10000 h 10000"/>
              <a:gd name="connsiteX231" fmla="*/ 5389 w 9979"/>
              <a:gd name="connsiteY231" fmla="*/ 10000 h 10000"/>
              <a:gd name="connsiteX232" fmla="*/ 5412 w 9979"/>
              <a:gd name="connsiteY232" fmla="*/ 10000 h 10000"/>
              <a:gd name="connsiteX233" fmla="*/ 5436 w 9979"/>
              <a:gd name="connsiteY233" fmla="*/ 10000 h 10000"/>
              <a:gd name="connsiteX234" fmla="*/ 5456 w 9979"/>
              <a:gd name="connsiteY234" fmla="*/ 10000 h 10000"/>
              <a:gd name="connsiteX235" fmla="*/ 5480 w 9979"/>
              <a:gd name="connsiteY235" fmla="*/ 10000 h 10000"/>
              <a:gd name="connsiteX236" fmla="*/ 5503 w 9979"/>
              <a:gd name="connsiteY236" fmla="*/ 10000 h 10000"/>
              <a:gd name="connsiteX237" fmla="*/ 5527 w 9979"/>
              <a:gd name="connsiteY237" fmla="*/ 10000 h 10000"/>
              <a:gd name="connsiteX238" fmla="*/ 5547 w 9979"/>
              <a:gd name="connsiteY238" fmla="*/ 10000 h 10000"/>
              <a:gd name="connsiteX239" fmla="*/ 5571 w 9979"/>
              <a:gd name="connsiteY239" fmla="*/ 10000 h 10000"/>
              <a:gd name="connsiteX240" fmla="*/ 5594 w 9979"/>
              <a:gd name="connsiteY240" fmla="*/ 10000 h 10000"/>
              <a:gd name="connsiteX241" fmla="*/ 5615 w 9979"/>
              <a:gd name="connsiteY241" fmla="*/ 10000 h 10000"/>
              <a:gd name="connsiteX242" fmla="*/ 5638 w 9979"/>
              <a:gd name="connsiteY242" fmla="*/ 10000 h 10000"/>
              <a:gd name="connsiteX243" fmla="*/ 5661 w 9979"/>
              <a:gd name="connsiteY243" fmla="*/ 10000 h 10000"/>
              <a:gd name="connsiteX244" fmla="*/ 5682 w 9979"/>
              <a:gd name="connsiteY244" fmla="*/ 10000 h 10000"/>
              <a:gd name="connsiteX245" fmla="*/ 5705 w 9979"/>
              <a:gd name="connsiteY245" fmla="*/ 10000 h 10000"/>
              <a:gd name="connsiteX246" fmla="*/ 5726 w 9979"/>
              <a:gd name="connsiteY246" fmla="*/ 10000 h 10000"/>
              <a:gd name="connsiteX247" fmla="*/ 5747 w 9979"/>
              <a:gd name="connsiteY247" fmla="*/ 10000 h 10000"/>
              <a:gd name="connsiteX248" fmla="*/ 5770 w 9979"/>
              <a:gd name="connsiteY248" fmla="*/ 10000 h 10000"/>
              <a:gd name="connsiteX249" fmla="*/ 5793 w 9979"/>
              <a:gd name="connsiteY249" fmla="*/ 10000 h 10000"/>
              <a:gd name="connsiteX250" fmla="*/ 5814 w 9979"/>
              <a:gd name="connsiteY250" fmla="*/ 10000 h 10000"/>
              <a:gd name="connsiteX251" fmla="*/ 5837 w 9979"/>
              <a:gd name="connsiteY251" fmla="*/ 10000 h 10000"/>
              <a:gd name="connsiteX252" fmla="*/ 5861 w 9979"/>
              <a:gd name="connsiteY252" fmla="*/ 10000 h 10000"/>
              <a:gd name="connsiteX253" fmla="*/ 5881 w 9979"/>
              <a:gd name="connsiteY253" fmla="*/ 10000 h 10000"/>
              <a:gd name="connsiteX254" fmla="*/ 5905 w 9979"/>
              <a:gd name="connsiteY254" fmla="*/ 10000 h 10000"/>
              <a:gd name="connsiteX255" fmla="*/ 5928 w 9979"/>
              <a:gd name="connsiteY255" fmla="*/ 10000 h 10000"/>
              <a:gd name="connsiteX256" fmla="*/ 5952 w 9979"/>
              <a:gd name="connsiteY256" fmla="*/ 10000 h 10000"/>
              <a:gd name="connsiteX257" fmla="*/ 5972 w 9979"/>
              <a:gd name="connsiteY257" fmla="*/ 10000 h 10000"/>
              <a:gd name="connsiteX258" fmla="*/ 5996 w 9979"/>
              <a:gd name="connsiteY258" fmla="*/ 10000 h 10000"/>
              <a:gd name="connsiteX259" fmla="*/ 6019 w 9979"/>
              <a:gd name="connsiteY259" fmla="*/ 10000 h 10000"/>
              <a:gd name="connsiteX260" fmla="*/ 6040 w 9979"/>
              <a:gd name="connsiteY260" fmla="*/ 10000 h 10000"/>
              <a:gd name="connsiteX261" fmla="*/ 6063 w 9979"/>
              <a:gd name="connsiteY261" fmla="*/ 10000 h 10000"/>
              <a:gd name="connsiteX262" fmla="*/ 6087 w 9979"/>
              <a:gd name="connsiteY262" fmla="*/ 10000 h 10000"/>
              <a:gd name="connsiteX263" fmla="*/ 6104 w 9979"/>
              <a:gd name="connsiteY263" fmla="*/ 10000 h 10000"/>
              <a:gd name="connsiteX264" fmla="*/ 6128 w 9979"/>
              <a:gd name="connsiteY264" fmla="*/ 10000 h 10000"/>
              <a:gd name="connsiteX265" fmla="*/ 6151 w 9979"/>
              <a:gd name="connsiteY265" fmla="*/ 10000 h 10000"/>
              <a:gd name="connsiteX266" fmla="*/ 6172 w 9979"/>
              <a:gd name="connsiteY266" fmla="*/ 10000 h 10000"/>
              <a:gd name="connsiteX267" fmla="*/ 6195 w 9979"/>
              <a:gd name="connsiteY267" fmla="*/ 10000 h 10000"/>
              <a:gd name="connsiteX268" fmla="*/ 6219 w 9979"/>
              <a:gd name="connsiteY268" fmla="*/ 10000 h 10000"/>
              <a:gd name="connsiteX269" fmla="*/ 6239 w 9979"/>
              <a:gd name="connsiteY269" fmla="*/ 10000 h 10000"/>
              <a:gd name="connsiteX270" fmla="*/ 6263 w 9979"/>
              <a:gd name="connsiteY270" fmla="*/ 10000 h 10000"/>
              <a:gd name="connsiteX271" fmla="*/ 6286 w 9979"/>
              <a:gd name="connsiteY271" fmla="*/ 10000 h 10000"/>
              <a:gd name="connsiteX272" fmla="*/ 6307 w 9979"/>
              <a:gd name="connsiteY272" fmla="*/ 10000 h 10000"/>
              <a:gd name="connsiteX273" fmla="*/ 6330 w 9979"/>
              <a:gd name="connsiteY273" fmla="*/ 10000 h 10000"/>
              <a:gd name="connsiteX274" fmla="*/ 6354 w 9979"/>
              <a:gd name="connsiteY274" fmla="*/ 10000 h 10000"/>
              <a:gd name="connsiteX275" fmla="*/ 6374 w 9979"/>
              <a:gd name="connsiteY275" fmla="*/ 10000 h 10000"/>
              <a:gd name="connsiteX276" fmla="*/ 6398 w 9979"/>
              <a:gd name="connsiteY276" fmla="*/ 10000 h 10000"/>
              <a:gd name="connsiteX277" fmla="*/ 6421 w 9979"/>
              <a:gd name="connsiteY277" fmla="*/ 10000 h 10000"/>
              <a:gd name="connsiteX278" fmla="*/ 6445 w 9979"/>
              <a:gd name="connsiteY278" fmla="*/ 10000 h 10000"/>
              <a:gd name="connsiteX279" fmla="*/ 6465 w 9979"/>
              <a:gd name="connsiteY279" fmla="*/ 10000 h 10000"/>
              <a:gd name="connsiteX280" fmla="*/ 6489 w 9979"/>
              <a:gd name="connsiteY280" fmla="*/ 10000 h 10000"/>
              <a:gd name="connsiteX281" fmla="*/ 6509 w 9979"/>
              <a:gd name="connsiteY281" fmla="*/ 10000 h 10000"/>
              <a:gd name="connsiteX282" fmla="*/ 6530 w 9979"/>
              <a:gd name="connsiteY282" fmla="*/ 10000 h 10000"/>
              <a:gd name="connsiteX283" fmla="*/ 6553 w 9979"/>
              <a:gd name="connsiteY283" fmla="*/ 10000 h 10000"/>
              <a:gd name="connsiteX284" fmla="*/ 6577 w 9979"/>
              <a:gd name="connsiteY284" fmla="*/ 10000 h 10000"/>
              <a:gd name="connsiteX285" fmla="*/ 6597 w 9979"/>
              <a:gd name="connsiteY285" fmla="*/ 10000 h 10000"/>
              <a:gd name="connsiteX286" fmla="*/ 6621 w 9979"/>
              <a:gd name="connsiteY286" fmla="*/ 10000 h 10000"/>
              <a:gd name="connsiteX287" fmla="*/ 6644 w 9979"/>
              <a:gd name="connsiteY287" fmla="*/ 10000 h 10000"/>
              <a:gd name="connsiteX288" fmla="*/ 6665 w 9979"/>
              <a:gd name="connsiteY288" fmla="*/ 10000 h 10000"/>
              <a:gd name="connsiteX289" fmla="*/ 6688 w 9979"/>
              <a:gd name="connsiteY289" fmla="*/ 10000 h 10000"/>
              <a:gd name="connsiteX290" fmla="*/ 6712 w 9979"/>
              <a:gd name="connsiteY290" fmla="*/ 10000 h 10000"/>
              <a:gd name="connsiteX291" fmla="*/ 6732 w 9979"/>
              <a:gd name="connsiteY291" fmla="*/ 10000 h 10000"/>
              <a:gd name="connsiteX292" fmla="*/ 6756 w 9979"/>
              <a:gd name="connsiteY292" fmla="*/ 10000 h 10000"/>
              <a:gd name="connsiteX293" fmla="*/ 6779 w 9979"/>
              <a:gd name="connsiteY293" fmla="*/ 10000 h 10000"/>
              <a:gd name="connsiteX294" fmla="*/ 6800 w 9979"/>
              <a:gd name="connsiteY294" fmla="*/ 10000 h 10000"/>
              <a:gd name="connsiteX295" fmla="*/ 6823 w 9979"/>
              <a:gd name="connsiteY295" fmla="*/ 10000 h 10000"/>
              <a:gd name="connsiteX296" fmla="*/ 6847 w 9979"/>
              <a:gd name="connsiteY296" fmla="*/ 10000 h 10000"/>
              <a:gd name="connsiteX297" fmla="*/ 6870 w 9979"/>
              <a:gd name="connsiteY297" fmla="*/ 10000 h 10000"/>
              <a:gd name="connsiteX298" fmla="*/ 6891 w 9979"/>
              <a:gd name="connsiteY298" fmla="*/ 10000 h 10000"/>
              <a:gd name="connsiteX299" fmla="*/ 6911 w 9979"/>
              <a:gd name="connsiteY299" fmla="*/ 10000 h 10000"/>
              <a:gd name="connsiteX300" fmla="*/ 6935 w 9979"/>
              <a:gd name="connsiteY300" fmla="*/ 10000 h 10000"/>
              <a:gd name="connsiteX301" fmla="*/ 6955 w 9979"/>
              <a:gd name="connsiteY301" fmla="*/ 10000 h 10000"/>
              <a:gd name="connsiteX302" fmla="*/ 6979 w 9979"/>
              <a:gd name="connsiteY302" fmla="*/ 10000 h 10000"/>
              <a:gd name="connsiteX303" fmla="*/ 7002 w 9979"/>
              <a:gd name="connsiteY303" fmla="*/ 10000 h 10000"/>
              <a:gd name="connsiteX304" fmla="*/ 7023 w 9979"/>
              <a:gd name="connsiteY304" fmla="*/ 10000 h 10000"/>
              <a:gd name="connsiteX305" fmla="*/ 7046 w 9979"/>
              <a:gd name="connsiteY305" fmla="*/ 10000 h 10000"/>
              <a:gd name="connsiteX306" fmla="*/ 7070 w 9979"/>
              <a:gd name="connsiteY306" fmla="*/ 10000 h 10000"/>
              <a:gd name="connsiteX307" fmla="*/ 7090 w 9979"/>
              <a:gd name="connsiteY307" fmla="*/ 10000 h 10000"/>
              <a:gd name="connsiteX308" fmla="*/ 7114 w 9979"/>
              <a:gd name="connsiteY308" fmla="*/ 10000 h 10000"/>
              <a:gd name="connsiteX309" fmla="*/ 7137 w 9979"/>
              <a:gd name="connsiteY309" fmla="*/ 10000 h 10000"/>
              <a:gd name="connsiteX310" fmla="*/ 7158 w 9979"/>
              <a:gd name="connsiteY310" fmla="*/ 10000 h 10000"/>
              <a:gd name="connsiteX311" fmla="*/ 7181 w 9979"/>
              <a:gd name="connsiteY311" fmla="*/ 10000 h 10000"/>
              <a:gd name="connsiteX312" fmla="*/ 7204 w 9979"/>
              <a:gd name="connsiteY312" fmla="*/ 10000 h 10000"/>
              <a:gd name="connsiteX313" fmla="*/ 7225 w 9979"/>
              <a:gd name="connsiteY313" fmla="*/ 10000 h 10000"/>
              <a:gd name="connsiteX314" fmla="*/ 7248 w 9979"/>
              <a:gd name="connsiteY314" fmla="*/ 10000 h 10000"/>
              <a:gd name="connsiteX315" fmla="*/ 7272 w 9979"/>
              <a:gd name="connsiteY315" fmla="*/ 10000 h 10000"/>
              <a:gd name="connsiteX316" fmla="*/ 7292 w 9979"/>
              <a:gd name="connsiteY316" fmla="*/ 10000 h 10000"/>
              <a:gd name="connsiteX317" fmla="*/ 7313 w 9979"/>
              <a:gd name="connsiteY317" fmla="*/ 10000 h 10000"/>
              <a:gd name="connsiteX318" fmla="*/ 7336 w 9979"/>
              <a:gd name="connsiteY318" fmla="*/ 10000 h 10000"/>
              <a:gd name="connsiteX319" fmla="*/ 7360 w 9979"/>
              <a:gd name="connsiteY319" fmla="*/ 10000 h 10000"/>
              <a:gd name="connsiteX320" fmla="*/ 7380 w 9979"/>
              <a:gd name="connsiteY320" fmla="*/ 10000 h 10000"/>
              <a:gd name="connsiteX321" fmla="*/ 7404 w 9979"/>
              <a:gd name="connsiteY321" fmla="*/ 10000 h 10000"/>
              <a:gd name="connsiteX322" fmla="*/ 7427 w 9979"/>
              <a:gd name="connsiteY322" fmla="*/ 10000 h 10000"/>
              <a:gd name="connsiteX323" fmla="*/ 7448 w 9979"/>
              <a:gd name="connsiteY323" fmla="*/ 10000 h 10000"/>
              <a:gd name="connsiteX324" fmla="*/ 7471 w 9979"/>
              <a:gd name="connsiteY324" fmla="*/ 10000 h 10000"/>
              <a:gd name="connsiteX325" fmla="*/ 7495 w 9979"/>
              <a:gd name="connsiteY325" fmla="*/ 10000 h 10000"/>
              <a:gd name="connsiteX326" fmla="*/ 7515 w 9979"/>
              <a:gd name="connsiteY326" fmla="*/ 10000 h 10000"/>
              <a:gd name="connsiteX327" fmla="*/ 7539 w 9979"/>
              <a:gd name="connsiteY327" fmla="*/ 10000 h 10000"/>
              <a:gd name="connsiteX328" fmla="*/ 7562 w 9979"/>
              <a:gd name="connsiteY328" fmla="*/ 10000 h 10000"/>
              <a:gd name="connsiteX329" fmla="*/ 7583 w 9979"/>
              <a:gd name="connsiteY329" fmla="*/ 10000 h 10000"/>
              <a:gd name="connsiteX330" fmla="*/ 7606 w 9979"/>
              <a:gd name="connsiteY330" fmla="*/ 10000 h 10000"/>
              <a:gd name="connsiteX331" fmla="*/ 7630 w 9979"/>
              <a:gd name="connsiteY331" fmla="*/ 10000 h 10000"/>
              <a:gd name="connsiteX332" fmla="*/ 7650 w 9979"/>
              <a:gd name="connsiteY332" fmla="*/ 10000 h 10000"/>
              <a:gd name="connsiteX333" fmla="*/ 7674 w 9979"/>
              <a:gd name="connsiteY333" fmla="*/ 10000 h 10000"/>
              <a:gd name="connsiteX334" fmla="*/ 7694 w 9979"/>
              <a:gd name="connsiteY334" fmla="*/ 10000 h 10000"/>
              <a:gd name="connsiteX335" fmla="*/ 7718 w 9979"/>
              <a:gd name="connsiteY335" fmla="*/ 10000 h 10000"/>
              <a:gd name="connsiteX336" fmla="*/ 7738 w 9979"/>
              <a:gd name="connsiteY336" fmla="*/ 10000 h 10000"/>
              <a:gd name="connsiteX337" fmla="*/ 7762 w 9979"/>
              <a:gd name="connsiteY337" fmla="*/ 10000 h 10000"/>
              <a:gd name="connsiteX338" fmla="*/ 7785 w 9979"/>
              <a:gd name="connsiteY338" fmla="*/ 10000 h 10000"/>
              <a:gd name="connsiteX339" fmla="*/ 7806 w 9979"/>
              <a:gd name="connsiteY339" fmla="*/ 10000 h 10000"/>
              <a:gd name="connsiteX340" fmla="*/ 7829 w 9979"/>
              <a:gd name="connsiteY340" fmla="*/ 10000 h 10000"/>
              <a:gd name="connsiteX341" fmla="*/ 7853 w 9979"/>
              <a:gd name="connsiteY341" fmla="*/ 10000 h 10000"/>
              <a:gd name="connsiteX342" fmla="*/ 7873 w 9979"/>
              <a:gd name="connsiteY342" fmla="*/ 10000 h 10000"/>
              <a:gd name="connsiteX343" fmla="*/ 7897 w 9979"/>
              <a:gd name="connsiteY343" fmla="*/ 10000 h 10000"/>
              <a:gd name="connsiteX344" fmla="*/ 7920 w 9979"/>
              <a:gd name="connsiteY344" fmla="*/ 10000 h 10000"/>
              <a:gd name="connsiteX345" fmla="*/ 7941 w 9979"/>
              <a:gd name="connsiteY345" fmla="*/ 10000 h 10000"/>
              <a:gd name="connsiteX346" fmla="*/ 7964 w 9979"/>
              <a:gd name="connsiteY346" fmla="*/ 10000 h 10000"/>
              <a:gd name="connsiteX347" fmla="*/ 7988 w 9979"/>
              <a:gd name="connsiteY347" fmla="*/ 10000 h 10000"/>
              <a:gd name="connsiteX348" fmla="*/ 8008 w 9979"/>
              <a:gd name="connsiteY348" fmla="*/ 10000 h 10000"/>
              <a:gd name="connsiteX349" fmla="*/ 8032 w 9979"/>
              <a:gd name="connsiteY349" fmla="*/ 10000 h 10000"/>
              <a:gd name="connsiteX350" fmla="*/ 8055 w 9979"/>
              <a:gd name="connsiteY350" fmla="*/ 10000 h 10000"/>
              <a:gd name="connsiteX351" fmla="*/ 8076 w 9979"/>
              <a:gd name="connsiteY351" fmla="*/ 10000 h 10000"/>
              <a:gd name="connsiteX352" fmla="*/ 8096 w 9979"/>
              <a:gd name="connsiteY352" fmla="*/ 10000 h 10000"/>
              <a:gd name="connsiteX353" fmla="*/ 8120 w 9979"/>
              <a:gd name="connsiteY353" fmla="*/ 10000 h 10000"/>
              <a:gd name="connsiteX354" fmla="*/ 8143 w 9979"/>
              <a:gd name="connsiteY354" fmla="*/ 10000 h 10000"/>
              <a:gd name="connsiteX355" fmla="*/ 8164 w 9979"/>
              <a:gd name="connsiteY355" fmla="*/ 10000 h 10000"/>
              <a:gd name="connsiteX356" fmla="*/ 8187 w 9979"/>
              <a:gd name="connsiteY356" fmla="*/ 10000 h 10000"/>
              <a:gd name="connsiteX357" fmla="*/ 8211 w 9979"/>
              <a:gd name="connsiteY357" fmla="*/ 10000 h 10000"/>
              <a:gd name="connsiteX358" fmla="*/ 8231 w 9979"/>
              <a:gd name="connsiteY358" fmla="*/ 10000 h 10000"/>
              <a:gd name="connsiteX359" fmla="*/ 8255 w 9979"/>
              <a:gd name="connsiteY359" fmla="*/ 10000 h 10000"/>
              <a:gd name="connsiteX360" fmla="*/ 8278 w 9979"/>
              <a:gd name="connsiteY360" fmla="*/ 10000 h 10000"/>
              <a:gd name="connsiteX361" fmla="*/ 8299 w 9979"/>
              <a:gd name="connsiteY361" fmla="*/ 10000 h 10000"/>
              <a:gd name="connsiteX362" fmla="*/ 8322 w 9979"/>
              <a:gd name="connsiteY362" fmla="*/ 10000 h 10000"/>
              <a:gd name="connsiteX363" fmla="*/ 8346 w 9979"/>
              <a:gd name="connsiteY363" fmla="*/ 10000 h 10000"/>
              <a:gd name="connsiteX364" fmla="*/ 8366 w 9979"/>
              <a:gd name="connsiteY364" fmla="*/ 10000 h 10000"/>
              <a:gd name="connsiteX365" fmla="*/ 8390 w 9979"/>
              <a:gd name="connsiteY365" fmla="*/ 10000 h 10000"/>
              <a:gd name="connsiteX366" fmla="*/ 8413 w 9979"/>
              <a:gd name="connsiteY366" fmla="*/ 10000 h 10000"/>
              <a:gd name="connsiteX367" fmla="*/ 8434 w 9979"/>
              <a:gd name="connsiteY367" fmla="*/ 10000 h 10000"/>
              <a:gd name="connsiteX368" fmla="*/ 8457 w 9979"/>
              <a:gd name="connsiteY368" fmla="*/ 10000 h 10000"/>
              <a:gd name="connsiteX369" fmla="*/ 8478 w 9979"/>
              <a:gd name="connsiteY369" fmla="*/ 10000 h 10000"/>
              <a:gd name="connsiteX370" fmla="*/ 8501 w 9979"/>
              <a:gd name="connsiteY370" fmla="*/ 10000 h 10000"/>
              <a:gd name="connsiteX371" fmla="*/ 8522 w 9979"/>
              <a:gd name="connsiteY371" fmla="*/ 10000 h 10000"/>
              <a:gd name="connsiteX372" fmla="*/ 8545 w 9979"/>
              <a:gd name="connsiteY372" fmla="*/ 10000 h 10000"/>
              <a:gd name="connsiteX373" fmla="*/ 8568 w 9979"/>
              <a:gd name="connsiteY373" fmla="*/ 10000 h 10000"/>
              <a:gd name="connsiteX374" fmla="*/ 8589 w 9979"/>
              <a:gd name="connsiteY374" fmla="*/ 10000 h 10000"/>
              <a:gd name="connsiteX375" fmla="*/ 8612 w 9979"/>
              <a:gd name="connsiteY375" fmla="*/ 10000 h 10000"/>
              <a:gd name="connsiteX376" fmla="*/ 8636 w 9979"/>
              <a:gd name="connsiteY376" fmla="*/ 10000 h 10000"/>
              <a:gd name="connsiteX377" fmla="*/ 8656 w 9979"/>
              <a:gd name="connsiteY377" fmla="*/ 10000 h 10000"/>
              <a:gd name="connsiteX378" fmla="*/ 8680 w 9979"/>
              <a:gd name="connsiteY378" fmla="*/ 10000 h 10000"/>
              <a:gd name="connsiteX379" fmla="*/ 8703 w 9979"/>
              <a:gd name="connsiteY379" fmla="*/ 10000 h 10000"/>
              <a:gd name="connsiteX380" fmla="*/ 8724 w 9979"/>
              <a:gd name="connsiteY380" fmla="*/ 10000 h 10000"/>
              <a:gd name="connsiteX381" fmla="*/ 8747 w 9979"/>
              <a:gd name="connsiteY381" fmla="*/ 10000 h 10000"/>
              <a:gd name="connsiteX382" fmla="*/ 8771 w 9979"/>
              <a:gd name="connsiteY382" fmla="*/ 10000 h 10000"/>
              <a:gd name="connsiteX383" fmla="*/ 8791 w 9979"/>
              <a:gd name="connsiteY383" fmla="*/ 10000 h 10000"/>
              <a:gd name="connsiteX384" fmla="*/ 8815 w 9979"/>
              <a:gd name="connsiteY384" fmla="*/ 10000 h 10000"/>
              <a:gd name="connsiteX385" fmla="*/ 8838 w 9979"/>
              <a:gd name="connsiteY385" fmla="*/ 10000 h 10000"/>
              <a:gd name="connsiteX386" fmla="*/ 8859 w 9979"/>
              <a:gd name="connsiteY386" fmla="*/ 10000 h 10000"/>
              <a:gd name="connsiteX387" fmla="*/ 8879 w 9979"/>
              <a:gd name="connsiteY387" fmla="*/ 10000 h 10000"/>
              <a:gd name="connsiteX388" fmla="*/ 8903 w 9979"/>
              <a:gd name="connsiteY388" fmla="*/ 10000 h 10000"/>
              <a:gd name="connsiteX389" fmla="*/ 8923 w 9979"/>
              <a:gd name="connsiteY389" fmla="*/ 10000 h 10000"/>
              <a:gd name="connsiteX390" fmla="*/ 8947 w 9979"/>
              <a:gd name="connsiteY390" fmla="*/ 10000 h 10000"/>
              <a:gd name="connsiteX391" fmla="*/ 8970 w 9979"/>
              <a:gd name="connsiteY391" fmla="*/ 10000 h 10000"/>
              <a:gd name="connsiteX392" fmla="*/ 8994 w 9979"/>
              <a:gd name="connsiteY392" fmla="*/ 10000 h 10000"/>
              <a:gd name="connsiteX393" fmla="*/ 9014 w 9979"/>
              <a:gd name="connsiteY393" fmla="*/ 10000 h 10000"/>
              <a:gd name="connsiteX394" fmla="*/ 9038 w 9979"/>
              <a:gd name="connsiteY394" fmla="*/ 10000 h 10000"/>
              <a:gd name="connsiteX395" fmla="*/ 9061 w 9979"/>
              <a:gd name="connsiteY395" fmla="*/ 10000 h 10000"/>
              <a:gd name="connsiteX396" fmla="*/ 9082 w 9979"/>
              <a:gd name="connsiteY396" fmla="*/ 10000 h 10000"/>
              <a:gd name="connsiteX397" fmla="*/ 9105 w 9979"/>
              <a:gd name="connsiteY397" fmla="*/ 10000 h 10000"/>
              <a:gd name="connsiteX398" fmla="*/ 9129 w 9979"/>
              <a:gd name="connsiteY398" fmla="*/ 10000 h 10000"/>
              <a:gd name="connsiteX399" fmla="*/ 9149 w 9979"/>
              <a:gd name="connsiteY399" fmla="*/ 10000 h 10000"/>
              <a:gd name="connsiteX400" fmla="*/ 9173 w 9979"/>
              <a:gd name="connsiteY400" fmla="*/ 10000 h 10000"/>
              <a:gd name="connsiteX401" fmla="*/ 9196 w 9979"/>
              <a:gd name="connsiteY401" fmla="*/ 10000 h 10000"/>
              <a:gd name="connsiteX402" fmla="*/ 9217 w 9979"/>
              <a:gd name="connsiteY402" fmla="*/ 10000 h 10000"/>
              <a:gd name="connsiteX403" fmla="*/ 9240 w 9979"/>
              <a:gd name="connsiteY403" fmla="*/ 10000 h 10000"/>
              <a:gd name="connsiteX404" fmla="*/ 9264 w 9979"/>
              <a:gd name="connsiteY404" fmla="*/ 10000 h 10000"/>
              <a:gd name="connsiteX405" fmla="*/ 9281 w 9979"/>
              <a:gd name="connsiteY405" fmla="*/ 10000 h 10000"/>
              <a:gd name="connsiteX406" fmla="*/ 9305 w 9979"/>
              <a:gd name="connsiteY406" fmla="*/ 10000 h 10000"/>
              <a:gd name="connsiteX407" fmla="*/ 9328 w 9979"/>
              <a:gd name="connsiteY407" fmla="*/ 10000 h 10000"/>
              <a:gd name="connsiteX408" fmla="*/ 9349 w 9979"/>
              <a:gd name="connsiteY408" fmla="*/ 10000 h 10000"/>
              <a:gd name="connsiteX409" fmla="*/ 9372 w 9979"/>
              <a:gd name="connsiteY409" fmla="*/ 10000 h 10000"/>
              <a:gd name="connsiteX410" fmla="*/ 9396 w 9979"/>
              <a:gd name="connsiteY410" fmla="*/ 10000 h 10000"/>
              <a:gd name="connsiteX411" fmla="*/ 9419 w 9979"/>
              <a:gd name="connsiteY411" fmla="*/ 10000 h 10000"/>
              <a:gd name="connsiteX412" fmla="*/ 9440 w 9979"/>
              <a:gd name="connsiteY412" fmla="*/ 10000 h 10000"/>
              <a:gd name="connsiteX413" fmla="*/ 9463 w 9979"/>
              <a:gd name="connsiteY413" fmla="*/ 10000 h 10000"/>
              <a:gd name="connsiteX414" fmla="*/ 9487 w 9979"/>
              <a:gd name="connsiteY414" fmla="*/ 10000 h 10000"/>
              <a:gd name="connsiteX415" fmla="*/ 9507 w 9979"/>
              <a:gd name="connsiteY415" fmla="*/ 10000 h 10000"/>
              <a:gd name="connsiteX416" fmla="*/ 9531 w 9979"/>
              <a:gd name="connsiteY416" fmla="*/ 10000 h 10000"/>
              <a:gd name="connsiteX417" fmla="*/ 9554 w 9979"/>
              <a:gd name="connsiteY417" fmla="*/ 10000 h 10000"/>
              <a:gd name="connsiteX418" fmla="*/ 9575 w 9979"/>
              <a:gd name="connsiteY418" fmla="*/ 10000 h 10000"/>
              <a:gd name="connsiteX419" fmla="*/ 9598 w 9979"/>
              <a:gd name="connsiteY419" fmla="*/ 10000 h 10000"/>
              <a:gd name="connsiteX420" fmla="*/ 9622 w 9979"/>
              <a:gd name="connsiteY420" fmla="*/ 10000 h 10000"/>
              <a:gd name="connsiteX421" fmla="*/ 9642 w 9979"/>
              <a:gd name="connsiteY421" fmla="*/ 10000 h 10000"/>
              <a:gd name="connsiteX422" fmla="*/ 9663 w 9979"/>
              <a:gd name="connsiteY422" fmla="*/ 10000 h 10000"/>
              <a:gd name="connsiteX423" fmla="*/ 9686 w 9979"/>
              <a:gd name="connsiteY423" fmla="*/ 10000 h 10000"/>
              <a:gd name="connsiteX424" fmla="*/ 9707 w 9979"/>
              <a:gd name="connsiteY424" fmla="*/ 10000 h 10000"/>
              <a:gd name="connsiteX425" fmla="*/ 9730 w 9979"/>
              <a:gd name="connsiteY425" fmla="*/ 10000 h 10000"/>
              <a:gd name="connsiteX426" fmla="*/ 9754 w 9979"/>
              <a:gd name="connsiteY426" fmla="*/ 10000 h 10000"/>
              <a:gd name="connsiteX427" fmla="*/ 9774 w 9979"/>
              <a:gd name="connsiteY427" fmla="*/ 10000 h 10000"/>
              <a:gd name="connsiteX428" fmla="*/ 9798 w 9979"/>
              <a:gd name="connsiteY428" fmla="*/ 10000 h 10000"/>
              <a:gd name="connsiteX429" fmla="*/ 9821 w 9979"/>
              <a:gd name="connsiteY429" fmla="*/ 10000 h 10000"/>
              <a:gd name="connsiteX430" fmla="*/ 9845 w 9979"/>
              <a:gd name="connsiteY430" fmla="*/ 10000 h 10000"/>
              <a:gd name="connsiteX431" fmla="*/ 9865 w 9979"/>
              <a:gd name="connsiteY431" fmla="*/ 10000 h 10000"/>
              <a:gd name="connsiteX432" fmla="*/ 9889 w 9979"/>
              <a:gd name="connsiteY432" fmla="*/ 10000 h 10000"/>
              <a:gd name="connsiteX433" fmla="*/ 9912 w 9979"/>
              <a:gd name="connsiteY433" fmla="*/ 10000 h 10000"/>
              <a:gd name="connsiteX434" fmla="*/ 9933 w 9979"/>
              <a:gd name="connsiteY434" fmla="*/ 10000 h 10000"/>
              <a:gd name="connsiteX435" fmla="*/ 9956 w 9979"/>
              <a:gd name="connsiteY435" fmla="*/ 10000 h 10000"/>
              <a:gd name="connsiteX436" fmla="*/ 9979 w 9979"/>
              <a:gd name="connsiteY436" fmla="*/ 10000 h 10000"/>
              <a:gd name="connsiteX0" fmla="*/ 0 w 9977"/>
              <a:gd name="connsiteY0" fmla="*/ 10000 h 10000"/>
              <a:gd name="connsiteX1" fmla="*/ 21 w 9977"/>
              <a:gd name="connsiteY1" fmla="*/ 10000 h 10000"/>
              <a:gd name="connsiteX2" fmla="*/ 44 w 9977"/>
              <a:gd name="connsiteY2" fmla="*/ 10000 h 10000"/>
              <a:gd name="connsiteX3" fmla="*/ 67 w 9977"/>
              <a:gd name="connsiteY3" fmla="*/ 10000 h 10000"/>
              <a:gd name="connsiteX4" fmla="*/ 88 w 9977"/>
              <a:gd name="connsiteY4" fmla="*/ 10000 h 10000"/>
              <a:gd name="connsiteX5" fmla="*/ 111 w 9977"/>
              <a:gd name="connsiteY5" fmla="*/ 10000 h 10000"/>
              <a:gd name="connsiteX6" fmla="*/ 135 w 9977"/>
              <a:gd name="connsiteY6" fmla="*/ 10000 h 10000"/>
              <a:gd name="connsiteX7" fmla="*/ 155 w 9977"/>
              <a:gd name="connsiteY7" fmla="*/ 10000 h 10000"/>
              <a:gd name="connsiteX8" fmla="*/ 176 w 9977"/>
              <a:gd name="connsiteY8" fmla="*/ 10000 h 10000"/>
              <a:gd name="connsiteX9" fmla="*/ 199 w 9977"/>
              <a:gd name="connsiteY9" fmla="*/ 10000 h 10000"/>
              <a:gd name="connsiteX10" fmla="*/ 220 w 9977"/>
              <a:gd name="connsiteY10" fmla="*/ 10000 h 10000"/>
              <a:gd name="connsiteX11" fmla="*/ 244 w 9977"/>
              <a:gd name="connsiteY11" fmla="*/ 10000 h 10000"/>
              <a:gd name="connsiteX12" fmla="*/ 268 w 9977"/>
              <a:gd name="connsiteY12" fmla="*/ 10000 h 10000"/>
              <a:gd name="connsiteX13" fmla="*/ 288 w 9977"/>
              <a:gd name="connsiteY13" fmla="*/ 10000 h 10000"/>
              <a:gd name="connsiteX14" fmla="*/ 312 w 9977"/>
              <a:gd name="connsiteY14" fmla="*/ 10000 h 10000"/>
              <a:gd name="connsiteX15" fmla="*/ 335 w 9977"/>
              <a:gd name="connsiteY15" fmla="*/ 10000 h 10000"/>
              <a:gd name="connsiteX16" fmla="*/ 359 w 9977"/>
              <a:gd name="connsiteY16" fmla="*/ 10000 h 10000"/>
              <a:gd name="connsiteX17" fmla="*/ 379 w 9977"/>
              <a:gd name="connsiteY17" fmla="*/ 10000 h 10000"/>
              <a:gd name="connsiteX18" fmla="*/ 403 w 9977"/>
              <a:gd name="connsiteY18" fmla="*/ 10000 h 10000"/>
              <a:gd name="connsiteX19" fmla="*/ 426 w 9977"/>
              <a:gd name="connsiteY19" fmla="*/ 10000 h 10000"/>
              <a:gd name="connsiteX20" fmla="*/ 447 w 9977"/>
              <a:gd name="connsiteY20" fmla="*/ 10000 h 10000"/>
              <a:gd name="connsiteX21" fmla="*/ 470 w 9977"/>
              <a:gd name="connsiteY21" fmla="*/ 10000 h 10000"/>
              <a:gd name="connsiteX22" fmla="*/ 494 w 9977"/>
              <a:gd name="connsiteY22" fmla="*/ 10000 h 10000"/>
              <a:gd name="connsiteX23" fmla="*/ 514 w 9977"/>
              <a:gd name="connsiteY23" fmla="*/ 10000 h 10000"/>
              <a:gd name="connsiteX24" fmla="*/ 538 w 9977"/>
              <a:gd name="connsiteY24" fmla="*/ 10000 h 10000"/>
              <a:gd name="connsiteX25" fmla="*/ 561 w 9977"/>
              <a:gd name="connsiteY25" fmla="*/ 10000 h 10000"/>
              <a:gd name="connsiteX26" fmla="*/ 579 w 9977"/>
              <a:gd name="connsiteY26" fmla="*/ 10000 h 10000"/>
              <a:gd name="connsiteX27" fmla="*/ 602 w 9977"/>
              <a:gd name="connsiteY27" fmla="*/ 10000 h 10000"/>
              <a:gd name="connsiteX28" fmla="*/ 626 w 9977"/>
              <a:gd name="connsiteY28" fmla="*/ 10000 h 10000"/>
              <a:gd name="connsiteX29" fmla="*/ 646 w 9977"/>
              <a:gd name="connsiteY29" fmla="*/ 10000 h 10000"/>
              <a:gd name="connsiteX30" fmla="*/ 670 w 9977"/>
              <a:gd name="connsiteY30" fmla="*/ 10000 h 10000"/>
              <a:gd name="connsiteX31" fmla="*/ 693 w 9977"/>
              <a:gd name="connsiteY31" fmla="*/ 10000 h 10000"/>
              <a:gd name="connsiteX32" fmla="*/ 715 w 9977"/>
              <a:gd name="connsiteY32" fmla="*/ 10000 h 10000"/>
              <a:gd name="connsiteX33" fmla="*/ 738 w 9977"/>
              <a:gd name="connsiteY33" fmla="*/ 10000 h 10000"/>
              <a:gd name="connsiteX34" fmla="*/ 762 w 9977"/>
              <a:gd name="connsiteY34" fmla="*/ 9996 h 10000"/>
              <a:gd name="connsiteX35" fmla="*/ 785 w 9977"/>
              <a:gd name="connsiteY35" fmla="*/ 9996 h 10000"/>
              <a:gd name="connsiteX36" fmla="*/ 806 w 9977"/>
              <a:gd name="connsiteY36" fmla="*/ 9991 h 10000"/>
              <a:gd name="connsiteX37" fmla="*/ 829 w 9977"/>
              <a:gd name="connsiteY37" fmla="*/ 9991 h 10000"/>
              <a:gd name="connsiteX38" fmla="*/ 853 w 9977"/>
              <a:gd name="connsiteY38" fmla="*/ 9987 h 10000"/>
              <a:gd name="connsiteX39" fmla="*/ 873 w 9977"/>
              <a:gd name="connsiteY39" fmla="*/ 9978 h 10000"/>
              <a:gd name="connsiteX40" fmla="*/ 897 w 9977"/>
              <a:gd name="connsiteY40" fmla="*/ 9961 h 10000"/>
              <a:gd name="connsiteX41" fmla="*/ 920 w 9977"/>
              <a:gd name="connsiteY41" fmla="*/ 9939 h 10000"/>
              <a:gd name="connsiteX42" fmla="*/ 941 w 9977"/>
              <a:gd name="connsiteY42" fmla="*/ 9909 h 10000"/>
              <a:gd name="connsiteX43" fmla="*/ 964 w 9977"/>
              <a:gd name="connsiteY43" fmla="*/ 9866 h 10000"/>
              <a:gd name="connsiteX44" fmla="*/ 985 w 9977"/>
              <a:gd name="connsiteY44" fmla="*/ 9801 h 10000"/>
              <a:gd name="connsiteX45" fmla="*/ 1005 w 9977"/>
              <a:gd name="connsiteY45" fmla="*/ 9715 h 10000"/>
              <a:gd name="connsiteX46" fmla="*/ 1029 w 9977"/>
              <a:gd name="connsiteY46" fmla="*/ 9593 h 10000"/>
              <a:gd name="connsiteX47" fmla="*/ 1052 w 9977"/>
              <a:gd name="connsiteY47" fmla="*/ 9438 h 10000"/>
              <a:gd name="connsiteX48" fmla="*/ 1073 w 9977"/>
              <a:gd name="connsiteY48" fmla="*/ 9234 h 10000"/>
              <a:gd name="connsiteX49" fmla="*/ 1096 w 9977"/>
              <a:gd name="connsiteY49" fmla="*/ 8971 h 10000"/>
              <a:gd name="connsiteX50" fmla="*/ 1120 w 9977"/>
              <a:gd name="connsiteY50" fmla="*/ 8646 h 10000"/>
              <a:gd name="connsiteX51" fmla="*/ 1140 w 9977"/>
              <a:gd name="connsiteY51" fmla="*/ 8248 h 10000"/>
              <a:gd name="connsiteX52" fmla="*/ 1164 w 9977"/>
              <a:gd name="connsiteY52" fmla="*/ 7777 h 10000"/>
              <a:gd name="connsiteX53" fmla="*/ 1187 w 9977"/>
              <a:gd name="connsiteY53" fmla="*/ 7228 h 10000"/>
              <a:gd name="connsiteX54" fmla="*/ 1209 w 9977"/>
              <a:gd name="connsiteY54" fmla="*/ 6596 h 10000"/>
              <a:gd name="connsiteX55" fmla="*/ 1232 w 9977"/>
              <a:gd name="connsiteY55" fmla="*/ 5904 h 10000"/>
              <a:gd name="connsiteX56" fmla="*/ 1256 w 9977"/>
              <a:gd name="connsiteY56" fmla="*/ 5147 h 10000"/>
              <a:gd name="connsiteX57" fmla="*/ 1279 w 9977"/>
              <a:gd name="connsiteY57" fmla="*/ 4360 h 10000"/>
              <a:gd name="connsiteX58" fmla="*/ 1300 w 9977"/>
              <a:gd name="connsiteY58" fmla="*/ 3551 h 10000"/>
              <a:gd name="connsiteX59" fmla="*/ 1323 w 9977"/>
              <a:gd name="connsiteY59" fmla="*/ 2764 h 10000"/>
              <a:gd name="connsiteX60" fmla="*/ 1347 w 9977"/>
              <a:gd name="connsiteY60" fmla="*/ 2016 h 10000"/>
              <a:gd name="connsiteX61" fmla="*/ 1364 w 9977"/>
              <a:gd name="connsiteY61" fmla="*/ 1349 h 10000"/>
              <a:gd name="connsiteX62" fmla="*/ 1388 w 9977"/>
              <a:gd name="connsiteY62" fmla="*/ 787 h 10000"/>
              <a:gd name="connsiteX63" fmla="*/ 1411 w 9977"/>
              <a:gd name="connsiteY63" fmla="*/ 363 h 10000"/>
              <a:gd name="connsiteX64" fmla="*/ 1432 w 9977"/>
              <a:gd name="connsiteY64" fmla="*/ 99 h 10000"/>
              <a:gd name="connsiteX65" fmla="*/ 1455 w 9977"/>
              <a:gd name="connsiteY65" fmla="*/ 0 h 10000"/>
              <a:gd name="connsiteX66" fmla="*/ 1479 w 9977"/>
              <a:gd name="connsiteY66" fmla="*/ 78 h 10000"/>
              <a:gd name="connsiteX67" fmla="*/ 1499 w 9977"/>
              <a:gd name="connsiteY67" fmla="*/ 329 h 10000"/>
              <a:gd name="connsiteX68" fmla="*/ 1523 w 9977"/>
              <a:gd name="connsiteY68" fmla="*/ 735 h 10000"/>
              <a:gd name="connsiteX69" fmla="*/ 1546 w 9977"/>
              <a:gd name="connsiteY69" fmla="*/ 1285 h 10000"/>
              <a:gd name="connsiteX70" fmla="*/ 1567 w 9977"/>
              <a:gd name="connsiteY70" fmla="*/ 1946 h 10000"/>
              <a:gd name="connsiteX71" fmla="*/ 1590 w 9977"/>
              <a:gd name="connsiteY71" fmla="*/ 2682 h 10000"/>
              <a:gd name="connsiteX72" fmla="*/ 1613 w 9977"/>
              <a:gd name="connsiteY72" fmla="*/ 3469 h 10000"/>
              <a:gd name="connsiteX73" fmla="*/ 1634 w 9977"/>
              <a:gd name="connsiteY73" fmla="*/ 4273 h 10000"/>
              <a:gd name="connsiteX74" fmla="*/ 1657 w 9977"/>
              <a:gd name="connsiteY74" fmla="*/ 5069 h 10000"/>
              <a:gd name="connsiteX75" fmla="*/ 1682 w 9977"/>
              <a:gd name="connsiteY75" fmla="*/ 5830 h 10000"/>
              <a:gd name="connsiteX76" fmla="*/ 1705 w 9977"/>
              <a:gd name="connsiteY76" fmla="*/ 6531 h 10000"/>
              <a:gd name="connsiteX77" fmla="*/ 1726 w 9977"/>
              <a:gd name="connsiteY77" fmla="*/ 7167 h 10000"/>
              <a:gd name="connsiteX78" fmla="*/ 1749 w 9977"/>
              <a:gd name="connsiteY78" fmla="*/ 7725 h 10000"/>
              <a:gd name="connsiteX79" fmla="*/ 1770 w 9977"/>
              <a:gd name="connsiteY79" fmla="*/ 8205 h 10000"/>
              <a:gd name="connsiteX80" fmla="*/ 1790 w 9977"/>
              <a:gd name="connsiteY80" fmla="*/ 8612 h 10000"/>
              <a:gd name="connsiteX81" fmla="*/ 1814 w 9977"/>
              <a:gd name="connsiteY81" fmla="*/ 8945 h 10000"/>
              <a:gd name="connsiteX82" fmla="*/ 1837 w 9977"/>
              <a:gd name="connsiteY82" fmla="*/ 9208 h 10000"/>
              <a:gd name="connsiteX83" fmla="*/ 1858 w 9977"/>
              <a:gd name="connsiteY83" fmla="*/ 9420 h 10000"/>
              <a:gd name="connsiteX84" fmla="*/ 1881 w 9977"/>
              <a:gd name="connsiteY84" fmla="*/ 9580 h 10000"/>
              <a:gd name="connsiteX85" fmla="*/ 1905 w 9977"/>
              <a:gd name="connsiteY85" fmla="*/ 9702 h 10000"/>
              <a:gd name="connsiteX86" fmla="*/ 1925 w 9977"/>
              <a:gd name="connsiteY86" fmla="*/ 9792 h 10000"/>
              <a:gd name="connsiteX87" fmla="*/ 1949 w 9977"/>
              <a:gd name="connsiteY87" fmla="*/ 9862 h 10000"/>
              <a:gd name="connsiteX88" fmla="*/ 1972 w 9977"/>
              <a:gd name="connsiteY88" fmla="*/ 9905 h 10000"/>
              <a:gd name="connsiteX89" fmla="*/ 1993 w 9977"/>
              <a:gd name="connsiteY89" fmla="*/ 9939 h 10000"/>
              <a:gd name="connsiteX90" fmla="*/ 2016 w 9977"/>
              <a:gd name="connsiteY90" fmla="*/ 9961 h 10000"/>
              <a:gd name="connsiteX91" fmla="*/ 2040 w 9977"/>
              <a:gd name="connsiteY91" fmla="*/ 9974 h 10000"/>
              <a:gd name="connsiteX92" fmla="*/ 2060 w 9977"/>
              <a:gd name="connsiteY92" fmla="*/ 9987 h 10000"/>
              <a:gd name="connsiteX93" fmla="*/ 2084 w 9977"/>
              <a:gd name="connsiteY93" fmla="*/ 9991 h 10000"/>
              <a:gd name="connsiteX94" fmla="*/ 2107 w 9977"/>
              <a:gd name="connsiteY94" fmla="*/ 9991 h 10000"/>
              <a:gd name="connsiteX95" fmla="*/ 2131 w 9977"/>
              <a:gd name="connsiteY95" fmla="*/ 9996 h 10000"/>
              <a:gd name="connsiteX96" fmla="*/ 2152 w 9977"/>
              <a:gd name="connsiteY96" fmla="*/ 9996 h 10000"/>
              <a:gd name="connsiteX97" fmla="*/ 2173 w 9977"/>
              <a:gd name="connsiteY97" fmla="*/ 9996 h 10000"/>
              <a:gd name="connsiteX98" fmla="*/ 2196 w 9977"/>
              <a:gd name="connsiteY98" fmla="*/ 10000 h 10000"/>
              <a:gd name="connsiteX99" fmla="*/ 2217 w 9977"/>
              <a:gd name="connsiteY99" fmla="*/ 10000 h 10000"/>
              <a:gd name="connsiteX100" fmla="*/ 2240 w 9977"/>
              <a:gd name="connsiteY100" fmla="*/ 10000 h 10000"/>
              <a:gd name="connsiteX101" fmla="*/ 2264 w 9977"/>
              <a:gd name="connsiteY101" fmla="*/ 10000 h 10000"/>
              <a:gd name="connsiteX102" fmla="*/ 2284 w 9977"/>
              <a:gd name="connsiteY102" fmla="*/ 10000 h 10000"/>
              <a:gd name="connsiteX103" fmla="*/ 2308 w 9977"/>
              <a:gd name="connsiteY103" fmla="*/ 10000 h 10000"/>
              <a:gd name="connsiteX104" fmla="*/ 2331 w 9977"/>
              <a:gd name="connsiteY104" fmla="*/ 10000 h 10000"/>
              <a:gd name="connsiteX105" fmla="*/ 2352 w 9977"/>
              <a:gd name="connsiteY105" fmla="*/ 10000 h 10000"/>
              <a:gd name="connsiteX106" fmla="*/ 2375 w 9977"/>
              <a:gd name="connsiteY106" fmla="*/ 10000 h 10000"/>
              <a:gd name="connsiteX107" fmla="*/ 2399 w 9977"/>
              <a:gd name="connsiteY107" fmla="*/ 10000 h 10000"/>
              <a:gd name="connsiteX108" fmla="*/ 2419 w 9977"/>
              <a:gd name="connsiteY108" fmla="*/ 10000 h 10000"/>
              <a:gd name="connsiteX109" fmla="*/ 2466 w 9977"/>
              <a:gd name="connsiteY109" fmla="*/ 10000 h 10000"/>
              <a:gd name="connsiteX110" fmla="*/ 2487 w 9977"/>
              <a:gd name="connsiteY110" fmla="*/ 10000 h 10000"/>
              <a:gd name="connsiteX111" fmla="*/ 2510 w 9977"/>
              <a:gd name="connsiteY111" fmla="*/ 10000 h 10000"/>
              <a:gd name="connsiteX112" fmla="*/ 2534 w 9977"/>
              <a:gd name="connsiteY112" fmla="*/ 10000 h 10000"/>
              <a:gd name="connsiteX113" fmla="*/ 2554 w 9977"/>
              <a:gd name="connsiteY113" fmla="*/ 10000 h 10000"/>
              <a:gd name="connsiteX114" fmla="*/ 2575 w 9977"/>
              <a:gd name="connsiteY114" fmla="*/ 10000 h 10000"/>
              <a:gd name="connsiteX115" fmla="*/ 2598 w 9977"/>
              <a:gd name="connsiteY115" fmla="*/ 10000 h 10000"/>
              <a:gd name="connsiteX116" fmla="*/ 2623 w 9977"/>
              <a:gd name="connsiteY116" fmla="*/ 10000 h 10000"/>
              <a:gd name="connsiteX117" fmla="*/ 2643 w 9977"/>
              <a:gd name="connsiteY117" fmla="*/ 10000 h 10000"/>
              <a:gd name="connsiteX118" fmla="*/ 2667 w 9977"/>
              <a:gd name="connsiteY118" fmla="*/ 10000 h 10000"/>
              <a:gd name="connsiteX119" fmla="*/ 2690 w 9977"/>
              <a:gd name="connsiteY119" fmla="*/ 10000 h 10000"/>
              <a:gd name="connsiteX120" fmla="*/ 2711 w 9977"/>
              <a:gd name="connsiteY120" fmla="*/ 10000 h 10000"/>
              <a:gd name="connsiteX121" fmla="*/ 2734 w 9977"/>
              <a:gd name="connsiteY121" fmla="*/ 10000 h 10000"/>
              <a:gd name="connsiteX122" fmla="*/ 2758 w 9977"/>
              <a:gd name="connsiteY122" fmla="*/ 10000 h 10000"/>
              <a:gd name="connsiteX123" fmla="*/ 2778 w 9977"/>
              <a:gd name="connsiteY123" fmla="*/ 10000 h 10000"/>
              <a:gd name="connsiteX124" fmla="*/ 2802 w 9977"/>
              <a:gd name="connsiteY124" fmla="*/ 10000 h 10000"/>
              <a:gd name="connsiteX125" fmla="*/ 2825 w 9977"/>
              <a:gd name="connsiteY125" fmla="*/ 10000 h 10000"/>
              <a:gd name="connsiteX126" fmla="*/ 2846 w 9977"/>
              <a:gd name="connsiteY126" fmla="*/ 10000 h 10000"/>
              <a:gd name="connsiteX127" fmla="*/ 2869 w 9977"/>
              <a:gd name="connsiteY127" fmla="*/ 10000 h 10000"/>
              <a:gd name="connsiteX128" fmla="*/ 2892 w 9977"/>
              <a:gd name="connsiteY128" fmla="*/ 10000 h 10000"/>
              <a:gd name="connsiteX129" fmla="*/ 2913 w 9977"/>
              <a:gd name="connsiteY129" fmla="*/ 10000 h 10000"/>
              <a:gd name="connsiteX130" fmla="*/ 2936 w 9977"/>
              <a:gd name="connsiteY130" fmla="*/ 10000 h 10000"/>
              <a:gd name="connsiteX131" fmla="*/ 2957 w 9977"/>
              <a:gd name="connsiteY131" fmla="*/ 10000 h 10000"/>
              <a:gd name="connsiteX132" fmla="*/ 2980 w 9977"/>
              <a:gd name="connsiteY132" fmla="*/ 10000 h 10000"/>
              <a:gd name="connsiteX133" fmla="*/ 3001 w 9977"/>
              <a:gd name="connsiteY133" fmla="*/ 10000 h 10000"/>
              <a:gd name="connsiteX134" fmla="*/ 3024 w 9977"/>
              <a:gd name="connsiteY134" fmla="*/ 10000 h 10000"/>
              <a:gd name="connsiteX135" fmla="*/ 3048 w 9977"/>
              <a:gd name="connsiteY135" fmla="*/ 10000 h 10000"/>
              <a:gd name="connsiteX136" fmla="*/ 3068 w 9977"/>
              <a:gd name="connsiteY136" fmla="*/ 10000 h 10000"/>
              <a:gd name="connsiteX137" fmla="*/ 3092 w 9977"/>
              <a:gd name="connsiteY137" fmla="*/ 10000 h 10000"/>
              <a:gd name="connsiteX138" fmla="*/ 3116 w 9977"/>
              <a:gd name="connsiteY138" fmla="*/ 10000 h 10000"/>
              <a:gd name="connsiteX139" fmla="*/ 3137 w 9977"/>
              <a:gd name="connsiteY139" fmla="*/ 10000 h 10000"/>
              <a:gd name="connsiteX140" fmla="*/ 3160 w 9977"/>
              <a:gd name="connsiteY140" fmla="*/ 10000 h 10000"/>
              <a:gd name="connsiteX141" fmla="*/ 3184 w 9977"/>
              <a:gd name="connsiteY141" fmla="*/ 10000 h 10000"/>
              <a:gd name="connsiteX142" fmla="*/ 3204 w 9977"/>
              <a:gd name="connsiteY142" fmla="*/ 10000 h 10000"/>
              <a:gd name="connsiteX143" fmla="*/ 3407 w 9977"/>
              <a:gd name="connsiteY143" fmla="*/ 10000 h 10000"/>
              <a:gd name="connsiteX144" fmla="*/ 3427 w 9977"/>
              <a:gd name="connsiteY144" fmla="*/ 10000 h 10000"/>
              <a:gd name="connsiteX145" fmla="*/ 3474 w 9977"/>
              <a:gd name="connsiteY145" fmla="*/ 10000 h 10000"/>
              <a:gd name="connsiteX146" fmla="*/ 3495 w 9977"/>
              <a:gd name="connsiteY146" fmla="*/ 10000 h 10000"/>
              <a:gd name="connsiteX147" fmla="*/ 3518 w 9977"/>
              <a:gd name="connsiteY147" fmla="*/ 10000 h 10000"/>
              <a:gd name="connsiteX148" fmla="*/ 3542 w 9977"/>
              <a:gd name="connsiteY148" fmla="*/ 10000 h 10000"/>
              <a:gd name="connsiteX149" fmla="*/ 3562 w 9977"/>
              <a:gd name="connsiteY149" fmla="*/ 10000 h 10000"/>
              <a:gd name="connsiteX150" fmla="*/ 3587 w 9977"/>
              <a:gd name="connsiteY150" fmla="*/ 10000 h 10000"/>
              <a:gd name="connsiteX151" fmla="*/ 3610 w 9977"/>
              <a:gd name="connsiteY151" fmla="*/ 10000 h 10000"/>
              <a:gd name="connsiteX152" fmla="*/ 3631 w 9977"/>
              <a:gd name="connsiteY152" fmla="*/ 10000 h 10000"/>
              <a:gd name="connsiteX153" fmla="*/ 3654 w 9977"/>
              <a:gd name="connsiteY153" fmla="*/ 10000 h 10000"/>
              <a:gd name="connsiteX154" fmla="*/ 3678 w 9977"/>
              <a:gd name="connsiteY154" fmla="*/ 10000 h 10000"/>
              <a:gd name="connsiteX155" fmla="*/ 3698 w 9977"/>
              <a:gd name="connsiteY155" fmla="*/ 10000 h 10000"/>
              <a:gd name="connsiteX156" fmla="*/ 3722 w 9977"/>
              <a:gd name="connsiteY156" fmla="*/ 10000 h 10000"/>
              <a:gd name="connsiteX157" fmla="*/ 3742 w 9977"/>
              <a:gd name="connsiteY157" fmla="*/ 10000 h 10000"/>
              <a:gd name="connsiteX158" fmla="*/ 3763 w 9977"/>
              <a:gd name="connsiteY158" fmla="*/ 10000 h 10000"/>
              <a:gd name="connsiteX159" fmla="*/ 3786 w 9977"/>
              <a:gd name="connsiteY159" fmla="*/ 10000 h 10000"/>
              <a:gd name="connsiteX160" fmla="*/ 3810 w 9977"/>
              <a:gd name="connsiteY160" fmla="*/ 10000 h 10000"/>
              <a:gd name="connsiteX161" fmla="*/ 3833 w 9977"/>
              <a:gd name="connsiteY161" fmla="*/ 10000 h 10000"/>
              <a:gd name="connsiteX162" fmla="*/ 3854 w 9977"/>
              <a:gd name="connsiteY162" fmla="*/ 10000 h 10000"/>
              <a:gd name="connsiteX163" fmla="*/ 3877 w 9977"/>
              <a:gd name="connsiteY163" fmla="*/ 10000 h 10000"/>
              <a:gd name="connsiteX164" fmla="*/ 3901 w 9977"/>
              <a:gd name="connsiteY164" fmla="*/ 10000 h 10000"/>
              <a:gd name="connsiteX165" fmla="*/ 3921 w 9977"/>
              <a:gd name="connsiteY165" fmla="*/ 10000 h 10000"/>
              <a:gd name="connsiteX166" fmla="*/ 3945 w 9977"/>
              <a:gd name="connsiteY166" fmla="*/ 10000 h 10000"/>
              <a:gd name="connsiteX167" fmla="*/ 3968 w 9977"/>
              <a:gd name="connsiteY167" fmla="*/ 10000 h 10000"/>
              <a:gd name="connsiteX168" fmla="*/ 3989 w 9977"/>
              <a:gd name="connsiteY168" fmla="*/ 10000 h 10000"/>
              <a:gd name="connsiteX169" fmla="*/ 4012 w 9977"/>
              <a:gd name="connsiteY169" fmla="*/ 10000 h 10000"/>
              <a:gd name="connsiteX170" fmla="*/ 4036 w 9977"/>
              <a:gd name="connsiteY170" fmla="*/ 10000 h 10000"/>
              <a:gd name="connsiteX171" fmla="*/ 4057 w 9977"/>
              <a:gd name="connsiteY171" fmla="*/ 10000 h 10000"/>
              <a:gd name="connsiteX172" fmla="*/ 4081 w 9977"/>
              <a:gd name="connsiteY172" fmla="*/ 10000 h 10000"/>
              <a:gd name="connsiteX173" fmla="*/ 4104 w 9977"/>
              <a:gd name="connsiteY173" fmla="*/ 10000 h 10000"/>
              <a:gd name="connsiteX174" fmla="*/ 4125 w 9977"/>
              <a:gd name="connsiteY174" fmla="*/ 10000 h 10000"/>
              <a:gd name="connsiteX175" fmla="*/ 4145 w 9977"/>
              <a:gd name="connsiteY175" fmla="*/ 10000 h 10000"/>
              <a:gd name="connsiteX176" fmla="*/ 4169 w 9977"/>
              <a:gd name="connsiteY176" fmla="*/ 10000 h 10000"/>
              <a:gd name="connsiteX177" fmla="*/ 4189 w 9977"/>
              <a:gd name="connsiteY177" fmla="*/ 10000 h 10000"/>
              <a:gd name="connsiteX178" fmla="*/ 4213 w 9977"/>
              <a:gd name="connsiteY178" fmla="*/ 10000 h 10000"/>
              <a:gd name="connsiteX179" fmla="*/ 4236 w 9977"/>
              <a:gd name="connsiteY179" fmla="*/ 10000 h 10000"/>
              <a:gd name="connsiteX180" fmla="*/ 4260 w 9977"/>
              <a:gd name="connsiteY180" fmla="*/ 10000 h 10000"/>
              <a:gd name="connsiteX181" fmla="*/ 4280 w 9977"/>
              <a:gd name="connsiteY181" fmla="*/ 10000 h 10000"/>
              <a:gd name="connsiteX182" fmla="*/ 4304 w 9977"/>
              <a:gd name="connsiteY182" fmla="*/ 10000 h 10000"/>
              <a:gd name="connsiteX183" fmla="*/ 4327 w 9977"/>
              <a:gd name="connsiteY183" fmla="*/ 10000 h 10000"/>
              <a:gd name="connsiteX184" fmla="*/ 4348 w 9977"/>
              <a:gd name="connsiteY184" fmla="*/ 10000 h 10000"/>
              <a:gd name="connsiteX185" fmla="*/ 4371 w 9977"/>
              <a:gd name="connsiteY185" fmla="*/ 10000 h 10000"/>
              <a:gd name="connsiteX186" fmla="*/ 4394 w 9977"/>
              <a:gd name="connsiteY186" fmla="*/ 10000 h 10000"/>
              <a:gd name="connsiteX187" fmla="*/ 4415 w 9977"/>
              <a:gd name="connsiteY187" fmla="*/ 10000 h 10000"/>
              <a:gd name="connsiteX188" fmla="*/ 4438 w 9977"/>
              <a:gd name="connsiteY188" fmla="*/ 10000 h 10000"/>
              <a:gd name="connsiteX189" fmla="*/ 4462 w 9977"/>
              <a:gd name="connsiteY189" fmla="*/ 10000 h 10000"/>
              <a:gd name="connsiteX190" fmla="*/ 4482 w 9977"/>
              <a:gd name="connsiteY190" fmla="*/ 10000 h 10000"/>
              <a:gd name="connsiteX191" fmla="*/ 4506 w 9977"/>
              <a:gd name="connsiteY191" fmla="*/ 10000 h 10000"/>
              <a:gd name="connsiteX192" fmla="*/ 4530 w 9977"/>
              <a:gd name="connsiteY192" fmla="*/ 10000 h 10000"/>
              <a:gd name="connsiteX193" fmla="*/ 4548 w 9977"/>
              <a:gd name="connsiteY193" fmla="*/ 10000 h 10000"/>
              <a:gd name="connsiteX194" fmla="*/ 4571 w 9977"/>
              <a:gd name="connsiteY194" fmla="*/ 10000 h 10000"/>
              <a:gd name="connsiteX195" fmla="*/ 4595 w 9977"/>
              <a:gd name="connsiteY195" fmla="*/ 10000 h 10000"/>
              <a:gd name="connsiteX196" fmla="*/ 4615 w 9977"/>
              <a:gd name="connsiteY196" fmla="*/ 10000 h 10000"/>
              <a:gd name="connsiteX197" fmla="*/ 4639 w 9977"/>
              <a:gd name="connsiteY197" fmla="*/ 10000 h 10000"/>
              <a:gd name="connsiteX198" fmla="*/ 4662 w 9977"/>
              <a:gd name="connsiteY198" fmla="*/ 10000 h 10000"/>
              <a:gd name="connsiteX199" fmla="*/ 4686 w 9977"/>
              <a:gd name="connsiteY199" fmla="*/ 10000 h 10000"/>
              <a:gd name="connsiteX200" fmla="*/ 4706 w 9977"/>
              <a:gd name="connsiteY200" fmla="*/ 10000 h 10000"/>
              <a:gd name="connsiteX201" fmla="*/ 4730 w 9977"/>
              <a:gd name="connsiteY201" fmla="*/ 10000 h 10000"/>
              <a:gd name="connsiteX202" fmla="*/ 4753 w 9977"/>
              <a:gd name="connsiteY202" fmla="*/ 10000 h 10000"/>
              <a:gd name="connsiteX203" fmla="*/ 4774 w 9977"/>
              <a:gd name="connsiteY203" fmla="*/ 10000 h 10000"/>
              <a:gd name="connsiteX204" fmla="*/ 4797 w 9977"/>
              <a:gd name="connsiteY204" fmla="*/ 10000 h 10000"/>
              <a:gd name="connsiteX205" fmla="*/ 4821 w 9977"/>
              <a:gd name="connsiteY205" fmla="*/ 10000 h 10000"/>
              <a:gd name="connsiteX206" fmla="*/ 4841 w 9977"/>
              <a:gd name="connsiteY206" fmla="*/ 10000 h 10000"/>
              <a:gd name="connsiteX207" fmla="*/ 4865 w 9977"/>
              <a:gd name="connsiteY207" fmla="*/ 10000 h 10000"/>
              <a:gd name="connsiteX208" fmla="*/ 4888 w 9977"/>
              <a:gd name="connsiteY208" fmla="*/ 10000 h 10000"/>
              <a:gd name="connsiteX209" fmla="*/ 4909 w 9977"/>
              <a:gd name="connsiteY209" fmla="*/ 10000 h 10000"/>
              <a:gd name="connsiteX210" fmla="*/ 4929 w 9977"/>
              <a:gd name="connsiteY210" fmla="*/ 10000 h 10000"/>
              <a:gd name="connsiteX211" fmla="*/ 4953 w 9977"/>
              <a:gd name="connsiteY211" fmla="*/ 10000 h 10000"/>
              <a:gd name="connsiteX212" fmla="*/ 4973 w 9977"/>
              <a:gd name="connsiteY212" fmla="*/ 10000 h 10000"/>
              <a:gd name="connsiteX213" fmla="*/ 4997 w 9977"/>
              <a:gd name="connsiteY213" fmla="*/ 10000 h 10000"/>
              <a:gd name="connsiteX214" fmla="*/ 5021 w 9977"/>
              <a:gd name="connsiteY214" fmla="*/ 10000 h 10000"/>
              <a:gd name="connsiteX215" fmla="*/ 5042 w 9977"/>
              <a:gd name="connsiteY215" fmla="*/ 10000 h 10000"/>
              <a:gd name="connsiteX216" fmla="*/ 5065 w 9977"/>
              <a:gd name="connsiteY216" fmla="*/ 10000 h 10000"/>
              <a:gd name="connsiteX217" fmla="*/ 5089 w 9977"/>
              <a:gd name="connsiteY217" fmla="*/ 10000 h 10000"/>
              <a:gd name="connsiteX218" fmla="*/ 5112 w 9977"/>
              <a:gd name="connsiteY218" fmla="*/ 10000 h 10000"/>
              <a:gd name="connsiteX219" fmla="*/ 5133 w 9977"/>
              <a:gd name="connsiteY219" fmla="*/ 10000 h 10000"/>
              <a:gd name="connsiteX220" fmla="*/ 5156 w 9977"/>
              <a:gd name="connsiteY220" fmla="*/ 10000 h 10000"/>
              <a:gd name="connsiteX221" fmla="*/ 5180 w 9977"/>
              <a:gd name="connsiteY221" fmla="*/ 10000 h 10000"/>
              <a:gd name="connsiteX222" fmla="*/ 5200 w 9977"/>
              <a:gd name="connsiteY222" fmla="*/ 10000 h 10000"/>
              <a:gd name="connsiteX223" fmla="*/ 5224 w 9977"/>
              <a:gd name="connsiteY223" fmla="*/ 10000 h 10000"/>
              <a:gd name="connsiteX224" fmla="*/ 5247 w 9977"/>
              <a:gd name="connsiteY224" fmla="*/ 10000 h 10000"/>
              <a:gd name="connsiteX225" fmla="*/ 5268 w 9977"/>
              <a:gd name="connsiteY225" fmla="*/ 10000 h 10000"/>
              <a:gd name="connsiteX226" fmla="*/ 5291 w 9977"/>
              <a:gd name="connsiteY226" fmla="*/ 10000 h 10000"/>
              <a:gd name="connsiteX227" fmla="*/ 5315 w 9977"/>
              <a:gd name="connsiteY227" fmla="*/ 10000 h 10000"/>
              <a:gd name="connsiteX228" fmla="*/ 5332 w 9977"/>
              <a:gd name="connsiteY228" fmla="*/ 10000 h 10000"/>
              <a:gd name="connsiteX229" fmla="*/ 5356 w 9977"/>
              <a:gd name="connsiteY229" fmla="*/ 10000 h 10000"/>
              <a:gd name="connsiteX230" fmla="*/ 5379 w 9977"/>
              <a:gd name="connsiteY230" fmla="*/ 10000 h 10000"/>
              <a:gd name="connsiteX231" fmla="*/ 5400 w 9977"/>
              <a:gd name="connsiteY231" fmla="*/ 10000 h 10000"/>
              <a:gd name="connsiteX232" fmla="*/ 5423 w 9977"/>
              <a:gd name="connsiteY232" fmla="*/ 10000 h 10000"/>
              <a:gd name="connsiteX233" fmla="*/ 5447 w 9977"/>
              <a:gd name="connsiteY233" fmla="*/ 10000 h 10000"/>
              <a:gd name="connsiteX234" fmla="*/ 5467 w 9977"/>
              <a:gd name="connsiteY234" fmla="*/ 10000 h 10000"/>
              <a:gd name="connsiteX235" fmla="*/ 5492 w 9977"/>
              <a:gd name="connsiteY235" fmla="*/ 10000 h 10000"/>
              <a:gd name="connsiteX236" fmla="*/ 5515 w 9977"/>
              <a:gd name="connsiteY236" fmla="*/ 10000 h 10000"/>
              <a:gd name="connsiteX237" fmla="*/ 5539 w 9977"/>
              <a:gd name="connsiteY237" fmla="*/ 10000 h 10000"/>
              <a:gd name="connsiteX238" fmla="*/ 5559 w 9977"/>
              <a:gd name="connsiteY238" fmla="*/ 10000 h 10000"/>
              <a:gd name="connsiteX239" fmla="*/ 5583 w 9977"/>
              <a:gd name="connsiteY239" fmla="*/ 10000 h 10000"/>
              <a:gd name="connsiteX240" fmla="*/ 5606 w 9977"/>
              <a:gd name="connsiteY240" fmla="*/ 10000 h 10000"/>
              <a:gd name="connsiteX241" fmla="*/ 5627 w 9977"/>
              <a:gd name="connsiteY241" fmla="*/ 10000 h 10000"/>
              <a:gd name="connsiteX242" fmla="*/ 5650 w 9977"/>
              <a:gd name="connsiteY242" fmla="*/ 10000 h 10000"/>
              <a:gd name="connsiteX243" fmla="*/ 5673 w 9977"/>
              <a:gd name="connsiteY243" fmla="*/ 10000 h 10000"/>
              <a:gd name="connsiteX244" fmla="*/ 5694 w 9977"/>
              <a:gd name="connsiteY244" fmla="*/ 10000 h 10000"/>
              <a:gd name="connsiteX245" fmla="*/ 5717 w 9977"/>
              <a:gd name="connsiteY245" fmla="*/ 10000 h 10000"/>
              <a:gd name="connsiteX246" fmla="*/ 5738 w 9977"/>
              <a:gd name="connsiteY246" fmla="*/ 10000 h 10000"/>
              <a:gd name="connsiteX247" fmla="*/ 5759 w 9977"/>
              <a:gd name="connsiteY247" fmla="*/ 10000 h 10000"/>
              <a:gd name="connsiteX248" fmla="*/ 5782 w 9977"/>
              <a:gd name="connsiteY248" fmla="*/ 10000 h 10000"/>
              <a:gd name="connsiteX249" fmla="*/ 5805 w 9977"/>
              <a:gd name="connsiteY249" fmla="*/ 10000 h 10000"/>
              <a:gd name="connsiteX250" fmla="*/ 5826 w 9977"/>
              <a:gd name="connsiteY250" fmla="*/ 10000 h 10000"/>
              <a:gd name="connsiteX251" fmla="*/ 5849 w 9977"/>
              <a:gd name="connsiteY251" fmla="*/ 10000 h 10000"/>
              <a:gd name="connsiteX252" fmla="*/ 5873 w 9977"/>
              <a:gd name="connsiteY252" fmla="*/ 10000 h 10000"/>
              <a:gd name="connsiteX253" fmla="*/ 5893 w 9977"/>
              <a:gd name="connsiteY253" fmla="*/ 10000 h 10000"/>
              <a:gd name="connsiteX254" fmla="*/ 5917 w 9977"/>
              <a:gd name="connsiteY254" fmla="*/ 10000 h 10000"/>
              <a:gd name="connsiteX255" fmla="*/ 5940 w 9977"/>
              <a:gd name="connsiteY255" fmla="*/ 10000 h 10000"/>
              <a:gd name="connsiteX256" fmla="*/ 5965 w 9977"/>
              <a:gd name="connsiteY256" fmla="*/ 10000 h 10000"/>
              <a:gd name="connsiteX257" fmla="*/ 5985 w 9977"/>
              <a:gd name="connsiteY257" fmla="*/ 10000 h 10000"/>
              <a:gd name="connsiteX258" fmla="*/ 6009 w 9977"/>
              <a:gd name="connsiteY258" fmla="*/ 10000 h 10000"/>
              <a:gd name="connsiteX259" fmla="*/ 6032 w 9977"/>
              <a:gd name="connsiteY259" fmla="*/ 10000 h 10000"/>
              <a:gd name="connsiteX260" fmla="*/ 6053 w 9977"/>
              <a:gd name="connsiteY260" fmla="*/ 10000 h 10000"/>
              <a:gd name="connsiteX261" fmla="*/ 6076 w 9977"/>
              <a:gd name="connsiteY261" fmla="*/ 10000 h 10000"/>
              <a:gd name="connsiteX262" fmla="*/ 6100 w 9977"/>
              <a:gd name="connsiteY262" fmla="*/ 10000 h 10000"/>
              <a:gd name="connsiteX263" fmla="*/ 6117 w 9977"/>
              <a:gd name="connsiteY263" fmla="*/ 10000 h 10000"/>
              <a:gd name="connsiteX264" fmla="*/ 6141 w 9977"/>
              <a:gd name="connsiteY264" fmla="*/ 10000 h 10000"/>
              <a:gd name="connsiteX265" fmla="*/ 6164 w 9977"/>
              <a:gd name="connsiteY265" fmla="*/ 10000 h 10000"/>
              <a:gd name="connsiteX266" fmla="*/ 6185 w 9977"/>
              <a:gd name="connsiteY266" fmla="*/ 10000 h 10000"/>
              <a:gd name="connsiteX267" fmla="*/ 6208 w 9977"/>
              <a:gd name="connsiteY267" fmla="*/ 10000 h 10000"/>
              <a:gd name="connsiteX268" fmla="*/ 6232 w 9977"/>
              <a:gd name="connsiteY268" fmla="*/ 10000 h 10000"/>
              <a:gd name="connsiteX269" fmla="*/ 6252 w 9977"/>
              <a:gd name="connsiteY269" fmla="*/ 10000 h 10000"/>
              <a:gd name="connsiteX270" fmla="*/ 6276 w 9977"/>
              <a:gd name="connsiteY270" fmla="*/ 10000 h 10000"/>
              <a:gd name="connsiteX271" fmla="*/ 6299 w 9977"/>
              <a:gd name="connsiteY271" fmla="*/ 10000 h 10000"/>
              <a:gd name="connsiteX272" fmla="*/ 6320 w 9977"/>
              <a:gd name="connsiteY272" fmla="*/ 10000 h 10000"/>
              <a:gd name="connsiteX273" fmla="*/ 6343 w 9977"/>
              <a:gd name="connsiteY273" fmla="*/ 10000 h 10000"/>
              <a:gd name="connsiteX274" fmla="*/ 6367 w 9977"/>
              <a:gd name="connsiteY274" fmla="*/ 10000 h 10000"/>
              <a:gd name="connsiteX275" fmla="*/ 6387 w 9977"/>
              <a:gd name="connsiteY275" fmla="*/ 10000 h 10000"/>
              <a:gd name="connsiteX276" fmla="*/ 6411 w 9977"/>
              <a:gd name="connsiteY276" fmla="*/ 10000 h 10000"/>
              <a:gd name="connsiteX277" fmla="*/ 6435 w 9977"/>
              <a:gd name="connsiteY277" fmla="*/ 10000 h 10000"/>
              <a:gd name="connsiteX278" fmla="*/ 6459 w 9977"/>
              <a:gd name="connsiteY278" fmla="*/ 10000 h 10000"/>
              <a:gd name="connsiteX279" fmla="*/ 6479 w 9977"/>
              <a:gd name="connsiteY279" fmla="*/ 10000 h 10000"/>
              <a:gd name="connsiteX280" fmla="*/ 6503 w 9977"/>
              <a:gd name="connsiteY280" fmla="*/ 10000 h 10000"/>
              <a:gd name="connsiteX281" fmla="*/ 6523 w 9977"/>
              <a:gd name="connsiteY281" fmla="*/ 10000 h 10000"/>
              <a:gd name="connsiteX282" fmla="*/ 6544 w 9977"/>
              <a:gd name="connsiteY282" fmla="*/ 10000 h 10000"/>
              <a:gd name="connsiteX283" fmla="*/ 6567 w 9977"/>
              <a:gd name="connsiteY283" fmla="*/ 10000 h 10000"/>
              <a:gd name="connsiteX284" fmla="*/ 6591 w 9977"/>
              <a:gd name="connsiteY284" fmla="*/ 10000 h 10000"/>
              <a:gd name="connsiteX285" fmla="*/ 6611 w 9977"/>
              <a:gd name="connsiteY285" fmla="*/ 10000 h 10000"/>
              <a:gd name="connsiteX286" fmla="*/ 6635 w 9977"/>
              <a:gd name="connsiteY286" fmla="*/ 10000 h 10000"/>
              <a:gd name="connsiteX287" fmla="*/ 6658 w 9977"/>
              <a:gd name="connsiteY287" fmla="*/ 10000 h 10000"/>
              <a:gd name="connsiteX288" fmla="*/ 6679 w 9977"/>
              <a:gd name="connsiteY288" fmla="*/ 10000 h 10000"/>
              <a:gd name="connsiteX289" fmla="*/ 6702 w 9977"/>
              <a:gd name="connsiteY289" fmla="*/ 10000 h 10000"/>
              <a:gd name="connsiteX290" fmla="*/ 6726 w 9977"/>
              <a:gd name="connsiteY290" fmla="*/ 10000 h 10000"/>
              <a:gd name="connsiteX291" fmla="*/ 6746 w 9977"/>
              <a:gd name="connsiteY291" fmla="*/ 10000 h 10000"/>
              <a:gd name="connsiteX292" fmla="*/ 6770 w 9977"/>
              <a:gd name="connsiteY292" fmla="*/ 10000 h 10000"/>
              <a:gd name="connsiteX293" fmla="*/ 6793 w 9977"/>
              <a:gd name="connsiteY293" fmla="*/ 10000 h 10000"/>
              <a:gd name="connsiteX294" fmla="*/ 6814 w 9977"/>
              <a:gd name="connsiteY294" fmla="*/ 10000 h 10000"/>
              <a:gd name="connsiteX295" fmla="*/ 6837 w 9977"/>
              <a:gd name="connsiteY295" fmla="*/ 10000 h 10000"/>
              <a:gd name="connsiteX296" fmla="*/ 6861 w 9977"/>
              <a:gd name="connsiteY296" fmla="*/ 10000 h 10000"/>
              <a:gd name="connsiteX297" fmla="*/ 6884 w 9977"/>
              <a:gd name="connsiteY297" fmla="*/ 10000 h 10000"/>
              <a:gd name="connsiteX298" fmla="*/ 6906 w 9977"/>
              <a:gd name="connsiteY298" fmla="*/ 10000 h 10000"/>
              <a:gd name="connsiteX299" fmla="*/ 6926 w 9977"/>
              <a:gd name="connsiteY299" fmla="*/ 10000 h 10000"/>
              <a:gd name="connsiteX300" fmla="*/ 6950 w 9977"/>
              <a:gd name="connsiteY300" fmla="*/ 10000 h 10000"/>
              <a:gd name="connsiteX301" fmla="*/ 6970 w 9977"/>
              <a:gd name="connsiteY301" fmla="*/ 10000 h 10000"/>
              <a:gd name="connsiteX302" fmla="*/ 6994 w 9977"/>
              <a:gd name="connsiteY302" fmla="*/ 10000 h 10000"/>
              <a:gd name="connsiteX303" fmla="*/ 7017 w 9977"/>
              <a:gd name="connsiteY303" fmla="*/ 10000 h 10000"/>
              <a:gd name="connsiteX304" fmla="*/ 7038 w 9977"/>
              <a:gd name="connsiteY304" fmla="*/ 10000 h 10000"/>
              <a:gd name="connsiteX305" fmla="*/ 7061 w 9977"/>
              <a:gd name="connsiteY305" fmla="*/ 10000 h 10000"/>
              <a:gd name="connsiteX306" fmla="*/ 7085 w 9977"/>
              <a:gd name="connsiteY306" fmla="*/ 10000 h 10000"/>
              <a:gd name="connsiteX307" fmla="*/ 7105 w 9977"/>
              <a:gd name="connsiteY307" fmla="*/ 10000 h 10000"/>
              <a:gd name="connsiteX308" fmla="*/ 7129 w 9977"/>
              <a:gd name="connsiteY308" fmla="*/ 10000 h 10000"/>
              <a:gd name="connsiteX309" fmla="*/ 7152 w 9977"/>
              <a:gd name="connsiteY309" fmla="*/ 10000 h 10000"/>
              <a:gd name="connsiteX310" fmla="*/ 7173 w 9977"/>
              <a:gd name="connsiteY310" fmla="*/ 10000 h 10000"/>
              <a:gd name="connsiteX311" fmla="*/ 7196 w 9977"/>
              <a:gd name="connsiteY311" fmla="*/ 10000 h 10000"/>
              <a:gd name="connsiteX312" fmla="*/ 7219 w 9977"/>
              <a:gd name="connsiteY312" fmla="*/ 10000 h 10000"/>
              <a:gd name="connsiteX313" fmla="*/ 7240 w 9977"/>
              <a:gd name="connsiteY313" fmla="*/ 10000 h 10000"/>
              <a:gd name="connsiteX314" fmla="*/ 7263 w 9977"/>
              <a:gd name="connsiteY314" fmla="*/ 10000 h 10000"/>
              <a:gd name="connsiteX315" fmla="*/ 7287 w 9977"/>
              <a:gd name="connsiteY315" fmla="*/ 10000 h 10000"/>
              <a:gd name="connsiteX316" fmla="*/ 7307 w 9977"/>
              <a:gd name="connsiteY316" fmla="*/ 10000 h 10000"/>
              <a:gd name="connsiteX317" fmla="*/ 7328 w 9977"/>
              <a:gd name="connsiteY317" fmla="*/ 10000 h 10000"/>
              <a:gd name="connsiteX318" fmla="*/ 7351 w 9977"/>
              <a:gd name="connsiteY318" fmla="*/ 10000 h 10000"/>
              <a:gd name="connsiteX319" fmla="*/ 7375 w 9977"/>
              <a:gd name="connsiteY319" fmla="*/ 10000 h 10000"/>
              <a:gd name="connsiteX320" fmla="*/ 7396 w 9977"/>
              <a:gd name="connsiteY320" fmla="*/ 10000 h 10000"/>
              <a:gd name="connsiteX321" fmla="*/ 7420 w 9977"/>
              <a:gd name="connsiteY321" fmla="*/ 10000 h 10000"/>
              <a:gd name="connsiteX322" fmla="*/ 7443 w 9977"/>
              <a:gd name="connsiteY322" fmla="*/ 10000 h 10000"/>
              <a:gd name="connsiteX323" fmla="*/ 7464 w 9977"/>
              <a:gd name="connsiteY323" fmla="*/ 10000 h 10000"/>
              <a:gd name="connsiteX324" fmla="*/ 7487 w 9977"/>
              <a:gd name="connsiteY324" fmla="*/ 10000 h 10000"/>
              <a:gd name="connsiteX325" fmla="*/ 7511 w 9977"/>
              <a:gd name="connsiteY325" fmla="*/ 10000 h 10000"/>
              <a:gd name="connsiteX326" fmla="*/ 7531 w 9977"/>
              <a:gd name="connsiteY326" fmla="*/ 10000 h 10000"/>
              <a:gd name="connsiteX327" fmla="*/ 7555 w 9977"/>
              <a:gd name="connsiteY327" fmla="*/ 10000 h 10000"/>
              <a:gd name="connsiteX328" fmla="*/ 7578 w 9977"/>
              <a:gd name="connsiteY328" fmla="*/ 10000 h 10000"/>
              <a:gd name="connsiteX329" fmla="*/ 7599 w 9977"/>
              <a:gd name="connsiteY329" fmla="*/ 10000 h 10000"/>
              <a:gd name="connsiteX330" fmla="*/ 7622 w 9977"/>
              <a:gd name="connsiteY330" fmla="*/ 10000 h 10000"/>
              <a:gd name="connsiteX331" fmla="*/ 7646 w 9977"/>
              <a:gd name="connsiteY331" fmla="*/ 10000 h 10000"/>
              <a:gd name="connsiteX332" fmla="*/ 7666 w 9977"/>
              <a:gd name="connsiteY332" fmla="*/ 10000 h 10000"/>
              <a:gd name="connsiteX333" fmla="*/ 7690 w 9977"/>
              <a:gd name="connsiteY333" fmla="*/ 10000 h 10000"/>
              <a:gd name="connsiteX334" fmla="*/ 7710 w 9977"/>
              <a:gd name="connsiteY334" fmla="*/ 10000 h 10000"/>
              <a:gd name="connsiteX335" fmla="*/ 7734 w 9977"/>
              <a:gd name="connsiteY335" fmla="*/ 10000 h 10000"/>
              <a:gd name="connsiteX336" fmla="*/ 7754 w 9977"/>
              <a:gd name="connsiteY336" fmla="*/ 10000 h 10000"/>
              <a:gd name="connsiteX337" fmla="*/ 7778 w 9977"/>
              <a:gd name="connsiteY337" fmla="*/ 10000 h 10000"/>
              <a:gd name="connsiteX338" fmla="*/ 7801 w 9977"/>
              <a:gd name="connsiteY338" fmla="*/ 10000 h 10000"/>
              <a:gd name="connsiteX339" fmla="*/ 7822 w 9977"/>
              <a:gd name="connsiteY339" fmla="*/ 10000 h 10000"/>
              <a:gd name="connsiteX340" fmla="*/ 7845 w 9977"/>
              <a:gd name="connsiteY340" fmla="*/ 10000 h 10000"/>
              <a:gd name="connsiteX341" fmla="*/ 7870 w 9977"/>
              <a:gd name="connsiteY341" fmla="*/ 10000 h 10000"/>
              <a:gd name="connsiteX342" fmla="*/ 7890 w 9977"/>
              <a:gd name="connsiteY342" fmla="*/ 10000 h 10000"/>
              <a:gd name="connsiteX343" fmla="*/ 7914 w 9977"/>
              <a:gd name="connsiteY343" fmla="*/ 10000 h 10000"/>
              <a:gd name="connsiteX344" fmla="*/ 7937 w 9977"/>
              <a:gd name="connsiteY344" fmla="*/ 10000 h 10000"/>
              <a:gd name="connsiteX345" fmla="*/ 7958 w 9977"/>
              <a:gd name="connsiteY345" fmla="*/ 10000 h 10000"/>
              <a:gd name="connsiteX346" fmla="*/ 7981 w 9977"/>
              <a:gd name="connsiteY346" fmla="*/ 10000 h 10000"/>
              <a:gd name="connsiteX347" fmla="*/ 8005 w 9977"/>
              <a:gd name="connsiteY347" fmla="*/ 10000 h 10000"/>
              <a:gd name="connsiteX348" fmla="*/ 8025 w 9977"/>
              <a:gd name="connsiteY348" fmla="*/ 10000 h 10000"/>
              <a:gd name="connsiteX349" fmla="*/ 8049 w 9977"/>
              <a:gd name="connsiteY349" fmla="*/ 10000 h 10000"/>
              <a:gd name="connsiteX350" fmla="*/ 8072 w 9977"/>
              <a:gd name="connsiteY350" fmla="*/ 10000 h 10000"/>
              <a:gd name="connsiteX351" fmla="*/ 8093 w 9977"/>
              <a:gd name="connsiteY351" fmla="*/ 10000 h 10000"/>
              <a:gd name="connsiteX352" fmla="*/ 8113 w 9977"/>
              <a:gd name="connsiteY352" fmla="*/ 10000 h 10000"/>
              <a:gd name="connsiteX353" fmla="*/ 8137 w 9977"/>
              <a:gd name="connsiteY353" fmla="*/ 10000 h 10000"/>
              <a:gd name="connsiteX354" fmla="*/ 8160 w 9977"/>
              <a:gd name="connsiteY354" fmla="*/ 10000 h 10000"/>
              <a:gd name="connsiteX355" fmla="*/ 8181 w 9977"/>
              <a:gd name="connsiteY355" fmla="*/ 10000 h 10000"/>
              <a:gd name="connsiteX356" fmla="*/ 8204 w 9977"/>
              <a:gd name="connsiteY356" fmla="*/ 10000 h 10000"/>
              <a:gd name="connsiteX357" fmla="*/ 8228 w 9977"/>
              <a:gd name="connsiteY357" fmla="*/ 10000 h 10000"/>
              <a:gd name="connsiteX358" fmla="*/ 8248 w 9977"/>
              <a:gd name="connsiteY358" fmla="*/ 10000 h 10000"/>
              <a:gd name="connsiteX359" fmla="*/ 8272 w 9977"/>
              <a:gd name="connsiteY359" fmla="*/ 10000 h 10000"/>
              <a:gd name="connsiteX360" fmla="*/ 8295 w 9977"/>
              <a:gd name="connsiteY360" fmla="*/ 10000 h 10000"/>
              <a:gd name="connsiteX361" fmla="*/ 8316 w 9977"/>
              <a:gd name="connsiteY361" fmla="*/ 10000 h 10000"/>
              <a:gd name="connsiteX362" fmla="*/ 8340 w 9977"/>
              <a:gd name="connsiteY362" fmla="*/ 10000 h 10000"/>
              <a:gd name="connsiteX363" fmla="*/ 8364 w 9977"/>
              <a:gd name="connsiteY363" fmla="*/ 10000 h 10000"/>
              <a:gd name="connsiteX364" fmla="*/ 8384 w 9977"/>
              <a:gd name="connsiteY364" fmla="*/ 10000 h 10000"/>
              <a:gd name="connsiteX365" fmla="*/ 8408 w 9977"/>
              <a:gd name="connsiteY365" fmla="*/ 10000 h 10000"/>
              <a:gd name="connsiteX366" fmla="*/ 8431 w 9977"/>
              <a:gd name="connsiteY366" fmla="*/ 10000 h 10000"/>
              <a:gd name="connsiteX367" fmla="*/ 8452 w 9977"/>
              <a:gd name="connsiteY367" fmla="*/ 10000 h 10000"/>
              <a:gd name="connsiteX368" fmla="*/ 8475 w 9977"/>
              <a:gd name="connsiteY368" fmla="*/ 10000 h 10000"/>
              <a:gd name="connsiteX369" fmla="*/ 8496 w 9977"/>
              <a:gd name="connsiteY369" fmla="*/ 10000 h 10000"/>
              <a:gd name="connsiteX370" fmla="*/ 8519 w 9977"/>
              <a:gd name="connsiteY370" fmla="*/ 10000 h 10000"/>
              <a:gd name="connsiteX371" fmla="*/ 8540 w 9977"/>
              <a:gd name="connsiteY371" fmla="*/ 10000 h 10000"/>
              <a:gd name="connsiteX372" fmla="*/ 8563 w 9977"/>
              <a:gd name="connsiteY372" fmla="*/ 10000 h 10000"/>
              <a:gd name="connsiteX373" fmla="*/ 8586 w 9977"/>
              <a:gd name="connsiteY373" fmla="*/ 10000 h 10000"/>
              <a:gd name="connsiteX374" fmla="*/ 8607 w 9977"/>
              <a:gd name="connsiteY374" fmla="*/ 10000 h 10000"/>
              <a:gd name="connsiteX375" fmla="*/ 8630 w 9977"/>
              <a:gd name="connsiteY375" fmla="*/ 10000 h 10000"/>
              <a:gd name="connsiteX376" fmla="*/ 8654 w 9977"/>
              <a:gd name="connsiteY376" fmla="*/ 10000 h 10000"/>
              <a:gd name="connsiteX377" fmla="*/ 8674 w 9977"/>
              <a:gd name="connsiteY377" fmla="*/ 10000 h 10000"/>
              <a:gd name="connsiteX378" fmla="*/ 8698 w 9977"/>
              <a:gd name="connsiteY378" fmla="*/ 10000 h 10000"/>
              <a:gd name="connsiteX379" fmla="*/ 8721 w 9977"/>
              <a:gd name="connsiteY379" fmla="*/ 10000 h 10000"/>
              <a:gd name="connsiteX380" fmla="*/ 8742 w 9977"/>
              <a:gd name="connsiteY380" fmla="*/ 10000 h 10000"/>
              <a:gd name="connsiteX381" fmla="*/ 8765 w 9977"/>
              <a:gd name="connsiteY381" fmla="*/ 10000 h 10000"/>
              <a:gd name="connsiteX382" fmla="*/ 8789 w 9977"/>
              <a:gd name="connsiteY382" fmla="*/ 10000 h 10000"/>
              <a:gd name="connsiteX383" fmla="*/ 8809 w 9977"/>
              <a:gd name="connsiteY383" fmla="*/ 10000 h 10000"/>
              <a:gd name="connsiteX384" fmla="*/ 8834 w 9977"/>
              <a:gd name="connsiteY384" fmla="*/ 10000 h 10000"/>
              <a:gd name="connsiteX385" fmla="*/ 8857 w 9977"/>
              <a:gd name="connsiteY385" fmla="*/ 10000 h 10000"/>
              <a:gd name="connsiteX386" fmla="*/ 8878 w 9977"/>
              <a:gd name="connsiteY386" fmla="*/ 10000 h 10000"/>
              <a:gd name="connsiteX387" fmla="*/ 8898 w 9977"/>
              <a:gd name="connsiteY387" fmla="*/ 10000 h 10000"/>
              <a:gd name="connsiteX388" fmla="*/ 8922 w 9977"/>
              <a:gd name="connsiteY388" fmla="*/ 10000 h 10000"/>
              <a:gd name="connsiteX389" fmla="*/ 8942 w 9977"/>
              <a:gd name="connsiteY389" fmla="*/ 10000 h 10000"/>
              <a:gd name="connsiteX390" fmla="*/ 8966 w 9977"/>
              <a:gd name="connsiteY390" fmla="*/ 10000 h 10000"/>
              <a:gd name="connsiteX391" fmla="*/ 8989 w 9977"/>
              <a:gd name="connsiteY391" fmla="*/ 10000 h 10000"/>
              <a:gd name="connsiteX392" fmla="*/ 9013 w 9977"/>
              <a:gd name="connsiteY392" fmla="*/ 10000 h 10000"/>
              <a:gd name="connsiteX393" fmla="*/ 9033 w 9977"/>
              <a:gd name="connsiteY393" fmla="*/ 10000 h 10000"/>
              <a:gd name="connsiteX394" fmla="*/ 9057 w 9977"/>
              <a:gd name="connsiteY394" fmla="*/ 10000 h 10000"/>
              <a:gd name="connsiteX395" fmla="*/ 9080 w 9977"/>
              <a:gd name="connsiteY395" fmla="*/ 10000 h 10000"/>
              <a:gd name="connsiteX396" fmla="*/ 9101 w 9977"/>
              <a:gd name="connsiteY396" fmla="*/ 10000 h 10000"/>
              <a:gd name="connsiteX397" fmla="*/ 9124 w 9977"/>
              <a:gd name="connsiteY397" fmla="*/ 10000 h 10000"/>
              <a:gd name="connsiteX398" fmla="*/ 9148 w 9977"/>
              <a:gd name="connsiteY398" fmla="*/ 10000 h 10000"/>
              <a:gd name="connsiteX399" fmla="*/ 9168 w 9977"/>
              <a:gd name="connsiteY399" fmla="*/ 10000 h 10000"/>
              <a:gd name="connsiteX400" fmla="*/ 9192 w 9977"/>
              <a:gd name="connsiteY400" fmla="*/ 10000 h 10000"/>
              <a:gd name="connsiteX401" fmla="*/ 9215 w 9977"/>
              <a:gd name="connsiteY401" fmla="*/ 10000 h 10000"/>
              <a:gd name="connsiteX402" fmla="*/ 9236 w 9977"/>
              <a:gd name="connsiteY402" fmla="*/ 10000 h 10000"/>
              <a:gd name="connsiteX403" fmla="*/ 9259 w 9977"/>
              <a:gd name="connsiteY403" fmla="*/ 10000 h 10000"/>
              <a:gd name="connsiteX404" fmla="*/ 9283 w 9977"/>
              <a:gd name="connsiteY404" fmla="*/ 10000 h 10000"/>
              <a:gd name="connsiteX405" fmla="*/ 9301 w 9977"/>
              <a:gd name="connsiteY405" fmla="*/ 10000 h 10000"/>
              <a:gd name="connsiteX406" fmla="*/ 9325 w 9977"/>
              <a:gd name="connsiteY406" fmla="*/ 10000 h 10000"/>
              <a:gd name="connsiteX407" fmla="*/ 9348 w 9977"/>
              <a:gd name="connsiteY407" fmla="*/ 10000 h 10000"/>
              <a:gd name="connsiteX408" fmla="*/ 9369 w 9977"/>
              <a:gd name="connsiteY408" fmla="*/ 10000 h 10000"/>
              <a:gd name="connsiteX409" fmla="*/ 9392 w 9977"/>
              <a:gd name="connsiteY409" fmla="*/ 10000 h 10000"/>
              <a:gd name="connsiteX410" fmla="*/ 9416 w 9977"/>
              <a:gd name="connsiteY410" fmla="*/ 10000 h 10000"/>
              <a:gd name="connsiteX411" fmla="*/ 9439 w 9977"/>
              <a:gd name="connsiteY411" fmla="*/ 10000 h 10000"/>
              <a:gd name="connsiteX412" fmla="*/ 9460 w 9977"/>
              <a:gd name="connsiteY412" fmla="*/ 10000 h 10000"/>
              <a:gd name="connsiteX413" fmla="*/ 9483 w 9977"/>
              <a:gd name="connsiteY413" fmla="*/ 10000 h 10000"/>
              <a:gd name="connsiteX414" fmla="*/ 9507 w 9977"/>
              <a:gd name="connsiteY414" fmla="*/ 10000 h 10000"/>
              <a:gd name="connsiteX415" fmla="*/ 9527 w 9977"/>
              <a:gd name="connsiteY415" fmla="*/ 10000 h 10000"/>
              <a:gd name="connsiteX416" fmla="*/ 9551 w 9977"/>
              <a:gd name="connsiteY416" fmla="*/ 10000 h 10000"/>
              <a:gd name="connsiteX417" fmla="*/ 9574 w 9977"/>
              <a:gd name="connsiteY417" fmla="*/ 10000 h 10000"/>
              <a:gd name="connsiteX418" fmla="*/ 9595 w 9977"/>
              <a:gd name="connsiteY418" fmla="*/ 10000 h 10000"/>
              <a:gd name="connsiteX419" fmla="*/ 9618 w 9977"/>
              <a:gd name="connsiteY419" fmla="*/ 10000 h 10000"/>
              <a:gd name="connsiteX420" fmla="*/ 9642 w 9977"/>
              <a:gd name="connsiteY420" fmla="*/ 10000 h 10000"/>
              <a:gd name="connsiteX421" fmla="*/ 9662 w 9977"/>
              <a:gd name="connsiteY421" fmla="*/ 10000 h 10000"/>
              <a:gd name="connsiteX422" fmla="*/ 9683 w 9977"/>
              <a:gd name="connsiteY422" fmla="*/ 10000 h 10000"/>
              <a:gd name="connsiteX423" fmla="*/ 9706 w 9977"/>
              <a:gd name="connsiteY423" fmla="*/ 10000 h 10000"/>
              <a:gd name="connsiteX424" fmla="*/ 9727 w 9977"/>
              <a:gd name="connsiteY424" fmla="*/ 10000 h 10000"/>
              <a:gd name="connsiteX425" fmla="*/ 9750 w 9977"/>
              <a:gd name="connsiteY425" fmla="*/ 10000 h 10000"/>
              <a:gd name="connsiteX426" fmla="*/ 9775 w 9977"/>
              <a:gd name="connsiteY426" fmla="*/ 10000 h 10000"/>
              <a:gd name="connsiteX427" fmla="*/ 9795 w 9977"/>
              <a:gd name="connsiteY427" fmla="*/ 10000 h 10000"/>
              <a:gd name="connsiteX428" fmla="*/ 9819 w 9977"/>
              <a:gd name="connsiteY428" fmla="*/ 10000 h 10000"/>
              <a:gd name="connsiteX429" fmla="*/ 9842 w 9977"/>
              <a:gd name="connsiteY429" fmla="*/ 10000 h 10000"/>
              <a:gd name="connsiteX430" fmla="*/ 9866 w 9977"/>
              <a:gd name="connsiteY430" fmla="*/ 10000 h 10000"/>
              <a:gd name="connsiteX431" fmla="*/ 9886 w 9977"/>
              <a:gd name="connsiteY431" fmla="*/ 10000 h 10000"/>
              <a:gd name="connsiteX432" fmla="*/ 9910 w 9977"/>
              <a:gd name="connsiteY432" fmla="*/ 10000 h 10000"/>
              <a:gd name="connsiteX433" fmla="*/ 9933 w 9977"/>
              <a:gd name="connsiteY433" fmla="*/ 10000 h 10000"/>
              <a:gd name="connsiteX434" fmla="*/ 9954 w 9977"/>
              <a:gd name="connsiteY434" fmla="*/ 10000 h 10000"/>
              <a:gd name="connsiteX435" fmla="*/ 9977 w 9977"/>
              <a:gd name="connsiteY435" fmla="*/ 10000 h 10000"/>
              <a:gd name="connsiteX0" fmla="*/ 0 w 9977"/>
              <a:gd name="connsiteY0" fmla="*/ 10000 h 10000"/>
              <a:gd name="connsiteX1" fmla="*/ 21 w 9977"/>
              <a:gd name="connsiteY1" fmla="*/ 10000 h 10000"/>
              <a:gd name="connsiteX2" fmla="*/ 44 w 9977"/>
              <a:gd name="connsiteY2" fmla="*/ 10000 h 10000"/>
              <a:gd name="connsiteX3" fmla="*/ 67 w 9977"/>
              <a:gd name="connsiteY3" fmla="*/ 10000 h 10000"/>
              <a:gd name="connsiteX4" fmla="*/ 88 w 9977"/>
              <a:gd name="connsiteY4" fmla="*/ 10000 h 10000"/>
              <a:gd name="connsiteX5" fmla="*/ 111 w 9977"/>
              <a:gd name="connsiteY5" fmla="*/ 10000 h 10000"/>
              <a:gd name="connsiteX6" fmla="*/ 135 w 9977"/>
              <a:gd name="connsiteY6" fmla="*/ 10000 h 10000"/>
              <a:gd name="connsiteX7" fmla="*/ 155 w 9977"/>
              <a:gd name="connsiteY7" fmla="*/ 10000 h 10000"/>
              <a:gd name="connsiteX8" fmla="*/ 176 w 9977"/>
              <a:gd name="connsiteY8" fmla="*/ 10000 h 10000"/>
              <a:gd name="connsiteX9" fmla="*/ 199 w 9977"/>
              <a:gd name="connsiteY9" fmla="*/ 10000 h 10000"/>
              <a:gd name="connsiteX10" fmla="*/ 221 w 9977"/>
              <a:gd name="connsiteY10" fmla="*/ 10000 h 10000"/>
              <a:gd name="connsiteX11" fmla="*/ 245 w 9977"/>
              <a:gd name="connsiteY11" fmla="*/ 10000 h 10000"/>
              <a:gd name="connsiteX12" fmla="*/ 269 w 9977"/>
              <a:gd name="connsiteY12" fmla="*/ 10000 h 10000"/>
              <a:gd name="connsiteX13" fmla="*/ 289 w 9977"/>
              <a:gd name="connsiteY13" fmla="*/ 10000 h 10000"/>
              <a:gd name="connsiteX14" fmla="*/ 313 w 9977"/>
              <a:gd name="connsiteY14" fmla="*/ 10000 h 10000"/>
              <a:gd name="connsiteX15" fmla="*/ 336 w 9977"/>
              <a:gd name="connsiteY15" fmla="*/ 10000 h 10000"/>
              <a:gd name="connsiteX16" fmla="*/ 360 w 9977"/>
              <a:gd name="connsiteY16" fmla="*/ 10000 h 10000"/>
              <a:gd name="connsiteX17" fmla="*/ 380 w 9977"/>
              <a:gd name="connsiteY17" fmla="*/ 10000 h 10000"/>
              <a:gd name="connsiteX18" fmla="*/ 404 w 9977"/>
              <a:gd name="connsiteY18" fmla="*/ 10000 h 10000"/>
              <a:gd name="connsiteX19" fmla="*/ 427 w 9977"/>
              <a:gd name="connsiteY19" fmla="*/ 10000 h 10000"/>
              <a:gd name="connsiteX20" fmla="*/ 448 w 9977"/>
              <a:gd name="connsiteY20" fmla="*/ 10000 h 10000"/>
              <a:gd name="connsiteX21" fmla="*/ 471 w 9977"/>
              <a:gd name="connsiteY21" fmla="*/ 10000 h 10000"/>
              <a:gd name="connsiteX22" fmla="*/ 495 w 9977"/>
              <a:gd name="connsiteY22" fmla="*/ 10000 h 10000"/>
              <a:gd name="connsiteX23" fmla="*/ 515 w 9977"/>
              <a:gd name="connsiteY23" fmla="*/ 10000 h 10000"/>
              <a:gd name="connsiteX24" fmla="*/ 539 w 9977"/>
              <a:gd name="connsiteY24" fmla="*/ 10000 h 10000"/>
              <a:gd name="connsiteX25" fmla="*/ 562 w 9977"/>
              <a:gd name="connsiteY25" fmla="*/ 10000 h 10000"/>
              <a:gd name="connsiteX26" fmla="*/ 580 w 9977"/>
              <a:gd name="connsiteY26" fmla="*/ 10000 h 10000"/>
              <a:gd name="connsiteX27" fmla="*/ 603 w 9977"/>
              <a:gd name="connsiteY27" fmla="*/ 10000 h 10000"/>
              <a:gd name="connsiteX28" fmla="*/ 627 w 9977"/>
              <a:gd name="connsiteY28" fmla="*/ 10000 h 10000"/>
              <a:gd name="connsiteX29" fmla="*/ 647 w 9977"/>
              <a:gd name="connsiteY29" fmla="*/ 10000 h 10000"/>
              <a:gd name="connsiteX30" fmla="*/ 672 w 9977"/>
              <a:gd name="connsiteY30" fmla="*/ 10000 h 10000"/>
              <a:gd name="connsiteX31" fmla="*/ 695 w 9977"/>
              <a:gd name="connsiteY31" fmla="*/ 10000 h 10000"/>
              <a:gd name="connsiteX32" fmla="*/ 717 w 9977"/>
              <a:gd name="connsiteY32" fmla="*/ 10000 h 10000"/>
              <a:gd name="connsiteX33" fmla="*/ 740 w 9977"/>
              <a:gd name="connsiteY33" fmla="*/ 10000 h 10000"/>
              <a:gd name="connsiteX34" fmla="*/ 764 w 9977"/>
              <a:gd name="connsiteY34" fmla="*/ 9996 h 10000"/>
              <a:gd name="connsiteX35" fmla="*/ 787 w 9977"/>
              <a:gd name="connsiteY35" fmla="*/ 9996 h 10000"/>
              <a:gd name="connsiteX36" fmla="*/ 808 w 9977"/>
              <a:gd name="connsiteY36" fmla="*/ 9991 h 10000"/>
              <a:gd name="connsiteX37" fmla="*/ 831 w 9977"/>
              <a:gd name="connsiteY37" fmla="*/ 9991 h 10000"/>
              <a:gd name="connsiteX38" fmla="*/ 855 w 9977"/>
              <a:gd name="connsiteY38" fmla="*/ 9987 h 10000"/>
              <a:gd name="connsiteX39" fmla="*/ 875 w 9977"/>
              <a:gd name="connsiteY39" fmla="*/ 9978 h 10000"/>
              <a:gd name="connsiteX40" fmla="*/ 899 w 9977"/>
              <a:gd name="connsiteY40" fmla="*/ 9961 h 10000"/>
              <a:gd name="connsiteX41" fmla="*/ 922 w 9977"/>
              <a:gd name="connsiteY41" fmla="*/ 9939 h 10000"/>
              <a:gd name="connsiteX42" fmla="*/ 943 w 9977"/>
              <a:gd name="connsiteY42" fmla="*/ 9909 h 10000"/>
              <a:gd name="connsiteX43" fmla="*/ 966 w 9977"/>
              <a:gd name="connsiteY43" fmla="*/ 9866 h 10000"/>
              <a:gd name="connsiteX44" fmla="*/ 987 w 9977"/>
              <a:gd name="connsiteY44" fmla="*/ 9801 h 10000"/>
              <a:gd name="connsiteX45" fmla="*/ 1007 w 9977"/>
              <a:gd name="connsiteY45" fmla="*/ 9715 h 10000"/>
              <a:gd name="connsiteX46" fmla="*/ 1031 w 9977"/>
              <a:gd name="connsiteY46" fmla="*/ 9593 h 10000"/>
              <a:gd name="connsiteX47" fmla="*/ 1054 w 9977"/>
              <a:gd name="connsiteY47" fmla="*/ 9438 h 10000"/>
              <a:gd name="connsiteX48" fmla="*/ 1075 w 9977"/>
              <a:gd name="connsiteY48" fmla="*/ 9234 h 10000"/>
              <a:gd name="connsiteX49" fmla="*/ 1099 w 9977"/>
              <a:gd name="connsiteY49" fmla="*/ 8971 h 10000"/>
              <a:gd name="connsiteX50" fmla="*/ 1123 w 9977"/>
              <a:gd name="connsiteY50" fmla="*/ 8646 h 10000"/>
              <a:gd name="connsiteX51" fmla="*/ 1143 w 9977"/>
              <a:gd name="connsiteY51" fmla="*/ 8248 h 10000"/>
              <a:gd name="connsiteX52" fmla="*/ 1167 w 9977"/>
              <a:gd name="connsiteY52" fmla="*/ 7777 h 10000"/>
              <a:gd name="connsiteX53" fmla="*/ 1190 w 9977"/>
              <a:gd name="connsiteY53" fmla="*/ 7228 h 10000"/>
              <a:gd name="connsiteX54" fmla="*/ 1212 w 9977"/>
              <a:gd name="connsiteY54" fmla="*/ 6596 h 10000"/>
              <a:gd name="connsiteX55" fmla="*/ 1235 w 9977"/>
              <a:gd name="connsiteY55" fmla="*/ 5904 h 10000"/>
              <a:gd name="connsiteX56" fmla="*/ 1259 w 9977"/>
              <a:gd name="connsiteY56" fmla="*/ 5147 h 10000"/>
              <a:gd name="connsiteX57" fmla="*/ 1282 w 9977"/>
              <a:gd name="connsiteY57" fmla="*/ 4360 h 10000"/>
              <a:gd name="connsiteX58" fmla="*/ 1303 w 9977"/>
              <a:gd name="connsiteY58" fmla="*/ 3551 h 10000"/>
              <a:gd name="connsiteX59" fmla="*/ 1326 w 9977"/>
              <a:gd name="connsiteY59" fmla="*/ 2764 h 10000"/>
              <a:gd name="connsiteX60" fmla="*/ 1350 w 9977"/>
              <a:gd name="connsiteY60" fmla="*/ 2016 h 10000"/>
              <a:gd name="connsiteX61" fmla="*/ 1367 w 9977"/>
              <a:gd name="connsiteY61" fmla="*/ 1349 h 10000"/>
              <a:gd name="connsiteX62" fmla="*/ 1391 w 9977"/>
              <a:gd name="connsiteY62" fmla="*/ 787 h 10000"/>
              <a:gd name="connsiteX63" fmla="*/ 1414 w 9977"/>
              <a:gd name="connsiteY63" fmla="*/ 363 h 10000"/>
              <a:gd name="connsiteX64" fmla="*/ 1435 w 9977"/>
              <a:gd name="connsiteY64" fmla="*/ 99 h 10000"/>
              <a:gd name="connsiteX65" fmla="*/ 1458 w 9977"/>
              <a:gd name="connsiteY65" fmla="*/ 0 h 10000"/>
              <a:gd name="connsiteX66" fmla="*/ 1482 w 9977"/>
              <a:gd name="connsiteY66" fmla="*/ 78 h 10000"/>
              <a:gd name="connsiteX67" fmla="*/ 1502 w 9977"/>
              <a:gd name="connsiteY67" fmla="*/ 329 h 10000"/>
              <a:gd name="connsiteX68" fmla="*/ 1527 w 9977"/>
              <a:gd name="connsiteY68" fmla="*/ 735 h 10000"/>
              <a:gd name="connsiteX69" fmla="*/ 1550 w 9977"/>
              <a:gd name="connsiteY69" fmla="*/ 1285 h 10000"/>
              <a:gd name="connsiteX70" fmla="*/ 1571 w 9977"/>
              <a:gd name="connsiteY70" fmla="*/ 1946 h 10000"/>
              <a:gd name="connsiteX71" fmla="*/ 1594 w 9977"/>
              <a:gd name="connsiteY71" fmla="*/ 2682 h 10000"/>
              <a:gd name="connsiteX72" fmla="*/ 1617 w 9977"/>
              <a:gd name="connsiteY72" fmla="*/ 3469 h 10000"/>
              <a:gd name="connsiteX73" fmla="*/ 1638 w 9977"/>
              <a:gd name="connsiteY73" fmla="*/ 4273 h 10000"/>
              <a:gd name="connsiteX74" fmla="*/ 1661 w 9977"/>
              <a:gd name="connsiteY74" fmla="*/ 5069 h 10000"/>
              <a:gd name="connsiteX75" fmla="*/ 1686 w 9977"/>
              <a:gd name="connsiteY75" fmla="*/ 5830 h 10000"/>
              <a:gd name="connsiteX76" fmla="*/ 1709 w 9977"/>
              <a:gd name="connsiteY76" fmla="*/ 6531 h 10000"/>
              <a:gd name="connsiteX77" fmla="*/ 1730 w 9977"/>
              <a:gd name="connsiteY77" fmla="*/ 7167 h 10000"/>
              <a:gd name="connsiteX78" fmla="*/ 1753 w 9977"/>
              <a:gd name="connsiteY78" fmla="*/ 7725 h 10000"/>
              <a:gd name="connsiteX79" fmla="*/ 1774 w 9977"/>
              <a:gd name="connsiteY79" fmla="*/ 8205 h 10000"/>
              <a:gd name="connsiteX80" fmla="*/ 1794 w 9977"/>
              <a:gd name="connsiteY80" fmla="*/ 8612 h 10000"/>
              <a:gd name="connsiteX81" fmla="*/ 1818 w 9977"/>
              <a:gd name="connsiteY81" fmla="*/ 8945 h 10000"/>
              <a:gd name="connsiteX82" fmla="*/ 1841 w 9977"/>
              <a:gd name="connsiteY82" fmla="*/ 9208 h 10000"/>
              <a:gd name="connsiteX83" fmla="*/ 1862 w 9977"/>
              <a:gd name="connsiteY83" fmla="*/ 9420 h 10000"/>
              <a:gd name="connsiteX84" fmla="*/ 1885 w 9977"/>
              <a:gd name="connsiteY84" fmla="*/ 9580 h 10000"/>
              <a:gd name="connsiteX85" fmla="*/ 1909 w 9977"/>
              <a:gd name="connsiteY85" fmla="*/ 9702 h 10000"/>
              <a:gd name="connsiteX86" fmla="*/ 1929 w 9977"/>
              <a:gd name="connsiteY86" fmla="*/ 9792 h 10000"/>
              <a:gd name="connsiteX87" fmla="*/ 1953 w 9977"/>
              <a:gd name="connsiteY87" fmla="*/ 9862 h 10000"/>
              <a:gd name="connsiteX88" fmla="*/ 1977 w 9977"/>
              <a:gd name="connsiteY88" fmla="*/ 9905 h 10000"/>
              <a:gd name="connsiteX89" fmla="*/ 1998 w 9977"/>
              <a:gd name="connsiteY89" fmla="*/ 9939 h 10000"/>
              <a:gd name="connsiteX90" fmla="*/ 2021 w 9977"/>
              <a:gd name="connsiteY90" fmla="*/ 9961 h 10000"/>
              <a:gd name="connsiteX91" fmla="*/ 2045 w 9977"/>
              <a:gd name="connsiteY91" fmla="*/ 9974 h 10000"/>
              <a:gd name="connsiteX92" fmla="*/ 2065 w 9977"/>
              <a:gd name="connsiteY92" fmla="*/ 9987 h 10000"/>
              <a:gd name="connsiteX93" fmla="*/ 2089 w 9977"/>
              <a:gd name="connsiteY93" fmla="*/ 9991 h 10000"/>
              <a:gd name="connsiteX94" fmla="*/ 2112 w 9977"/>
              <a:gd name="connsiteY94" fmla="*/ 9991 h 10000"/>
              <a:gd name="connsiteX95" fmla="*/ 2136 w 9977"/>
              <a:gd name="connsiteY95" fmla="*/ 9996 h 10000"/>
              <a:gd name="connsiteX96" fmla="*/ 2157 w 9977"/>
              <a:gd name="connsiteY96" fmla="*/ 9996 h 10000"/>
              <a:gd name="connsiteX97" fmla="*/ 2178 w 9977"/>
              <a:gd name="connsiteY97" fmla="*/ 9996 h 10000"/>
              <a:gd name="connsiteX98" fmla="*/ 2201 w 9977"/>
              <a:gd name="connsiteY98" fmla="*/ 10000 h 10000"/>
              <a:gd name="connsiteX99" fmla="*/ 2222 w 9977"/>
              <a:gd name="connsiteY99" fmla="*/ 10000 h 10000"/>
              <a:gd name="connsiteX100" fmla="*/ 2245 w 9977"/>
              <a:gd name="connsiteY100" fmla="*/ 10000 h 10000"/>
              <a:gd name="connsiteX101" fmla="*/ 2269 w 9977"/>
              <a:gd name="connsiteY101" fmla="*/ 10000 h 10000"/>
              <a:gd name="connsiteX102" fmla="*/ 2289 w 9977"/>
              <a:gd name="connsiteY102" fmla="*/ 10000 h 10000"/>
              <a:gd name="connsiteX103" fmla="*/ 2313 w 9977"/>
              <a:gd name="connsiteY103" fmla="*/ 10000 h 10000"/>
              <a:gd name="connsiteX104" fmla="*/ 2336 w 9977"/>
              <a:gd name="connsiteY104" fmla="*/ 10000 h 10000"/>
              <a:gd name="connsiteX105" fmla="*/ 2357 w 9977"/>
              <a:gd name="connsiteY105" fmla="*/ 10000 h 10000"/>
              <a:gd name="connsiteX106" fmla="*/ 2380 w 9977"/>
              <a:gd name="connsiteY106" fmla="*/ 10000 h 10000"/>
              <a:gd name="connsiteX107" fmla="*/ 2405 w 9977"/>
              <a:gd name="connsiteY107" fmla="*/ 10000 h 10000"/>
              <a:gd name="connsiteX108" fmla="*/ 2425 w 9977"/>
              <a:gd name="connsiteY108" fmla="*/ 10000 h 10000"/>
              <a:gd name="connsiteX109" fmla="*/ 2472 w 9977"/>
              <a:gd name="connsiteY109" fmla="*/ 10000 h 10000"/>
              <a:gd name="connsiteX110" fmla="*/ 2493 w 9977"/>
              <a:gd name="connsiteY110" fmla="*/ 10000 h 10000"/>
              <a:gd name="connsiteX111" fmla="*/ 2516 w 9977"/>
              <a:gd name="connsiteY111" fmla="*/ 10000 h 10000"/>
              <a:gd name="connsiteX112" fmla="*/ 2540 w 9977"/>
              <a:gd name="connsiteY112" fmla="*/ 10000 h 10000"/>
              <a:gd name="connsiteX113" fmla="*/ 2560 w 9977"/>
              <a:gd name="connsiteY113" fmla="*/ 10000 h 10000"/>
              <a:gd name="connsiteX114" fmla="*/ 2581 w 9977"/>
              <a:gd name="connsiteY114" fmla="*/ 10000 h 10000"/>
              <a:gd name="connsiteX115" fmla="*/ 2604 w 9977"/>
              <a:gd name="connsiteY115" fmla="*/ 10000 h 10000"/>
              <a:gd name="connsiteX116" fmla="*/ 2629 w 9977"/>
              <a:gd name="connsiteY116" fmla="*/ 10000 h 10000"/>
              <a:gd name="connsiteX117" fmla="*/ 2649 w 9977"/>
              <a:gd name="connsiteY117" fmla="*/ 10000 h 10000"/>
              <a:gd name="connsiteX118" fmla="*/ 2673 w 9977"/>
              <a:gd name="connsiteY118" fmla="*/ 10000 h 10000"/>
              <a:gd name="connsiteX119" fmla="*/ 2696 w 9977"/>
              <a:gd name="connsiteY119" fmla="*/ 10000 h 10000"/>
              <a:gd name="connsiteX120" fmla="*/ 2717 w 9977"/>
              <a:gd name="connsiteY120" fmla="*/ 10000 h 10000"/>
              <a:gd name="connsiteX121" fmla="*/ 2740 w 9977"/>
              <a:gd name="connsiteY121" fmla="*/ 10000 h 10000"/>
              <a:gd name="connsiteX122" fmla="*/ 2764 w 9977"/>
              <a:gd name="connsiteY122" fmla="*/ 10000 h 10000"/>
              <a:gd name="connsiteX123" fmla="*/ 2784 w 9977"/>
              <a:gd name="connsiteY123" fmla="*/ 10000 h 10000"/>
              <a:gd name="connsiteX124" fmla="*/ 2808 w 9977"/>
              <a:gd name="connsiteY124" fmla="*/ 10000 h 10000"/>
              <a:gd name="connsiteX125" fmla="*/ 2832 w 9977"/>
              <a:gd name="connsiteY125" fmla="*/ 10000 h 10000"/>
              <a:gd name="connsiteX126" fmla="*/ 2853 w 9977"/>
              <a:gd name="connsiteY126" fmla="*/ 10000 h 10000"/>
              <a:gd name="connsiteX127" fmla="*/ 2876 w 9977"/>
              <a:gd name="connsiteY127" fmla="*/ 10000 h 10000"/>
              <a:gd name="connsiteX128" fmla="*/ 2899 w 9977"/>
              <a:gd name="connsiteY128" fmla="*/ 10000 h 10000"/>
              <a:gd name="connsiteX129" fmla="*/ 2920 w 9977"/>
              <a:gd name="connsiteY129" fmla="*/ 10000 h 10000"/>
              <a:gd name="connsiteX130" fmla="*/ 2943 w 9977"/>
              <a:gd name="connsiteY130" fmla="*/ 10000 h 10000"/>
              <a:gd name="connsiteX131" fmla="*/ 2964 w 9977"/>
              <a:gd name="connsiteY131" fmla="*/ 10000 h 10000"/>
              <a:gd name="connsiteX132" fmla="*/ 2987 w 9977"/>
              <a:gd name="connsiteY132" fmla="*/ 10000 h 10000"/>
              <a:gd name="connsiteX133" fmla="*/ 3008 w 9977"/>
              <a:gd name="connsiteY133" fmla="*/ 10000 h 10000"/>
              <a:gd name="connsiteX134" fmla="*/ 3031 w 9977"/>
              <a:gd name="connsiteY134" fmla="*/ 10000 h 10000"/>
              <a:gd name="connsiteX135" fmla="*/ 3055 w 9977"/>
              <a:gd name="connsiteY135" fmla="*/ 10000 h 10000"/>
              <a:gd name="connsiteX136" fmla="*/ 3075 w 9977"/>
              <a:gd name="connsiteY136" fmla="*/ 10000 h 10000"/>
              <a:gd name="connsiteX137" fmla="*/ 3099 w 9977"/>
              <a:gd name="connsiteY137" fmla="*/ 10000 h 10000"/>
              <a:gd name="connsiteX138" fmla="*/ 3123 w 9977"/>
              <a:gd name="connsiteY138" fmla="*/ 10000 h 10000"/>
              <a:gd name="connsiteX139" fmla="*/ 3144 w 9977"/>
              <a:gd name="connsiteY139" fmla="*/ 10000 h 10000"/>
              <a:gd name="connsiteX140" fmla="*/ 3167 w 9977"/>
              <a:gd name="connsiteY140" fmla="*/ 10000 h 10000"/>
              <a:gd name="connsiteX141" fmla="*/ 3191 w 9977"/>
              <a:gd name="connsiteY141" fmla="*/ 10000 h 10000"/>
              <a:gd name="connsiteX142" fmla="*/ 3211 w 9977"/>
              <a:gd name="connsiteY142" fmla="*/ 10000 h 10000"/>
              <a:gd name="connsiteX143" fmla="*/ 3415 w 9977"/>
              <a:gd name="connsiteY143" fmla="*/ 10000 h 10000"/>
              <a:gd name="connsiteX144" fmla="*/ 3435 w 9977"/>
              <a:gd name="connsiteY144" fmla="*/ 10000 h 10000"/>
              <a:gd name="connsiteX145" fmla="*/ 3482 w 9977"/>
              <a:gd name="connsiteY145" fmla="*/ 10000 h 10000"/>
              <a:gd name="connsiteX146" fmla="*/ 3503 w 9977"/>
              <a:gd name="connsiteY146" fmla="*/ 10000 h 10000"/>
              <a:gd name="connsiteX147" fmla="*/ 3526 w 9977"/>
              <a:gd name="connsiteY147" fmla="*/ 10000 h 10000"/>
              <a:gd name="connsiteX148" fmla="*/ 3550 w 9977"/>
              <a:gd name="connsiteY148" fmla="*/ 10000 h 10000"/>
              <a:gd name="connsiteX149" fmla="*/ 3570 w 9977"/>
              <a:gd name="connsiteY149" fmla="*/ 10000 h 10000"/>
              <a:gd name="connsiteX150" fmla="*/ 3595 w 9977"/>
              <a:gd name="connsiteY150" fmla="*/ 10000 h 10000"/>
              <a:gd name="connsiteX151" fmla="*/ 3618 w 9977"/>
              <a:gd name="connsiteY151" fmla="*/ 10000 h 10000"/>
              <a:gd name="connsiteX152" fmla="*/ 3639 w 9977"/>
              <a:gd name="connsiteY152" fmla="*/ 10000 h 10000"/>
              <a:gd name="connsiteX153" fmla="*/ 3662 w 9977"/>
              <a:gd name="connsiteY153" fmla="*/ 10000 h 10000"/>
              <a:gd name="connsiteX154" fmla="*/ 3686 w 9977"/>
              <a:gd name="connsiteY154" fmla="*/ 10000 h 10000"/>
              <a:gd name="connsiteX155" fmla="*/ 3707 w 9977"/>
              <a:gd name="connsiteY155" fmla="*/ 10000 h 10000"/>
              <a:gd name="connsiteX156" fmla="*/ 3731 w 9977"/>
              <a:gd name="connsiteY156" fmla="*/ 10000 h 10000"/>
              <a:gd name="connsiteX157" fmla="*/ 3751 w 9977"/>
              <a:gd name="connsiteY157" fmla="*/ 10000 h 10000"/>
              <a:gd name="connsiteX158" fmla="*/ 3772 w 9977"/>
              <a:gd name="connsiteY158" fmla="*/ 10000 h 10000"/>
              <a:gd name="connsiteX159" fmla="*/ 3795 w 9977"/>
              <a:gd name="connsiteY159" fmla="*/ 10000 h 10000"/>
              <a:gd name="connsiteX160" fmla="*/ 3819 w 9977"/>
              <a:gd name="connsiteY160" fmla="*/ 10000 h 10000"/>
              <a:gd name="connsiteX161" fmla="*/ 3842 w 9977"/>
              <a:gd name="connsiteY161" fmla="*/ 10000 h 10000"/>
              <a:gd name="connsiteX162" fmla="*/ 3863 w 9977"/>
              <a:gd name="connsiteY162" fmla="*/ 10000 h 10000"/>
              <a:gd name="connsiteX163" fmla="*/ 3886 w 9977"/>
              <a:gd name="connsiteY163" fmla="*/ 10000 h 10000"/>
              <a:gd name="connsiteX164" fmla="*/ 3910 w 9977"/>
              <a:gd name="connsiteY164" fmla="*/ 10000 h 10000"/>
              <a:gd name="connsiteX165" fmla="*/ 3930 w 9977"/>
              <a:gd name="connsiteY165" fmla="*/ 10000 h 10000"/>
              <a:gd name="connsiteX166" fmla="*/ 3954 w 9977"/>
              <a:gd name="connsiteY166" fmla="*/ 10000 h 10000"/>
              <a:gd name="connsiteX167" fmla="*/ 3977 w 9977"/>
              <a:gd name="connsiteY167" fmla="*/ 10000 h 10000"/>
              <a:gd name="connsiteX168" fmla="*/ 3998 w 9977"/>
              <a:gd name="connsiteY168" fmla="*/ 10000 h 10000"/>
              <a:gd name="connsiteX169" fmla="*/ 4021 w 9977"/>
              <a:gd name="connsiteY169" fmla="*/ 10000 h 10000"/>
              <a:gd name="connsiteX170" fmla="*/ 4045 w 9977"/>
              <a:gd name="connsiteY170" fmla="*/ 10000 h 10000"/>
              <a:gd name="connsiteX171" fmla="*/ 4066 w 9977"/>
              <a:gd name="connsiteY171" fmla="*/ 10000 h 10000"/>
              <a:gd name="connsiteX172" fmla="*/ 4090 w 9977"/>
              <a:gd name="connsiteY172" fmla="*/ 10000 h 10000"/>
              <a:gd name="connsiteX173" fmla="*/ 4113 w 9977"/>
              <a:gd name="connsiteY173" fmla="*/ 10000 h 10000"/>
              <a:gd name="connsiteX174" fmla="*/ 4135 w 9977"/>
              <a:gd name="connsiteY174" fmla="*/ 10000 h 10000"/>
              <a:gd name="connsiteX175" fmla="*/ 4155 w 9977"/>
              <a:gd name="connsiteY175" fmla="*/ 10000 h 10000"/>
              <a:gd name="connsiteX176" fmla="*/ 4179 w 9977"/>
              <a:gd name="connsiteY176" fmla="*/ 10000 h 10000"/>
              <a:gd name="connsiteX177" fmla="*/ 4199 w 9977"/>
              <a:gd name="connsiteY177" fmla="*/ 10000 h 10000"/>
              <a:gd name="connsiteX178" fmla="*/ 4223 w 9977"/>
              <a:gd name="connsiteY178" fmla="*/ 10000 h 10000"/>
              <a:gd name="connsiteX179" fmla="*/ 4246 w 9977"/>
              <a:gd name="connsiteY179" fmla="*/ 10000 h 10000"/>
              <a:gd name="connsiteX180" fmla="*/ 4270 w 9977"/>
              <a:gd name="connsiteY180" fmla="*/ 10000 h 10000"/>
              <a:gd name="connsiteX181" fmla="*/ 4290 w 9977"/>
              <a:gd name="connsiteY181" fmla="*/ 10000 h 10000"/>
              <a:gd name="connsiteX182" fmla="*/ 4314 w 9977"/>
              <a:gd name="connsiteY182" fmla="*/ 10000 h 10000"/>
              <a:gd name="connsiteX183" fmla="*/ 4337 w 9977"/>
              <a:gd name="connsiteY183" fmla="*/ 10000 h 10000"/>
              <a:gd name="connsiteX184" fmla="*/ 4358 w 9977"/>
              <a:gd name="connsiteY184" fmla="*/ 10000 h 10000"/>
              <a:gd name="connsiteX185" fmla="*/ 4381 w 9977"/>
              <a:gd name="connsiteY185" fmla="*/ 10000 h 10000"/>
              <a:gd name="connsiteX186" fmla="*/ 4404 w 9977"/>
              <a:gd name="connsiteY186" fmla="*/ 10000 h 10000"/>
              <a:gd name="connsiteX187" fmla="*/ 4425 w 9977"/>
              <a:gd name="connsiteY187" fmla="*/ 10000 h 10000"/>
              <a:gd name="connsiteX188" fmla="*/ 4448 w 9977"/>
              <a:gd name="connsiteY188" fmla="*/ 10000 h 10000"/>
              <a:gd name="connsiteX189" fmla="*/ 4472 w 9977"/>
              <a:gd name="connsiteY189" fmla="*/ 10000 h 10000"/>
              <a:gd name="connsiteX190" fmla="*/ 4492 w 9977"/>
              <a:gd name="connsiteY190" fmla="*/ 10000 h 10000"/>
              <a:gd name="connsiteX191" fmla="*/ 4516 w 9977"/>
              <a:gd name="connsiteY191" fmla="*/ 10000 h 10000"/>
              <a:gd name="connsiteX192" fmla="*/ 4540 w 9977"/>
              <a:gd name="connsiteY192" fmla="*/ 10000 h 10000"/>
              <a:gd name="connsiteX193" fmla="*/ 4558 w 9977"/>
              <a:gd name="connsiteY193" fmla="*/ 10000 h 10000"/>
              <a:gd name="connsiteX194" fmla="*/ 4582 w 9977"/>
              <a:gd name="connsiteY194" fmla="*/ 10000 h 10000"/>
              <a:gd name="connsiteX195" fmla="*/ 4606 w 9977"/>
              <a:gd name="connsiteY195" fmla="*/ 10000 h 10000"/>
              <a:gd name="connsiteX196" fmla="*/ 4626 w 9977"/>
              <a:gd name="connsiteY196" fmla="*/ 10000 h 10000"/>
              <a:gd name="connsiteX197" fmla="*/ 4650 w 9977"/>
              <a:gd name="connsiteY197" fmla="*/ 10000 h 10000"/>
              <a:gd name="connsiteX198" fmla="*/ 4673 w 9977"/>
              <a:gd name="connsiteY198" fmla="*/ 10000 h 10000"/>
              <a:gd name="connsiteX199" fmla="*/ 4697 w 9977"/>
              <a:gd name="connsiteY199" fmla="*/ 10000 h 10000"/>
              <a:gd name="connsiteX200" fmla="*/ 4717 w 9977"/>
              <a:gd name="connsiteY200" fmla="*/ 10000 h 10000"/>
              <a:gd name="connsiteX201" fmla="*/ 4741 w 9977"/>
              <a:gd name="connsiteY201" fmla="*/ 10000 h 10000"/>
              <a:gd name="connsiteX202" fmla="*/ 4764 w 9977"/>
              <a:gd name="connsiteY202" fmla="*/ 10000 h 10000"/>
              <a:gd name="connsiteX203" fmla="*/ 4785 w 9977"/>
              <a:gd name="connsiteY203" fmla="*/ 10000 h 10000"/>
              <a:gd name="connsiteX204" fmla="*/ 4808 w 9977"/>
              <a:gd name="connsiteY204" fmla="*/ 10000 h 10000"/>
              <a:gd name="connsiteX205" fmla="*/ 4832 w 9977"/>
              <a:gd name="connsiteY205" fmla="*/ 10000 h 10000"/>
              <a:gd name="connsiteX206" fmla="*/ 4852 w 9977"/>
              <a:gd name="connsiteY206" fmla="*/ 10000 h 10000"/>
              <a:gd name="connsiteX207" fmla="*/ 4876 w 9977"/>
              <a:gd name="connsiteY207" fmla="*/ 10000 h 10000"/>
              <a:gd name="connsiteX208" fmla="*/ 4899 w 9977"/>
              <a:gd name="connsiteY208" fmla="*/ 10000 h 10000"/>
              <a:gd name="connsiteX209" fmla="*/ 4920 w 9977"/>
              <a:gd name="connsiteY209" fmla="*/ 10000 h 10000"/>
              <a:gd name="connsiteX210" fmla="*/ 4940 w 9977"/>
              <a:gd name="connsiteY210" fmla="*/ 10000 h 10000"/>
              <a:gd name="connsiteX211" fmla="*/ 4964 w 9977"/>
              <a:gd name="connsiteY211" fmla="*/ 10000 h 10000"/>
              <a:gd name="connsiteX212" fmla="*/ 4984 w 9977"/>
              <a:gd name="connsiteY212" fmla="*/ 10000 h 10000"/>
              <a:gd name="connsiteX213" fmla="*/ 5009 w 9977"/>
              <a:gd name="connsiteY213" fmla="*/ 10000 h 10000"/>
              <a:gd name="connsiteX214" fmla="*/ 5033 w 9977"/>
              <a:gd name="connsiteY214" fmla="*/ 10000 h 10000"/>
              <a:gd name="connsiteX215" fmla="*/ 5054 w 9977"/>
              <a:gd name="connsiteY215" fmla="*/ 10000 h 10000"/>
              <a:gd name="connsiteX216" fmla="*/ 5077 w 9977"/>
              <a:gd name="connsiteY216" fmla="*/ 10000 h 10000"/>
              <a:gd name="connsiteX217" fmla="*/ 5101 w 9977"/>
              <a:gd name="connsiteY217" fmla="*/ 10000 h 10000"/>
              <a:gd name="connsiteX218" fmla="*/ 5124 w 9977"/>
              <a:gd name="connsiteY218" fmla="*/ 10000 h 10000"/>
              <a:gd name="connsiteX219" fmla="*/ 5145 w 9977"/>
              <a:gd name="connsiteY219" fmla="*/ 10000 h 10000"/>
              <a:gd name="connsiteX220" fmla="*/ 5168 w 9977"/>
              <a:gd name="connsiteY220" fmla="*/ 10000 h 10000"/>
              <a:gd name="connsiteX221" fmla="*/ 5192 w 9977"/>
              <a:gd name="connsiteY221" fmla="*/ 10000 h 10000"/>
              <a:gd name="connsiteX222" fmla="*/ 5212 w 9977"/>
              <a:gd name="connsiteY222" fmla="*/ 10000 h 10000"/>
              <a:gd name="connsiteX223" fmla="*/ 5236 w 9977"/>
              <a:gd name="connsiteY223" fmla="*/ 10000 h 10000"/>
              <a:gd name="connsiteX224" fmla="*/ 5259 w 9977"/>
              <a:gd name="connsiteY224" fmla="*/ 10000 h 10000"/>
              <a:gd name="connsiteX225" fmla="*/ 5280 w 9977"/>
              <a:gd name="connsiteY225" fmla="*/ 10000 h 10000"/>
              <a:gd name="connsiteX226" fmla="*/ 5303 w 9977"/>
              <a:gd name="connsiteY226" fmla="*/ 10000 h 10000"/>
              <a:gd name="connsiteX227" fmla="*/ 5327 w 9977"/>
              <a:gd name="connsiteY227" fmla="*/ 10000 h 10000"/>
              <a:gd name="connsiteX228" fmla="*/ 5344 w 9977"/>
              <a:gd name="connsiteY228" fmla="*/ 10000 h 10000"/>
              <a:gd name="connsiteX229" fmla="*/ 5368 w 9977"/>
              <a:gd name="connsiteY229" fmla="*/ 10000 h 10000"/>
              <a:gd name="connsiteX230" fmla="*/ 5391 w 9977"/>
              <a:gd name="connsiteY230" fmla="*/ 10000 h 10000"/>
              <a:gd name="connsiteX231" fmla="*/ 5412 w 9977"/>
              <a:gd name="connsiteY231" fmla="*/ 10000 h 10000"/>
              <a:gd name="connsiteX232" fmla="*/ 5436 w 9977"/>
              <a:gd name="connsiteY232" fmla="*/ 10000 h 10000"/>
              <a:gd name="connsiteX233" fmla="*/ 5460 w 9977"/>
              <a:gd name="connsiteY233" fmla="*/ 10000 h 10000"/>
              <a:gd name="connsiteX234" fmla="*/ 5480 w 9977"/>
              <a:gd name="connsiteY234" fmla="*/ 10000 h 10000"/>
              <a:gd name="connsiteX235" fmla="*/ 5505 w 9977"/>
              <a:gd name="connsiteY235" fmla="*/ 10000 h 10000"/>
              <a:gd name="connsiteX236" fmla="*/ 5528 w 9977"/>
              <a:gd name="connsiteY236" fmla="*/ 10000 h 10000"/>
              <a:gd name="connsiteX237" fmla="*/ 5552 w 9977"/>
              <a:gd name="connsiteY237" fmla="*/ 10000 h 10000"/>
              <a:gd name="connsiteX238" fmla="*/ 5572 w 9977"/>
              <a:gd name="connsiteY238" fmla="*/ 10000 h 10000"/>
              <a:gd name="connsiteX239" fmla="*/ 5596 w 9977"/>
              <a:gd name="connsiteY239" fmla="*/ 10000 h 10000"/>
              <a:gd name="connsiteX240" fmla="*/ 5619 w 9977"/>
              <a:gd name="connsiteY240" fmla="*/ 10000 h 10000"/>
              <a:gd name="connsiteX241" fmla="*/ 5640 w 9977"/>
              <a:gd name="connsiteY241" fmla="*/ 10000 h 10000"/>
              <a:gd name="connsiteX242" fmla="*/ 5663 w 9977"/>
              <a:gd name="connsiteY242" fmla="*/ 10000 h 10000"/>
              <a:gd name="connsiteX243" fmla="*/ 5686 w 9977"/>
              <a:gd name="connsiteY243" fmla="*/ 10000 h 10000"/>
              <a:gd name="connsiteX244" fmla="*/ 5707 w 9977"/>
              <a:gd name="connsiteY244" fmla="*/ 10000 h 10000"/>
              <a:gd name="connsiteX245" fmla="*/ 5730 w 9977"/>
              <a:gd name="connsiteY245" fmla="*/ 10000 h 10000"/>
              <a:gd name="connsiteX246" fmla="*/ 5751 w 9977"/>
              <a:gd name="connsiteY246" fmla="*/ 10000 h 10000"/>
              <a:gd name="connsiteX247" fmla="*/ 5772 w 9977"/>
              <a:gd name="connsiteY247" fmla="*/ 10000 h 10000"/>
              <a:gd name="connsiteX248" fmla="*/ 5795 w 9977"/>
              <a:gd name="connsiteY248" fmla="*/ 10000 h 10000"/>
              <a:gd name="connsiteX249" fmla="*/ 5818 w 9977"/>
              <a:gd name="connsiteY249" fmla="*/ 10000 h 10000"/>
              <a:gd name="connsiteX250" fmla="*/ 5839 w 9977"/>
              <a:gd name="connsiteY250" fmla="*/ 10000 h 10000"/>
              <a:gd name="connsiteX251" fmla="*/ 5862 w 9977"/>
              <a:gd name="connsiteY251" fmla="*/ 10000 h 10000"/>
              <a:gd name="connsiteX252" fmla="*/ 5887 w 9977"/>
              <a:gd name="connsiteY252" fmla="*/ 10000 h 10000"/>
              <a:gd name="connsiteX253" fmla="*/ 5907 w 9977"/>
              <a:gd name="connsiteY253" fmla="*/ 10000 h 10000"/>
              <a:gd name="connsiteX254" fmla="*/ 5931 w 9977"/>
              <a:gd name="connsiteY254" fmla="*/ 10000 h 10000"/>
              <a:gd name="connsiteX255" fmla="*/ 5954 w 9977"/>
              <a:gd name="connsiteY255" fmla="*/ 10000 h 10000"/>
              <a:gd name="connsiteX256" fmla="*/ 5979 w 9977"/>
              <a:gd name="connsiteY256" fmla="*/ 10000 h 10000"/>
              <a:gd name="connsiteX257" fmla="*/ 5999 w 9977"/>
              <a:gd name="connsiteY257" fmla="*/ 10000 h 10000"/>
              <a:gd name="connsiteX258" fmla="*/ 6023 w 9977"/>
              <a:gd name="connsiteY258" fmla="*/ 10000 h 10000"/>
              <a:gd name="connsiteX259" fmla="*/ 6046 w 9977"/>
              <a:gd name="connsiteY259" fmla="*/ 10000 h 10000"/>
              <a:gd name="connsiteX260" fmla="*/ 6067 w 9977"/>
              <a:gd name="connsiteY260" fmla="*/ 10000 h 10000"/>
              <a:gd name="connsiteX261" fmla="*/ 6090 w 9977"/>
              <a:gd name="connsiteY261" fmla="*/ 10000 h 10000"/>
              <a:gd name="connsiteX262" fmla="*/ 6114 w 9977"/>
              <a:gd name="connsiteY262" fmla="*/ 10000 h 10000"/>
              <a:gd name="connsiteX263" fmla="*/ 6131 w 9977"/>
              <a:gd name="connsiteY263" fmla="*/ 10000 h 10000"/>
              <a:gd name="connsiteX264" fmla="*/ 6155 w 9977"/>
              <a:gd name="connsiteY264" fmla="*/ 10000 h 10000"/>
              <a:gd name="connsiteX265" fmla="*/ 6178 w 9977"/>
              <a:gd name="connsiteY265" fmla="*/ 10000 h 10000"/>
              <a:gd name="connsiteX266" fmla="*/ 6199 w 9977"/>
              <a:gd name="connsiteY266" fmla="*/ 10000 h 10000"/>
              <a:gd name="connsiteX267" fmla="*/ 6222 w 9977"/>
              <a:gd name="connsiteY267" fmla="*/ 10000 h 10000"/>
              <a:gd name="connsiteX268" fmla="*/ 6246 w 9977"/>
              <a:gd name="connsiteY268" fmla="*/ 10000 h 10000"/>
              <a:gd name="connsiteX269" fmla="*/ 6266 w 9977"/>
              <a:gd name="connsiteY269" fmla="*/ 10000 h 10000"/>
              <a:gd name="connsiteX270" fmla="*/ 6290 w 9977"/>
              <a:gd name="connsiteY270" fmla="*/ 10000 h 10000"/>
              <a:gd name="connsiteX271" fmla="*/ 6314 w 9977"/>
              <a:gd name="connsiteY271" fmla="*/ 10000 h 10000"/>
              <a:gd name="connsiteX272" fmla="*/ 6335 w 9977"/>
              <a:gd name="connsiteY272" fmla="*/ 10000 h 10000"/>
              <a:gd name="connsiteX273" fmla="*/ 6358 w 9977"/>
              <a:gd name="connsiteY273" fmla="*/ 10000 h 10000"/>
              <a:gd name="connsiteX274" fmla="*/ 6382 w 9977"/>
              <a:gd name="connsiteY274" fmla="*/ 10000 h 10000"/>
              <a:gd name="connsiteX275" fmla="*/ 6402 w 9977"/>
              <a:gd name="connsiteY275" fmla="*/ 10000 h 10000"/>
              <a:gd name="connsiteX276" fmla="*/ 6426 w 9977"/>
              <a:gd name="connsiteY276" fmla="*/ 10000 h 10000"/>
              <a:gd name="connsiteX277" fmla="*/ 6450 w 9977"/>
              <a:gd name="connsiteY277" fmla="*/ 10000 h 10000"/>
              <a:gd name="connsiteX278" fmla="*/ 6474 w 9977"/>
              <a:gd name="connsiteY278" fmla="*/ 10000 h 10000"/>
              <a:gd name="connsiteX279" fmla="*/ 6494 w 9977"/>
              <a:gd name="connsiteY279" fmla="*/ 10000 h 10000"/>
              <a:gd name="connsiteX280" fmla="*/ 6518 w 9977"/>
              <a:gd name="connsiteY280" fmla="*/ 10000 h 10000"/>
              <a:gd name="connsiteX281" fmla="*/ 6538 w 9977"/>
              <a:gd name="connsiteY281" fmla="*/ 10000 h 10000"/>
              <a:gd name="connsiteX282" fmla="*/ 6559 w 9977"/>
              <a:gd name="connsiteY282" fmla="*/ 10000 h 10000"/>
              <a:gd name="connsiteX283" fmla="*/ 6582 w 9977"/>
              <a:gd name="connsiteY283" fmla="*/ 10000 h 10000"/>
              <a:gd name="connsiteX284" fmla="*/ 6606 w 9977"/>
              <a:gd name="connsiteY284" fmla="*/ 10000 h 10000"/>
              <a:gd name="connsiteX285" fmla="*/ 6626 w 9977"/>
              <a:gd name="connsiteY285" fmla="*/ 10000 h 10000"/>
              <a:gd name="connsiteX286" fmla="*/ 6650 w 9977"/>
              <a:gd name="connsiteY286" fmla="*/ 10000 h 10000"/>
              <a:gd name="connsiteX287" fmla="*/ 6673 w 9977"/>
              <a:gd name="connsiteY287" fmla="*/ 10000 h 10000"/>
              <a:gd name="connsiteX288" fmla="*/ 6694 w 9977"/>
              <a:gd name="connsiteY288" fmla="*/ 10000 h 10000"/>
              <a:gd name="connsiteX289" fmla="*/ 6717 w 9977"/>
              <a:gd name="connsiteY289" fmla="*/ 10000 h 10000"/>
              <a:gd name="connsiteX290" fmla="*/ 6742 w 9977"/>
              <a:gd name="connsiteY290" fmla="*/ 10000 h 10000"/>
              <a:gd name="connsiteX291" fmla="*/ 6762 w 9977"/>
              <a:gd name="connsiteY291" fmla="*/ 10000 h 10000"/>
              <a:gd name="connsiteX292" fmla="*/ 6786 w 9977"/>
              <a:gd name="connsiteY292" fmla="*/ 10000 h 10000"/>
              <a:gd name="connsiteX293" fmla="*/ 6809 w 9977"/>
              <a:gd name="connsiteY293" fmla="*/ 10000 h 10000"/>
              <a:gd name="connsiteX294" fmla="*/ 6830 w 9977"/>
              <a:gd name="connsiteY294" fmla="*/ 10000 h 10000"/>
              <a:gd name="connsiteX295" fmla="*/ 6853 w 9977"/>
              <a:gd name="connsiteY295" fmla="*/ 10000 h 10000"/>
              <a:gd name="connsiteX296" fmla="*/ 6877 w 9977"/>
              <a:gd name="connsiteY296" fmla="*/ 10000 h 10000"/>
              <a:gd name="connsiteX297" fmla="*/ 6900 w 9977"/>
              <a:gd name="connsiteY297" fmla="*/ 10000 h 10000"/>
              <a:gd name="connsiteX298" fmla="*/ 6922 w 9977"/>
              <a:gd name="connsiteY298" fmla="*/ 10000 h 10000"/>
              <a:gd name="connsiteX299" fmla="*/ 6942 w 9977"/>
              <a:gd name="connsiteY299" fmla="*/ 10000 h 10000"/>
              <a:gd name="connsiteX300" fmla="*/ 6966 w 9977"/>
              <a:gd name="connsiteY300" fmla="*/ 10000 h 10000"/>
              <a:gd name="connsiteX301" fmla="*/ 6986 w 9977"/>
              <a:gd name="connsiteY301" fmla="*/ 10000 h 10000"/>
              <a:gd name="connsiteX302" fmla="*/ 7010 w 9977"/>
              <a:gd name="connsiteY302" fmla="*/ 10000 h 10000"/>
              <a:gd name="connsiteX303" fmla="*/ 7033 w 9977"/>
              <a:gd name="connsiteY303" fmla="*/ 10000 h 10000"/>
              <a:gd name="connsiteX304" fmla="*/ 7054 w 9977"/>
              <a:gd name="connsiteY304" fmla="*/ 10000 h 10000"/>
              <a:gd name="connsiteX305" fmla="*/ 7077 w 9977"/>
              <a:gd name="connsiteY305" fmla="*/ 10000 h 10000"/>
              <a:gd name="connsiteX306" fmla="*/ 7101 w 9977"/>
              <a:gd name="connsiteY306" fmla="*/ 10000 h 10000"/>
              <a:gd name="connsiteX307" fmla="*/ 7121 w 9977"/>
              <a:gd name="connsiteY307" fmla="*/ 10000 h 10000"/>
              <a:gd name="connsiteX308" fmla="*/ 7145 w 9977"/>
              <a:gd name="connsiteY308" fmla="*/ 10000 h 10000"/>
              <a:gd name="connsiteX309" fmla="*/ 7168 w 9977"/>
              <a:gd name="connsiteY309" fmla="*/ 10000 h 10000"/>
              <a:gd name="connsiteX310" fmla="*/ 7190 w 9977"/>
              <a:gd name="connsiteY310" fmla="*/ 10000 h 10000"/>
              <a:gd name="connsiteX311" fmla="*/ 7213 w 9977"/>
              <a:gd name="connsiteY311" fmla="*/ 10000 h 10000"/>
              <a:gd name="connsiteX312" fmla="*/ 7236 w 9977"/>
              <a:gd name="connsiteY312" fmla="*/ 10000 h 10000"/>
              <a:gd name="connsiteX313" fmla="*/ 7257 w 9977"/>
              <a:gd name="connsiteY313" fmla="*/ 10000 h 10000"/>
              <a:gd name="connsiteX314" fmla="*/ 7280 w 9977"/>
              <a:gd name="connsiteY314" fmla="*/ 10000 h 10000"/>
              <a:gd name="connsiteX315" fmla="*/ 7304 w 9977"/>
              <a:gd name="connsiteY315" fmla="*/ 10000 h 10000"/>
              <a:gd name="connsiteX316" fmla="*/ 7324 w 9977"/>
              <a:gd name="connsiteY316" fmla="*/ 10000 h 10000"/>
              <a:gd name="connsiteX317" fmla="*/ 7345 w 9977"/>
              <a:gd name="connsiteY317" fmla="*/ 10000 h 10000"/>
              <a:gd name="connsiteX318" fmla="*/ 7368 w 9977"/>
              <a:gd name="connsiteY318" fmla="*/ 10000 h 10000"/>
              <a:gd name="connsiteX319" fmla="*/ 7392 w 9977"/>
              <a:gd name="connsiteY319" fmla="*/ 10000 h 10000"/>
              <a:gd name="connsiteX320" fmla="*/ 7413 w 9977"/>
              <a:gd name="connsiteY320" fmla="*/ 10000 h 10000"/>
              <a:gd name="connsiteX321" fmla="*/ 7437 w 9977"/>
              <a:gd name="connsiteY321" fmla="*/ 10000 h 10000"/>
              <a:gd name="connsiteX322" fmla="*/ 7460 w 9977"/>
              <a:gd name="connsiteY322" fmla="*/ 10000 h 10000"/>
              <a:gd name="connsiteX323" fmla="*/ 7481 w 9977"/>
              <a:gd name="connsiteY323" fmla="*/ 10000 h 10000"/>
              <a:gd name="connsiteX324" fmla="*/ 7504 w 9977"/>
              <a:gd name="connsiteY324" fmla="*/ 10000 h 10000"/>
              <a:gd name="connsiteX325" fmla="*/ 7528 w 9977"/>
              <a:gd name="connsiteY325" fmla="*/ 10000 h 10000"/>
              <a:gd name="connsiteX326" fmla="*/ 7548 w 9977"/>
              <a:gd name="connsiteY326" fmla="*/ 10000 h 10000"/>
              <a:gd name="connsiteX327" fmla="*/ 7572 w 9977"/>
              <a:gd name="connsiteY327" fmla="*/ 10000 h 10000"/>
              <a:gd name="connsiteX328" fmla="*/ 7595 w 9977"/>
              <a:gd name="connsiteY328" fmla="*/ 10000 h 10000"/>
              <a:gd name="connsiteX329" fmla="*/ 7617 w 9977"/>
              <a:gd name="connsiteY329" fmla="*/ 10000 h 10000"/>
              <a:gd name="connsiteX330" fmla="*/ 7640 w 9977"/>
              <a:gd name="connsiteY330" fmla="*/ 10000 h 10000"/>
              <a:gd name="connsiteX331" fmla="*/ 7664 w 9977"/>
              <a:gd name="connsiteY331" fmla="*/ 10000 h 10000"/>
              <a:gd name="connsiteX332" fmla="*/ 7684 w 9977"/>
              <a:gd name="connsiteY332" fmla="*/ 10000 h 10000"/>
              <a:gd name="connsiteX333" fmla="*/ 7708 w 9977"/>
              <a:gd name="connsiteY333" fmla="*/ 10000 h 10000"/>
              <a:gd name="connsiteX334" fmla="*/ 7728 w 9977"/>
              <a:gd name="connsiteY334" fmla="*/ 10000 h 10000"/>
              <a:gd name="connsiteX335" fmla="*/ 7752 w 9977"/>
              <a:gd name="connsiteY335" fmla="*/ 10000 h 10000"/>
              <a:gd name="connsiteX336" fmla="*/ 7772 w 9977"/>
              <a:gd name="connsiteY336" fmla="*/ 10000 h 10000"/>
              <a:gd name="connsiteX337" fmla="*/ 7796 w 9977"/>
              <a:gd name="connsiteY337" fmla="*/ 10000 h 10000"/>
              <a:gd name="connsiteX338" fmla="*/ 7819 w 9977"/>
              <a:gd name="connsiteY338" fmla="*/ 10000 h 10000"/>
              <a:gd name="connsiteX339" fmla="*/ 7840 w 9977"/>
              <a:gd name="connsiteY339" fmla="*/ 10000 h 10000"/>
              <a:gd name="connsiteX340" fmla="*/ 7863 w 9977"/>
              <a:gd name="connsiteY340" fmla="*/ 10000 h 10000"/>
              <a:gd name="connsiteX341" fmla="*/ 7888 w 9977"/>
              <a:gd name="connsiteY341" fmla="*/ 10000 h 10000"/>
              <a:gd name="connsiteX342" fmla="*/ 7908 w 9977"/>
              <a:gd name="connsiteY342" fmla="*/ 10000 h 10000"/>
              <a:gd name="connsiteX343" fmla="*/ 7932 w 9977"/>
              <a:gd name="connsiteY343" fmla="*/ 10000 h 10000"/>
              <a:gd name="connsiteX344" fmla="*/ 7955 w 9977"/>
              <a:gd name="connsiteY344" fmla="*/ 10000 h 10000"/>
              <a:gd name="connsiteX345" fmla="*/ 7976 w 9977"/>
              <a:gd name="connsiteY345" fmla="*/ 10000 h 10000"/>
              <a:gd name="connsiteX346" fmla="*/ 7999 w 9977"/>
              <a:gd name="connsiteY346" fmla="*/ 10000 h 10000"/>
              <a:gd name="connsiteX347" fmla="*/ 8023 w 9977"/>
              <a:gd name="connsiteY347" fmla="*/ 10000 h 10000"/>
              <a:gd name="connsiteX348" fmla="*/ 8044 w 9977"/>
              <a:gd name="connsiteY348" fmla="*/ 10000 h 10000"/>
              <a:gd name="connsiteX349" fmla="*/ 8068 w 9977"/>
              <a:gd name="connsiteY349" fmla="*/ 10000 h 10000"/>
              <a:gd name="connsiteX350" fmla="*/ 8091 w 9977"/>
              <a:gd name="connsiteY350" fmla="*/ 10000 h 10000"/>
              <a:gd name="connsiteX351" fmla="*/ 8112 w 9977"/>
              <a:gd name="connsiteY351" fmla="*/ 10000 h 10000"/>
              <a:gd name="connsiteX352" fmla="*/ 8132 w 9977"/>
              <a:gd name="connsiteY352" fmla="*/ 10000 h 10000"/>
              <a:gd name="connsiteX353" fmla="*/ 8156 w 9977"/>
              <a:gd name="connsiteY353" fmla="*/ 10000 h 10000"/>
              <a:gd name="connsiteX354" fmla="*/ 8179 w 9977"/>
              <a:gd name="connsiteY354" fmla="*/ 10000 h 10000"/>
              <a:gd name="connsiteX355" fmla="*/ 8200 w 9977"/>
              <a:gd name="connsiteY355" fmla="*/ 10000 h 10000"/>
              <a:gd name="connsiteX356" fmla="*/ 8223 w 9977"/>
              <a:gd name="connsiteY356" fmla="*/ 10000 h 10000"/>
              <a:gd name="connsiteX357" fmla="*/ 8247 w 9977"/>
              <a:gd name="connsiteY357" fmla="*/ 10000 h 10000"/>
              <a:gd name="connsiteX358" fmla="*/ 8267 w 9977"/>
              <a:gd name="connsiteY358" fmla="*/ 10000 h 10000"/>
              <a:gd name="connsiteX359" fmla="*/ 8291 w 9977"/>
              <a:gd name="connsiteY359" fmla="*/ 10000 h 10000"/>
              <a:gd name="connsiteX360" fmla="*/ 8314 w 9977"/>
              <a:gd name="connsiteY360" fmla="*/ 10000 h 10000"/>
              <a:gd name="connsiteX361" fmla="*/ 8335 w 9977"/>
              <a:gd name="connsiteY361" fmla="*/ 10000 h 10000"/>
              <a:gd name="connsiteX362" fmla="*/ 8359 w 9977"/>
              <a:gd name="connsiteY362" fmla="*/ 10000 h 10000"/>
              <a:gd name="connsiteX363" fmla="*/ 8383 w 9977"/>
              <a:gd name="connsiteY363" fmla="*/ 10000 h 10000"/>
              <a:gd name="connsiteX364" fmla="*/ 8403 w 9977"/>
              <a:gd name="connsiteY364" fmla="*/ 10000 h 10000"/>
              <a:gd name="connsiteX365" fmla="*/ 8427 w 9977"/>
              <a:gd name="connsiteY365" fmla="*/ 10000 h 10000"/>
              <a:gd name="connsiteX366" fmla="*/ 8450 w 9977"/>
              <a:gd name="connsiteY366" fmla="*/ 10000 h 10000"/>
              <a:gd name="connsiteX367" fmla="*/ 8471 w 9977"/>
              <a:gd name="connsiteY367" fmla="*/ 10000 h 10000"/>
              <a:gd name="connsiteX368" fmla="*/ 8495 w 9977"/>
              <a:gd name="connsiteY368" fmla="*/ 10000 h 10000"/>
              <a:gd name="connsiteX369" fmla="*/ 8516 w 9977"/>
              <a:gd name="connsiteY369" fmla="*/ 10000 h 10000"/>
              <a:gd name="connsiteX370" fmla="*/ 8539 w 9977"/>
              <a:gd name="connsiteY370" fmla="*/ 10000 h 10000"/>
              <a:gd name="connsiteX371" fmla="*/ 8560 w 9977"/>
              <a:gd name="connsiteY371" fmla="*/ 10000 h 10000"/>
              <a:gd name="connsiteX372" fmla="*/ 8583 w 9977"/>
              <a:gd name="connsiteY372" fmla="*/ 10000 h 10000"/>
              <a:gd name="connsiteX373" fmla="*/ 8606 w 9977"/>
              <a:gd name="connsiteY373" fmla="*/ 10000 h 10000"/>
              <a:gd name="connsiteX374" fmla="*/ 8627 w 9977"/>
              <a:gd name="connsiteY374" fmla="*/ 10000 h 10000"/>
              <a:gd name="connsiteX375" fmla="*/ 8650 w 9977"/>
              <a:gd name="connsiteY375" fmla="*/ 10000 h 10000"/>
              <a:gd name="connsiteX376" fmla="*/ 8674 w 9977"/>
              <a:gd name="connsiteY376" fmla="*/ 10000 h 10000"/>
              <a:gd name="connsiteX377" fmla="*/ 8694 w 9977"/>
              <a:gd name="connsiteY377" fmla="*/ 10000 h 10000"/>
              <a:gd name="connsiteX378" fmla="*/ 8718 w 9977"/>
              <a:gd name="connsiteY378" fmla="*/ 10000 h 10000"/>
              <a:gd name="connsiteX379" fmla="*/ 8741 w 9977"/>
              <a:gd name="connsiteY379" fmla="*/ 10000 h 10000"/>
              <a:gd name="connsiteX380" fmla="*/ 8762 w 9977"/>
              <a:gd name="connsiteY380" fmla="*/ 10000 h 10000"/>
              <a:gd name="connsiteX381" fmla="*/ 8785 w 9977"/>
              <a:gd name="connsiteY381" fmla="*/ 10000 h 10000"/>
              <a:gd name="connsiteX382" fmla="*/ 8809 w 9977"/>
              <a:gd name="connsiteY382" fmla="*/ 10000 h 10000"/>
              <a:gd name="connsiteX383" fmla="*/ 8829 w 9977"/>
              <a:gd name="connsiteY383" fmla="*/ 10000 h 10000"/>
              <a:gd name="connsiteX384" fmla="*/ 8854 w 9977"/>
              <a:gd name="connsiteY384" fmla="*/ 10000 h 10000"/>
              <a:gd name="connsiteX385" fmla="*/ 8877 w 9977"/>
              <a:gd name="connsiteY385" fmla="*/ 10000 h 10000"/>
              <a:gd name="connsiteX386" fmla="*/ 8898 w 9977"/>
              <a:gd name="connsiteY386" fmla="*/ 10000 h 10000"/>
              <a:gd name="connsiteX387" fmla="*/ 8919 w 9977"/>
              <a:gd name="connsiteY387" fmla="*/ 10000 h 10000"/>
              <a:gd name="connsiteX388" fmla="*/ 8943 w 9977"/>
              <a:gd name="connsiteY388" fmla="*/ 10000 h 10000"/>
              <a:gd name="connsiteX389" fmla="*/ 8963 w 9977"/>
              <a:gd name="connsiteY389" fmla="*/ 10000 h 10000"/>
              <a:gd name="connsiteX390" fmla="*/ 8987 w 9977"/>
              <a:gd name="connsiteY390" fmla="*/ 10000 h 10000"/>
              <a:gd name="connsiteX391" fmla="*/ 9010 w 9977"/>
              <a:gd name="connsiteY391" fmla="*/ 10000 h 10000"/>
              <a:gd name="connsiteX392" fmla="*/ 9034 w 9977"/>
              <a:gd name="connsiteY392" fmla="*/ 10000 h 10000"/>
              <a:gd name="connsiteX393" fmla="*/ 9054 w 9977"/>
              <a:gd name="connsiteY393" fmla="*/ 10000 h 10000"/>
              <a:gd name="connsiteX394" fmla="*/ 9078 w 9977"/>
              <a:gd name="connsiteY394" fmla="*/ 10000 h 10000"/>
              <a:gd name="connsiteX395" fmla="*/ 9101 w 9977"/>
              <a:gd name="connsiteY395" fmla="*/ 10000 h 10000"/>
              <a:gd name="connsiteX396" fmla="*/ 9122 w 9977"/>
              <a:gd name="connsiteY396" fmla="*/ 10000 h 10000"/>
              <a:gd name="connsiteX397" fmla="*/ 9145 w 9977"/>
              <a:gd name="connsiteY397" fmla="*/ 10000 h 10000"/>
              <a:gd name="connsiteX398" fmla="*/ 9169 w 9977"/>
              <a:gd name="connsiteY398" fmla="*/ 10000 h 10000"/>
              <a:gd name="connsiteX399" fmla="*/ 9189 w 9977"/>
              <a:gd name="connsiteY399" fmla="*/ 10000 h 10000"/>
              <a:gd name="connsiteX400" fmla="*/ 9213 w 9977"/>
              <a:gd name="connsiteY400" fmla="*/ 10000 h 10000"/>
              <a:gd name="connsiteX401" fmla="*/ 9236 w 9977"/>
              <a:gd name="connsiteY401" fmla="*/ 10000 h 10000"/>
              <a:gd name="connsiteX402" fmla="*/ 9257 w 9977"/>
              <a:gd name="connsiteY402" fmla="*/ 10000 h 10000"/>
              <a:gd name="connsiteX403" fmla="*/ 9280 w 9977"/>
              <a:gd name="connsiteY403" fmla="*/ 10000 h 10000"/>
              <a:gd name="connsiteX404" fmla="*/ 9304 w 9977"/>
              <a:gd name="connsiteY404" fmla="*/ 10000 h 10000"/>
              <a:gd name="connsiteX405" fmla="*/ 9322 w 9977"/>
              <a:gd name="connsiteY405" fmla="*/ 10000 h 10000"/>
              <a:gd name="connsiteX406" fmla="*/ 9346 w 9977"/>
              <a:gd name="connsiteY406" fmla="*/ 10000 h 10000"/>
              <a:gd name="connsiteX407" fmla="*/ 9370 w 9977"/>
              <a:gd name="connsiteY407" fmla="*/ 10000 h 10000"/>
              <a:gd name="connsiteX408" fmla="*/ 9391 w 9977"/>
              <a:gd name="connsiteY408" fmla="*/ 10000 h 10000"/>
              <a:gd name="connsiteX409" fmla="*/ 9414 w 9977"/>
              <a:gd name="connsiteY409" fmla="*/ 10000 h 10000"/>
              <a:gd name="connsiteX410" fmla="*/ 9438 w 9977"/>
              <a:gd name="connsiteY410" fmla="*/ 10000 h 10000"/>
              <a:gd name="connsiteX411" fmla="*/ 9461 w 9977"/>
              <a:gd name="connsiteY411" fmla="*/ 10000 h 10000"/>
              <a:gd name="connsiteX412" fmla="*/ 9482 w 9977"/>
              <a:gd name="connsiteY412" fmla="*/ 10000 h 10000"/>
              <a:gd name="connsiteX413" fmla="*/ 9505 w 9977"/>
              <a:gd name="connsiteY413" fmla="*/ 10000 h 10000"/>
              <a:gd name="connsiteX414" fmla="*/ 9529 w 9977"/>
              <a:gd name="connsiteY414" fmla="*/ 10000 h 10000"/>
              <a:gd name="connsiteX415" fmla="*/ 9549 w 9977"/>
              <a:gd name="connsiteY415" fmla="*/ 10000 h 10000"/>
              <a:gd name="connsiteX416" fmla="*/ 9573 w 9977"/>
              <a:gd name="connsiteY416" fmla="*/ 10000 h 10000"/>
              <a:gd name="connsiteX417" fmla="*/ 9596 w 9977"/>
              <a:gd name="connsiteY417" fmla="*/ 10000 h 10000"/>
              <a:gd name="connsiteX418" fmla="*/ 9617 w 9977"/>
              <a:gd name="connsiteY418" fmla="*/ 10000 h 10000"/>
              <a:gd name="connsiteX419" fmla="*/ 9640 w 9977"/>
              <a:gd name="connsiteY419" fmla="*/ 10000 h 10000"/>
              <a:gd name="connsiteX420" fmla="*/ 9664 w 9977"/>
              <a:gd name="connsiteY420" fmla="*/ 10000 h 10000"/>
              <a:gd name="connsiteX421" fmla="*/ 9684 w 9977"/>
              <a:gd name="connsiteY421" fmla="*/ 10000 h 10000"/>
              <a:gd name="connsiteX422" fmla="*/ 9705 w 9977"/>
              <a:gd name="connsiteY422" fmla="*/ 10000 h 10000"/>
              <a:gd name="connsiteX423" fmla="*/ 9728 w 9977"/>
              <a:gd name="connsiteY423" fmla="*/ 10000 h 10000"/>
              <a:gd name="connsiteX424" fmla="*/ 9749 w 9977"/>
              <a:gd name="connsiteY424" fmla="*/ 10000 h 10000"/>
              <a:gd name="connsiteX425" fmla="*/ 9772 w 9977"/>
              <a:gd name="connsiteY425" fmla="*/ 10000 h 10000"/>
              <a:gd name="connsiteX426" fmla="*/ 9798 w 9977"/>
              <a:gd name="connsiteY426" fmla="*/ 10000 h 10000"/>
              <a:gd name="connsiteX427" fmla="*/ 9818 w 9977"/>
              <a:gd name="connsiteY427" fmla="*/ 10000 h 10000"/>
              <a:gd name="connsiteX428" fmla="*/ 9842 w 9977"/>
              <a:gd name="connsiteY428" fmla="*/ 10000 h 10000"/>
              <a:gd name="connsiteX429" fmla="*/ 9865 w 9977"/>
              <a:gd name="connsiteY429" fmla="*/ 10000 h 10000"/>
              <a:gd name="connsiteX430" fmla="*/ 9889 w 9977"/>
              <a:gd name="connsiteY430" fmla="*/ 10000 h 10000"/>
              <a:gd name="connsiteX431" fmla="*/ 9909 w 9977"/>
              <a:gd name="connsiteY431" fmla="*/ 10000 h 10000"/>
              <a:gd name="connsiteX432" fmla="*/ 9933 w 9977"/>
              <a:gd name="connsiteY432" fmla="*/ 10000 h 10000"/>
              <a:gd name="connsiteX433" fmla="*/ 9956 w 9977"/>
              <a:gd name="connsiteY433" fmla="*/ 10000 h 10000"/>
              <a:gd name="connsiteX434" fmla="*/ 9977 w 9977"/>
              <a:gd name="connsiteY434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618 w 10000"/>
              <a:gd name="connsiteY417" fmla="*/ 10000 h 10000"/>
              <a:gd name="connsiteX418" fmla="*/ 9639 w 10000"/>
              <a:gd name="connsiteY418" fmla="*/ 10000 h 10000"/>
              <a:gd name="connsiteX419" fmla="*/ 9662 w 10000"/>
              <a:gd name="connsiteY419" fmla="*/ 10000 h 10000"/>
              <a:gd name="connsiteX420" fmla="*/ 9686 w 10000"/>
              <a:gd name="connsiteY420" fmla="*/ 10000 h 10000"/>
              <a:gd name="connsiteX421" fmla="*/ 9706 w 10000"/>
              <a:gd name="connsiteY421" fmla="*/ 10000 h 10000"/>
              <a:gd name="connsiteX422" fmla="*/ 9727 w 10000"/>
              <a:gd name="connsiteY422" fmla="*/ 10000 h 10000"/>
              <a:gd name="connsiteX423" fmla="*/ 9750 w 10000"/>
              <a:gd name="connsiteY423" fmla="*/ 10000 h 10000"/>
              <a:gd name="connsiteX424" fmla="*/ 9771 w 10000"/>
              <a:gd name="connsiteY424" fmla="*/ 10000 h 10000"/>
              <a:gd name="connsiteX425" fmla="*/ 9795 w 10000"/>
              <a:gd name="connsiteY425" fmla="*/ 10000 h 10000"/>
              <a:gd name="connsiteX426" fmla="*/ 9821 w 10000"/>
              <a:gd name="connsiteY426" fmla="*/ 10000 h 10000"/>
              <a:gd name="connsiteX427" fmla="*/ 9841 w 10000"/>
              <a:gd name="connsiteY427" fmla="*/ 10000 h 10000"/>
              <a:gd name="connsiteX428" fmla="*/ 9865 w 10000"/>
              <a:gd name="connsiteY428" fmla="*/ 10000 h 10000"/>
              <a:gd name="connsiteX429" fmla="*/ 9888 w 10000"/>
              <a:gd name="connsiteY429" fmla="*/ 10000 h 10000"/>
              <a:gd name="connsiteX430" fmla="*/ 9932 w 10000"/>
              <a:gd name="connsiteY430" fmla="*/ 10000 h 10000"/>
              <a:gd name="connsiteX431" fmla="*/ 9956 w 10000"/>
              <a:gd name="connsiteY431" fmla="*/ 10000 h 10000"/>
              <a:gd name="connsiteX432" fmla="*/ 9979 w 10000"/>
              <a:gd name="connsiteY432" fmla="*/ 10000 h 10000"/>
              <a:gd name="connsiteX433" fmla="*/ 10000 w 10000"/>
              <a:gd name="connsiteY433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618 w 10000"/>
              <a:gd name="connsiteY417" fmla="*/ 10000 h 10000"/>
              <a:gd name="connsiteX418" fmla="*/ 9639 w 10000"/>
              <a:gd name="connsiteY418" fmla="*/ 10000 h 10000"/>
              <a:gd name="connsiteX419" fmla="*/ 9662 w 10000"/>
              <a:gd name="connsiteY419" fmla="*/ 10000 h 10000"/>
              <a:gd name="connsiteX420" fmla="*/ 9686 w 10000"/>
              <a:gd name="connsiteY420" fmla="*/ 10000 h 10000"/>
              <a:gd name="connsiteX421" fmla="*/ 9706 w 10000"/>
              <a:gd name="connsiteY421" fmla="*/ 10000 h 10000"/>
              <a:gd name="connsiteX422" fmla="*/ 9727 w 10000"/>
              <a:gd name="connsiteY422" fmla="*/ 10000 h 10000"/>
              <a:gd name="connsiteX423" fmla="*/ 9750 w 10000"/>
              <a:gd name="connsiteY423" fmla="*/ 10000 h 10000"/>
              <a:gd name="connsiteX424" fmla="*/ 9771 w 10000"/>
              <a:gd name="connsiteY424" fmla="*/ 10000 h 10000"/>
              <a:gd name="connsiteX425" fmla="*/ 9795 w 10000"/>
              <a:gd name="connsiteY425" fmla="*/ 10000 h 10000"/>
              <a:gd name="connsiteX426" fmla="*/ 9821 w 10000"/>
              <a:gd name="connsiteY426" fmla="*/ 10000 h 10000"/>
              <a:gd name="connsiteX427" fmla="*/ 9841 w 10000"/>
              <a:gd name="connsiteY427" fmla="*/ 10000 h 10000"/>
              <a:gd name="connsiteX428" fmla="*/ 9865 w 10000"/>
              <a:gd name="connsiteY428" fmla="*/ 10000 h 10000"/>
              <a:gd name="connsiteX429" fmla="*/ 9932 w 10000"/>
              <a:gd name="connsiteY429" fmla="*/ 10000 h 10000"/>
              <a:gd name="connsiteX430" fmla="*/ 9956 w 10000"/>
              <a:gd name="connsiteY430" fmla="*/ 10000 h 10000"/>
              <a:gd name="connsiteX431" fmla="*/ 9979 w 10000"/>
              <a:gd name="connsiteY431" fmla="*/ 10000 h 10000"/>
              <a:gd name="connsiteX432" fmla="*/ 10000 w 10000"/>
              <a:gd name="connsiteY432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618 w 10000"/>
              <a:gd name="connsiteY417" fmla="*/ 10000 h 10000"/>
              <a:gd name="connsiteX418" fmla="*/ 9639 w 10000"/>
              <a:gd name="connsiteY418" fmla="*/ 10000 h 10000"/>
              <a:gd name="connsiteX419" fmla="*/ 9662 w 10000"/>
              <a:gd name="connsiteY419" fmla="*/ 10000 h 10000"/>
              <a:gd name="connsiteX420" fmla="*/ 9706 w 10000"/>
              <a:gd name="connsiteY420" fmla="*/ 10000 h 10000"/>
              <a:gd name="connsiteX421" fmla="*/ 9727 w 10000"/>
              <a:gd name="connsiteY421" fmla="*/ 10000 h 10000"/>
              <a:gd name="connsiteX422" fmla="*/ 9750 w 10000"/>
              <a:gd name="connsiteY422" fmla="*/ 10000 h 10000"/>
              <a:gd name="connsiteX423" fmla="*/ 9771 w 10000"/>
              <a:gd name="connsiteY423" fmla="*/ 10000 h 10000"/>
              <a:gd name="connsiteX424" fmla="*/ 9795 w 10000"/>
              <a:gd name="connsiteY424" fmla="*/ 10000 h 10000"/>
              <a:gd name="connsiteX425" fmla="*/ 9821 w 10000"/>
              <a:gd name="connsiteY425" fmla="*/ 10000 h 10000"/>
              <a:gd name="connsiteX426" fmla="*/ 9841 w 10000"/>
              <a:gd name="connsiteY426" fmla="*/ 10000 h 10000"/>
              <a:gd name="connsiteX427" fmla="*/ 9865 w 10000"/>
              <a:gd name="connsiteY427" fmla="*/ 10000 h 10000"/>
              <a:gd name="connsiteX428" fmla="*/ 9932 w 10000"/>
              <a:gd name="connsiteY428" fmla="*/ 10000 h 10000"/>
              <a:gd name="connsiteX429" fmla="*/ 9956 w 10000"/>
              <a:gd name="connsiteY429" fmla="*/ 10000 h 10000"/>
              <a:gd name="connsiteX430" fmla="*/ 9979 w 10000"/>
              <a:gd name="connsiteY430" fmla="*/ 10000 h 10000"/>
              <a:gd name="connsiteX431" fmla="*/ 10000 w 10000"/>
              <a:gd name="connsiteY431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618 w 10000"/>
              <a:gd name="connsiteY417" fmla="*/ 10000 h 10000"/>
              <a:gd name="connsiteX418" fmla="*/ 9639 w 10000"/>
              <a:gd name="connsiteY418" fmla="*/ 10000 h 10000"/>
              <a:gd name="connsiteX419" fmla="*/ 9706 w 10000"/>
              <a:gd name="connsiteY419" fmla="*/ 10000 h 10000"/>
              <a:gd name="connsiteX420" fmla="*/ 9727 w 10000"/>
              <a:gd name="connsiteY420" fmla="*/ 10000 h 10000"/>
              <a:gd name="connsiteX421" fmla="*/ 9750 w 10000"/>
              <a:gd name="connsiteY421" fmla="*/ 10000 h 10000"/>
              <a:gd name="connsiteX422" fmla="*/ 9771 w 10000"/>
              <a:gd name="connsiteY422" fmla="*/ 10000 h 10000"/>
              <a:gd name="connsiteX423" fmla="*/ 9795 w 10000"/>
              <a:gd name="connsiteY423" fmla="*/ 10000 h 10000"/>
              <a:gd name="connsiteX424" fmla="*/ 9821 w 10000"/>
              <a:gd name="connsiteY424" fmla="*/ 10000 h 10000"/>
              <a:gd name="connsiteX425" fmla="*/ 9841 w 10000"/>
              <a:gd name="connsiteY425" fmla="*/ 10000 h 10000"/>
              <a:gd name="connsiteX426" fmla="*/ 9865 w 10000"/>
              <a:gd name="connsiteY426" fmla="*/ 10000 h 10000"/>
              <a:gd name="connsiteX427" fmla="*/ 9932 w 10000"/>
              <a:gd name="connsiteY427" fmla="*/ 10000 h 10000"/>
              <a:gd name="connsiteX428" fmla="*/ 9956 w 10000"/>
              <a:gd name="connsiteY428" fmla="*/ 10000 h 10000"/>
              <a:gd name="connsiteX429" fmla="*/ 9979 w 10000"/>
              <a:gd name="connsiteY429" fmla="*/ 10000 h 10000"/>
              <a:gd name="connsiteX430" fmla="*/ 10000 w 10000"/>
              <a:gd name="connsiteY430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618 w 10000"/>
              <a:gd name="connsiteY417" fmla="*/ 10000 h 10000"/>
              <a:gd name="connsiteX418" fmla="*/ 9706 w 10000"/>
              <a:gd name="connsiteY418" fmla="*/ 10000 h 10000"/>
              <a:gd name="connsiteX419" fmla="*/ 9727 w 10000"/>
              <a:gd name="connsiteY419" fmla="*/ 10000 h 10000"/>
              <a:gd name="connsiteX420" fmla="*/ 9750 w 10000"/>
              <a:gd name="connsiteY420" fmla="*/ 10000 h 10000"/>
              <a:gd name="connsiteX421" fmla="*/ 9771 w 10000"/>
              <a:gd name="connsiteY421" fmla="*/ 10000 h 10000"/>
              <a:gd name="connsiteX422" fmla="*/ 9795 w 10000"/>
              <a:gd name="connsiteY422" fmla="*/ 10000 h 10000"/>
              <a:gd name="connsiteX423" fmla="*/ 9821 w 10000"/>
              <a:gd name="connsiteY423" fmla="*/ 10000 h 10000"/>
              <a:gd name="connsiteX424" fmla="*/ 9841 w 10000"/>
              <a:gd name="connsiteY424" fmla="*/ 10000 h 10000"/>
              <a:gd name="connsiteX425" fmla="*/ 9865 w 10000"/>
              <a:gd name="connsiteY425" fmla="*/ 10000 h 10000"/>
              <a:gd name="connsiteX426" fmla="*/ 9932 w 10000"/>
              <a:gd name="connsiteY426" fmla="*/ 10000 h 10000"/>
              <a:gd name="connsiteX427" fmla="*/ 9956 w 10000"/>
              <a:gd name="connsiteY427" fmla="*/ 10000 h 10000"/>
              <a:gd name="connsiteX428" fmla="*/ 9979 w 10000"/>
              <a:gd name="connsiteY428" fmla="*/ 10000 h 10000"/>
              <a:gd name="connsiteX429" fmla="*/ 10000 w 10000"/>
              <a:gd name="connsiteY429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27 w 10000"/>
              <a:gd name="connsiteY413" fmla="*/ 10000 h 10000"/>
              <a:gd name="connsiteX414" fmla="*/ 9551 w 10000"/>
              <a:gd name="connsiteY414" fmla="*/ 10000 h 10000"/>
              <a:gd name="connsiteX415" fmla="*/ 9571 w 10000"/>
              <a:gd name="connsiteY415" fmla="*/ 10000 h 10000"/>
              <a:gd name="connsiteX416" fmla="*/ 9595 w 10000"/>
              <a:gd name="connsiteY416" fmla="*/ 10000 h 10000"/>
              <a:gd name="connsiteX417" fmla="*/ 9706 w 10000"/>
              <a:gd name="connsiteY417" fmla="*/ 10000 h 10000"/>
              <a:gd name="connsiteX418" fmla="*/ 9727 w 10000"/>
              <a:gd name="connsiteY418" fmla="*/ 10000 h 10000"/>
              <a:gd name="connsiteX419" fmla="*/ 9750 w 10000"/>
              <a:gd name="connsiteY419" fmla="*/ 10000 h 10000"/>
              <a:gd name="connsiteX420" fmla="*/ 9771 w 10000"/>
              <a:gd name="connsiteY420" fmla="*/ 10000 h 10000"/>
              <a:gd name="connsiteX421" fmla="*/ 9795 w 10000"/>
              <a:gd name="connsiteY421" fmla="*/ 10000 h 10000"/>
              <a:gd name="connsiteX422" fmla="*/ 9821 w 10000"/>
              <a:gd name="connsiteY422" fmla="*/ 10000 h 10000"/>
              <a:gd name="connsiteX423" fmla="*/ 9841 w 10000"/>
              <a:gd name="connsiteY423" fmla="*/ 10000 h 10000"/>
              <a:gd name="connsiteX424" fmla="*/ 9865 w 10000"/>
              <a:gd name="connsiteY424" fmla="*/ 10000 h 10000"/>
              <a:gd name="connsiteX425" fmla="*/ 9932 w 10000"/>
              <a:gd name="connsiteY425" fmla="*/ 10000 h 10000"/>
              <a:gd name="connsiteX426" fmla="*/ 9956 w 10000"/>
              <a:gd name="connsiteY426" fmla="*/ 10000 h 10000"/>
              <a:gd name="connsiteX427" fmla="*/ 9979 w 10000"/>
              <a:gd name="connsiteY427" fmla="*/ 10000 h 10000"/>
              <a:gd name="connsiteX428" fmla="*/ 10000 w 10000"/>
              <a:gd name="connsiteY428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04 w 10000"/>
              <a:gd name="connsiteY412" fmla="*/ 10000 h 10000"/>
              <a:gd name="connsiteX413" fmla="*/ 9551 w 10000"/>
              <a:gd name="connsiteY413" fmla="*/ 10000 h 10000"/>
              <a:gd name="connsiteX414" fmla="*/ 9571 w 10000"/>
              <a:gd name="connsiteY414" fmla="*/ 10000 h 10000"/>
              <a:gd name="connsiteX415" fmla="*/ 9595 w 10000"/>
              <a:gd name="connsiteY415" fmla="*/ 10000 h 10000"/>
              <a:gd name="connsiteX416" fmla="*/ 9706 w 10000"/>
              <a:gd name="connsiteY416" fmla="*/ 10000 h 10000"/>
              <a:gd name="connsiteX417" fmla="*/ 9727 w 10000"/>
              <a:gd name="connsiteY417" fmla="*/ 10000 h 10000"/>
              <a:gd name="connsiteX418" fmla="*/ 9750 w 10000"/>
              <a:gd name="connsiteY418" fmla="*/ 10000 h 10000"/>
              <a:gd name="connsiteX419" fmla="*/ 9771 w 10000"/>
              <a:gd name="connsiteY419" fmla="*/ 10000 h 10000"/>
              <a:gd name="connsiteX420" fmla="*/ 9795 w 10000"/>
              <a:gd name="connsiteY420" fmla="*/ 10000 h 10000"/>
              <a:gd name="connsiteX421" fmla="*/ 9821 w 10000"/>
              <a:gd name="connsiteY421" fmla="*/ 10000 h 10000"/>
              <a:gd name="connsiteX422" fmla="*/ 9841 w 10000"/>
              <a:gd name="connsiteY422" fmla="*/ 10000 h 10000"/>
              <a:gd name="connsiteX423" fmla="*/ 9865 w 10000"/>
              <a:gd name="connsiteY423" fmla="*/ 10000 h 10000"/>
              <a:gd name="connsiteX424" fmla="*/ 9932 w 10000"/>
              <a:gd name="connsiteY424" fmla="*/ 10000 h 10000"/>
              <a:gd name="connsiteX425" fmla="*/ 9956 w 10000"/>
              <a:gd name="connsiteY425" fmla="*/ 10000 h 10000"/>
              <a:gd name="connsiteX426" fmla="*/ 9979 w 10000"/>
              <a:gd name="connsiteY426" fmla="*/ 10000 h 10000"/>
              <a:gd name="connsiteX427" fmla="*/ 10000 w 10000"/>
              <a:gd name="connsiteY427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483 w 10000"/>
              <a:gd name="connsiteY411" fmla="*/ 10000 h 10000"/>
              <a:gd name="connsiteX412" fmla="*/ 9551 w 10000"/>
              <a:gd name="connsiteY412" fmla="*/ 10000 h 10000"/>
              <a:gd name="connsiteX413" fmla="*/ 9571 w 10000"/>
              <a:gd name="connsiteY413" fmla="*/ 10000 h 10000"/>
              <a:gd name="connsiteX414" fmla="*/ 9595 w 10000"/>
              <a:gd name="connsiteY414" fmla="*/ 10000 h 10000"/>
              <a:gd name="connsiteX415" fmla="*/ 9706 w 10000"/>
              <a:gd name="connsiteY415" fmla="*/ 10000 h 10000"/>
              <a:gd name="connsiteX416" fmla="*/ 9727 w 10000"/>
              <a:gd name="connsiteY416" fmla="*/ 10000 h 10000"/>
              <a:gd name="connsiteX417" fmla="*/ 9750 w 10000"/>
              <a:gd name="connsiteY417" fmla="*/ 10000 h 10000"/>
              <a:gd name="connsiteX418" fmla="*/ 9771 w 10000"/>
              <a:gd name="connsiteY418" fmla="*/ 10000 h 10000"/>
              <a:gd name="connsiteX419" fmla="*/ 9795 w 10000"/>
              <a:gd name="connsiteY419" fmla="*/ 10000 h 10000"/>
              <a:gd name="connsiteX420" fmla="*/ 9821 w 10000"/>
              <a:gd name="connsiteY420" fmla="*/ 10000 h 10000"/>
              <a:gd name="connsiteX421" fmla="*/ 9841 w 10000"/>
              <a:gd name="connsiteY421" fmla="*/ 10000 h 10000"/>
              <a:gd name="connsiteX422" fmla="*/ 9865 w 10000"/>
              <a:gd name="connsiteY422" fmla="*/ 10000 h 10000"/>
              <a:gd name="connsiteX423" fmla="*/ 9932 w 10000"/>
              <a:gd name="connsiteY423" fmla="*/ 10000 h 10000"/>
              <a:gd name="connsiteX424" fmla="*/ 9956 w 10000"/>
              <a:gd name="connsiteY424" fmla="*/ 10000 h 10000"/>
              <a:gd name="connsiteX425" fmla="*/ 9979 w 10000"/>
              <a:gd name="connsiteY425" fmla="*/ 10000 h 10000"/>
              <a:gd name="connsiteX426" fmla="*/ 10000 w 10000"/>
              <a:gd name="connsiteY426" fmla="*/ 10000 h 10000"/>
              <a:gd name="connsiteX0" fmla="*/ 0 w 10000"/>
              <a:gd name="connsiteY0" fmla="*/ 10000 h 10000"/>
              <a:gd name="connsiteX1" fmla="*/ 21 w 10000"/>
              <a:gd name="connsiteY1" fmla="*/ 10000 h 10000"/>
              <a:gd name="connsiteX2" fmla="*/ 44 w 10000"/>
              <a:gd name="connsiteY2" fmla="*/ 10000 h 10000"/>
              <a:gd name="connsiteX3" fmla="*/ 67 w 10000"/>
              <a:gd name="connsiteY3" fmla="*/ 10000 h 10000"/>
              <a:gd name="connsiteX4" fmla="*/ 88 w 10000"/>
              <a:gd name="connsiteY4" fmla="*/ 10000 h 10000"/>
              <a:gd name="connsiteX5" fmla="*/ 111 w 10000"/>
              <a:gd name="connsiteY5" fmla="*/ 10000 h 10000"/>
              <a:gd name="connsiteX6" fmla="*/ 135 w 10000"/>
              <a:gd name="connsiteY6" fmla="*/ 10000 h 10000"/>
              <a:gd name="connsiteX7" fmla="*/ 155 w 10000"/>
              <a:gd name="connsiteY7" fmla="*/ 10000 h 10000"/>
              <a:gd name="connsiteX8" fmla="*/ 176 w 10000"/>
              <a:gd name="connsiteY8" fmla="*/ 10000 h 10000"/>
              <a:gd name="connsiteX9" fmla="*/ 199 w 10000"/>
              <a:gd name="connsiteY9" fmla="*/ 10000 h 10000"/>
              <a:gd name="connsiteX10" fmla="*/ 222 w 10000"/>
              <a:gd name="connsiteY10" fmla="*/ 10000 h 10000"/>
              <a:gd name="connsiteX11" fmla="*/ 246 w 10000"/>
              <a:gd name="connsiteY11" fmla="*/ 10000 h 10000"/>
              <a:gd name="connsiteX12" fmla="*/ 270 w 10000"/>
              <a:gd name="connsiteY12" fmla="*/ 10000 h 10000"/>
              <a:gd name="connsiteX13" fmla="*/ 290 w 10000"/>
              <a:gd name="connsiteY13" fmla="*/ 10000 h 10000"/>
              <a:gd name="connsiteX14" fmla="*/ 314 w 10000"/>
              <a:gd name="connsiteY14" fmla="*/ 10000 h 10000"/>
              <a:gd name="connsiteX15" fmla="*/ 337 w 10000"/>
              <a:gd name="connsiteY15" fmla="*/ 10000 h 10000"/>
              <a:gd name="connsiteX16" fmla="*/ 361 w 10000"/>
              <a:gd name="connsiteY16" fmla="*/ 10000 h 10000"/>
              <a:gd name="connsiteX17" fmla="*/ 381 w 10000"/>
              <a:gd name="connsiteY17" fmla="*/ 10000 h 10000"/>
              <a:gd name="connsiteX18" fmla="*/ 405 w 10000"/>
              <a:gd name="connsiteY18" fmla="*/ 10000 h 10000"/>
              <a:gd name="connsiteX19" fmla="*/ 428 w 10000"/>
              <a:gd name="connsiteY19" fmla="*/ 10000 h 10000"/>
              <a:gd name="connsiteX20" fmla="*/ 449 w 10000"/>
              <a:gd name="connsiteY20" fmla="*/ 10000 h 10000"/>
              <a:gd name="connsiteX21" fmla="*/ 472 w 10000"/>
              <a:gd name="connsiteY21" fmla="*/ 10000 h 10000"/>
              <a:gd name="connsiteX22" fmla="*/ 496 w 10000"/>
              <a:gd name="connsiteY22" fmla="*/ 10000 h 10000"/>
              <a:gd name="connsiteX23" fmla="*/ 516 w 10000"/>
              <a:gd name="connsiteY23" fmla="*/ 10000 h 10000"/>
              <a:gd name="connsiteX24" fmla="*/ 540 w 10000"/>
              <a:gd name="connsiteY24" fmla="*/ 10000 h 10000"/>
              <a:gd name="connsiteX25" fmla="*/ 563 w 10000"/>
              <a:gd name="connsiteY25" fmla="*/ 10000 h 10000"/>
              <a:gd name="connsiteX26" fmla="*/ 581 w 10000"/>
              <a:gd name="connsiteY26" fmla="*/ 10000 h 10000"/>
              <a:gd name="connsiteX27" fmla="*/ 604 w 10000"/>
              <a:gd name="connsiteY27" fmla="*/ 10000 h 10000"/>
              <a:gd name="connsiteX28" fmla="*/ 628 w 10000"/>
              <a:gd name="connsiteY28" fmla="*/ 10000 h 10000"/>
              <a:gd name="connsiteX29" fmla="*/ 648 w 10000"/>
              <a:gd name="connsiteY29" fmla="*/ 10000 h 10000"/>
              <a:gd name="connsiteX30" fmla="*/ 674 w 10000"/>
              <a:gd name="connsiteY30" fmla="*/ 10000 h 10000"/>
              <a:gd name="connsiteX31" fmla="*/ 697 w 10000"/>
              <a:gd name="connsiteY31" fmla="*/ 10000 h 10000"/>
              <a:gd name="connsiteX32" fmla="*/ 719 w 10000"/>
              <a:gd name="connsiteY32" fmla="*/ 10000 h 10000"/>
              <a:gd name="connsiteX33" fmla="*/ 742 w 10000"/>
              <a:gd name="connsiteY33" fmla="*/ 10000 h 10000"/>
              <a:gd name="connsiteX34" fmla="*/ 766 w 10000"/>
              <a:gd name="connsiteY34" fmla="*/ 9996 h 10000"/>
              <a:gd name="connsiteX35" fmla="*/ 789 w 10000"/>
              <a:gd name="connsiteY35" fmla="*/ 9996 h 10000"/>
              <a:gd name="connsiteX36" fmla="*/ 810 w 10000"/>
              <a:gd name="connsiteY36" fmla="*/ 9991 h 10000"/>
              <a:gd name="connsiteX37" fmla="*/ 833 w 10000"/>
              <a:gd name="connsiteY37" fmla="*/ 9991 h 10000"/>
              <a:gd name="connsiteX38" fmla="*/ 857 w 10000"/>
              <a:gd name="connsiteY38" fmla="*/ 9987 h 10000"/>
              <a:gd name="connsiteX39" fmla="*/ 877 w 10000"/>
              <a:gd name="connsiteY39" fmla="*/ 9978 h 10000"/>
              <a:gd name="connsiteX40" fmla="*/ 901 w 10000"/>
              <a:gd name="connsiteY40" fmla="*/ 9961 h 10000"/>
              <a:gd name="connsiteX41" fmla="*/ 924 w 10000"/>
              <a:gd name="connsiteY41" fmla="*/ 9939 h 10000"/>
              <a:gd name="connsiteX42" fmla="*/ 945 w 10000"/>
              <a:gd name="connsiteY42" fmla="*/ 9909 h 10000"/>
              <a:gd name="connsiteX43" fmla="*/ 968 w 10000"/>
              <a:gd name="connsiteY43" fmla="*/ 9866 h 10000"/>
              <a:gd name="connsiteX44" fmla="*/ 989 w 10000"/>
              <a:gd name="connsiteY44" fmla="*/ 9801 h 10000"/>
              <a:gd name="connsiteX45" fmla="*/ 1009 w 10000"/>
              <a:gd name="connsiteY45" fmla="*/ 9715 h 10000"/>
              <a:gd name="connsiteX46" fmla="*/ 1033 w 10000"/>
              <a:gd name="connsiteY46" fmla="*/ 9593 h 10000"/>
              <a:gd name="connsiteX47" fmla="*/ 1056 w 10000"/>
              <a:gd name="connsiteY47" fmla="*/ 9438 h 10000"/>
              <a:gd name="connsiteX48" fmla="*/ 1077 w 10000"/>
              <a:gd name="connsiteY48" fmla="*/ 9234 h 10000"/>
              <a:gd name="connsiteX49" fmla="*/ 1102 w 10000"/>
              <a:gd name="connsiteY49" fmla="*/ 8971 h 10000"/>
              <a:gd name="connsiteX50" fmla="*/ 1126 w 10000"/>
              <a:gd name="connsiteY50" fmla="*/ 8646 h 10000"/>
              <a:gd name="connsiteX51" fmla="*/ 1146 w 10000"/>
              <a:gd name="connsiteY51" fmla="*/ 8248 h 10000"/>
              <a:gd name="connsiteX52" fmla="*/ 1170 w 10000"/>
              <a:gd name="connsiteY52" fmla="*/ 7777 h 10000"/>
              <a:gd name="connsiteX53" fmla="*/ 1193 w 10000"/>
              <a:gd name="connsiteY53" fmla="*/ 7228 h 10000"/>
              <a:gd name="connsiteX54" fmla="*/ 1215 w 10000"/>
              <a:gd name="connsiteY54" fmla="*/ 6596 h 10000"/>
              <a:gd name="connsiteX55" fmla="*/ 1238 w 10000"/>
              <a:gd name="connsiteY55" fmla="*/ 5904 h 10000"/>
              <a:gd name="connsiteX56" fmla="*/ 1262 w 10000"/>
              <a:gd name="connsiteY56" fmla="*/ 5147 h 10000"/>
              <a:gd name="connsiteX57" fmla="*/ 1285 w 10000"/>
              <a:gd name="connsiteY57" fmla="*/ 4360 h 10000"/>
              <a:gd name="connsiteX58" fmla="*/ 1306 w 10000"/>
              <a:gd name="connsiteY58" fmla="*/ 3551 h 10000"/>
              <a:gd name="connsiteX59" fmla="*/ 1329 w 10000"/>
              <a:gd name="connsiteY59" fmla="*/ 2764 h 10000"/>
              <a:gd name="connsiteX60" fmla="*/ 1353 w 10000"/>
              <a:gd name="connsiteY60" fmla="*/ 2016 h 10000"/>
              <a:gd name="connsiteX61" fmla="*/ 1370 w 10000"/>
              <a:gd name="connsiteY61" fmla="*/ 1349 h 10000"/>
              <a:gd name="connsiteX62" fmla="*/ 1394 w 10000"/>
              <a:gd name="connsiteY62" fmla="*/ 787 h 10000"/>
              <a:gd name="connsiteX63" fmla="*/ 1417 w 10000"/>
              <a:gd name="connsiteY63" fmla="*/ 363 h 10000"/>
              <a:gd name="connsiteX64" fmla="*/ 1438 w 10000"/>
              <a:gd name="connsiteY64" fmla="*/ 99 h 10000"/>
              <a:gd name="connsiteX65" fmla="*/ 1461 w 10000"/>
              <a:gd name="connsiteY65" fmla="*/ 0 h 10000"/>
              <a:gd name="connsiteX66" fmla="*/ 1485 w 10000"/>
              <a:gd name="connsiteY66" fmla="*/ 78 h 10000"/>
              <a:gd name="connsiteX67" fmla="*/ 1505 w 10000"/>
              <a:gd name="connsiteY67" fmla="*/ 329 h 10000"/>
              <a:gd name="connsiteX68" fmla="*/ 1531 w 10000"/>
              <a:gd name="connsiteY68" fmla="*/ 735 h 10000"/>
              <a:gd name="connsiteX69" fmla="*/ 1554 w 10000"/>
              <a:gd name="connsiteY69" fmla="*/ 1285 h 10000"/>
              <a:gd name="connsiteX70" fmla="*/ 1575 w 10000"/>
              <a:gd name="connsiteY70" fmla="*/ 1946 h 10000"/>
              <a:gd name="connsiteX71" fmla="*/ 1598 w 10000"/>
              <a:gd name="connsiteY71" fmla="*/ 2682 h 10000"/>
              <a:gd name="connsiteX72" fmla="*/ 1621 w 10000"/>
              <a:gd name="connsiteY72" fmla="*/ 3469 h 10000"/>
              <a:gd name="connsiteX73" fmla="*/ 1642 w 10000"/>
              <a:gd name="connsiteY73" fmla="*/ 4273 h 10000"/>
              <a:gd name="connsiteX74" fmla="*/ 1665 w 10000"/>
              <a:gd name="connsiteY74" fmla="*/ 5069 h 10000"/>
              <a:gd name="connsiteX75" fmla="*/ 1690 w 10000"/>
              <a:gd name="connsiteY75" fmla="*/ 5830 h 10000"/>
              <a:gd name="connsiteX76" fmla="*/ 1713 w 10000"/>
              <a:gd name="connsiteY76" fmla="*/ 6531 h 10000"/>
              <a:gd name="connsiteX77" fmla="*/ 1734 w 10000"/>
              <a:gd name="connsiteY77" fmla="*/ 7167 h 10000"/>
              <a:gd name="connsiteX78" fmla="*/ 1757 w 10000"/>
              <a:gd name="connsiteY78" fmla="*/ 7725 h 10000"/>
              <a:gd name="connsiteX79" fmla="*/ 1778 w 10000"/>
              <a:gd name="connsiteY79" fmla="*/ 8205 h 10000"/>
              <a:gd name="connsiteX80" fmla="*/ 1798 w 10000"/>
              <a:gd name="connsiteY80" fmla="*/ 8612 h 10000"/>
              <a:gd name="connsiteX81" fmla="*/ 1822 w 10000"/>
              <a:gd name="connsiteY81" fmla="*/ 8945 h 10000"/>
              <a:gd name="connsiteX82" fmla="*/ 1845 w 10000"/>
              <a:gd name="connsiteY82" fmla="*/ 9208 h 10000"/>
              <a:gd name="connsiteX83" fmla="*/ 1866 w 10000"/>
              <a:gd name="connsiteY83" fmla="*/ 9420 h 10000"/>
              <a:gd name="connsiteX84" fmla="*/ 1889 w 10000"/>
              <a:gd name="connsiteY84" fmla="*/ 9580 h 10000"/>
              <a:gd name="connsiteX85" fmla="*/ 1913 w 10000"/>
              <a:gd name="connsiteY85" fmla="*/ 9702 h 10000"/>
              <a:gd name="connsiteX86" fmla="*/ 1933 w 10000"/>
              <a:gd name="connsiteY86" fmla="*/ 9792 h 10000"/>
              <a:gd name="connsiteX87" fmla="*/ 1958 w 10000"/>
              <a:gd name="connsiteY87" fmla="*/ 9862 h 10000"/>
              <a:gd name="connsiteX88" fmla="*/ 1982 w 10000"/>
              <a:gd name="connsiteY88" fmla="*/ 9905 h 10000"/>
              <a:gd name="connsiteX89" fmla="*/ 2003 w 10000"/>
              <a:gd name="connsiteY89" fmla="*/ 9939 h 10000"/>
              <a:gd name="connsiteX90" fmla="*/ 2026 w 10000"/>
              <a:gd name="connsiteY90" fmla="*/ 9961 h 10000"/>
              <a:gd name="connsiteX91" fmla="*/ 2050 w 10000"/>
              <a:gd name="connsiteY91" fmla="*/ 9974 h 10000"/>
              <a:gd name="connsiteX92" fmla="*/ 2070 w 10000"/>
              <a:gd name="connsiteY92" fmla="*/ 9987 h 10000"/>
              <a:gd name="connsiteX93" fmla="*/ 2094 w 10000"/>
              <a:gd name="connsiteY93" fmla="*/ 9991 h 10000"/>
              <a:gd name="connsiteX94" fmla="*/ 2117 w 10000"/>
              <a:gd name="connsiteY94" fmla="*/ 9991 h 10000"/>
              <a:gd name="connsiteX95" fmla="*/ 2141 w 10000"/>
              <a:gd name="connsiteY95" fmla="*/ 9996 h 10000"/>
              <a:gd name="connsiteX96" fmla="*/ 2162 w 10000"/>
              <a:gd name="connsiteY96" fmla="*/ 9996 h 10000"/>
              <a:gd name="connsiteX97" fmla="*/ 2183 w 10000"/>
              <a:gd name="connsiteY97" fmla="*/ 9996 h 10000"/>
              <a:gd name="connsiteX98" fmla="*/ 2206 w 10000"/>
              <a:gd name="connsiteY98" fmla="*/ 10000 h 10000"/>
              <a:gd name="connsiteX99" fmla="*/ 2227 w 10000"/>
              <a:gd name="connsiteY99" fmla="*/ 10000 h 10000"/>
              <a:gd name="connsiteX100" fmla="*/ 2250 w 10000"/>
              <a:gd name="connsiteY100" fmla="*/ 10000 h 10000"/>
              <a:gd name="connsiteX101" fmla="*/ 2274 w 10000"/>
              <a:gd name="connsiteY101" fmla="*/ 10000 h 10000"/>
              <a:gd name="connsiteX102" fmla="*/ 2294 w 10000"/>
              <a:gd name="connsiteY102" fmla="*/ 10000 h 10000"/>
              <a:gd name="connsiteX103" fmla="*/ 2318 w 10000"/>
              <a:gd name="connsiteY103" fmla="*/ 10000 h 10000"/>
              <a:gd name="connsiteX104" fmla="*/ 2341 w 10000"/>
              <a:gd name="connsiteY104" fmla="*/ 10000 h 10000"/>
              <a:gd name="connsiteX105" fmla="*/ 2362 w 10000"/>
              <a:gd name="connsiteY105" fmla="*/ 10000 h 10000"/>
              <a:gd name="connsiteX106" fmla="*/ 2385 w 10000"/>
              <a:gd name="connsiteY106" fmla="*/ 10000 h 10000"/>
              <a:gd name="connsiteX107" fmla="*/ 2411 w 10000"/>
              <a:gd name="connsiteY107" fmla="*/ 10000 h 10000"/>
              <a:gd name="connsiteX108" fmla="*/ 2431 w 10000"/>
              <a:gd name="connsiteY108" fmla="*/ 10000 h 10000"/>
              <a:gd name="connsiteX109" fmla="*/ 2478 w 10000"/>
              <a:gd name="connsiteY109" fmla="*/ 10000 h 10000"/>
              <a:gd name="connsiteX110" fmla="*/ 2499 w 10000"/>
              <a:gd name="connsiteY110" fmla="*/ 10000 h 10000"/>
              <a:gd name="connsiteX111" fmla="*/ 2522 w 10000"/>
              <a:gd name="connsiteY111" fmla="*/ 10000 h 10000"/>
              <a:gd name="connsiteX112" fmla="*/ 2546 w 10000"/>
              <a:gd name="connsiteY112" fmla="*/ 10000 h 10000"/>
              <a:gd name="connsiteX113" fmla="*/ 2566 w 10000"/>
              <a:gd name="connsiteY113" fmla="*/ 10000 h 10000"/>
              <a:gd name="connsiteX114" fmla="*/ 2587 w 10000"/>
              <a:gd name="connsiteY114" fmla="*/ 10000 h 10000"/>
              <a:gd name="connsiteX115" fmla="*/ 2610 w 10000"/>
              <a:gd name="connsiteY115" fmla="*/ 10000 h 10000"/>
              <a:gd name="connsiteX116" fmla="*/ 2635 w 10000"/>
              <a:gd name="connsiteY116" fmla="*/ 10000 h 10000"/>
              <a:gd name="connsiteX117" fmla="*/ 2655 w 10000"/>
              <a:gd name="connsiteY117" fmla="*/ 10000 h 10000"/>
              <a:gd name="connsiteX118" fmla="*/ 2679 w 10000"/>
              <a:gd name="connsiteY118" fmla="*/ 10000 h 10000"/>
              <a:gd name="connsiteX119" fmla="*/ 2702 w 10000"/>
              <a:gd name="connsiteY119" fmla="*/ 10000 h 10000"/>
              <a:gd name="connsiteX120" fmla="*/ 2723 w 10000"/>
              <a:gd name="connsiteY120" fmla="*/ 10000 h 10000"/>
              <a:gd name="connsiteX121" fmla="*/ 2746 w 10000"/>
              <a:gd name="connsiteY121" fmla="*/ 10000 h 10000"/>
              <a:gd name="connsiteX122" fmla="*/ 2770 w 10000"/>
              <a:gd name="connsiteY122" fmla="*/ 10000 h 10000"/>
              <a:gd name="connsiteX123" fmla="*/ 2790 w 10000"/>
              <a:gd name="connsiteY123" fmla="*/ 10000 h 10000"/>
              <a:gd name="connsiteX124" fmla="*/ 2814 w 10000"/>
              <a:gd name="connsiteY124" fmla="*/ 10000 h 10000"/>
              <a:gd name="connsiteX125" fmla="*/ 2839 w 10000"/>
              <a:gd name="connsiteY125" fmla="*/ 10000 h 10000"/>
              <a:gd name="connsiteX126" fmla="*/ 2860 w 10000"/>
              <a:gd name="connsiteY126" fmla="*/ 10000 h 10000"/>
              <a:gd name="connsiteX127" fmla="*/ 2883 w 10000"/>
              <a:gd name="connsiteY127" fmla="*/ 10000 h 10000"/>
              <a:gd name="connsiteX128" fmla="*/ 2906 w 10000"/>
              <a:gd name="connsiteY128" fmla="*/ 10000 h 10000"/>
              <a:gd name="connsiteX129" fmla="*/ 2927 w 10000"/>
              <a:gd name="connsiteY129" fmla="*/ 10000 h 10000"/>
              <a:gd name="connsiteX130" fmla="*/ 2950 w 10000"/>
              <a:gd name="connsiteY130" fmla="*/ 10000 h 10000"/>
              <a:gd name="connsiteX131" fmla="*/ 2971 w 10000"/>
              <a:gd name="connsiteY131" fmla="*/ 10000 h 10000"/>
              <a:gd name="connsiteX132" fmla="*/ 2994 w 10000"/>
              <a:gd name="connsiteY132" fmla="*/ 10000 h 10000"/>
              <a:gd name="connsiteX133" fmla="*/ 3015 w 10000"/>
              <a:gd name="connsiteY133" fmla="*/ 10000 h 10000"/>
              <a:gd name="connsiteX134" fmla="*/ 3038 w 10000"/>
              <a:gd name="connsiteY134" fmla="*/ 10000 h 10000"/>
              <a:gd name="connsiteX135" fmla="*/ 3062 w 10000"/>
              <a:gd name="connsiteY135" fmla="*/ 10000 h 10000"/>
              <a:gd name="connsiteX136" fmla="*/ 3082 w 10000"/>
              <a:gd name="connsiteY136" fmla="*/ 10000 h 10000"/>
              <a:gd name="connsiteX137" fmla="*/ 3106 w 10000"/>
              <a:gd name="connsiteY137" fmla="*/ 10000 h 10000"/>
              <a:gd name="connsiteX138" fmla="*/ 3130 w 10000"/>
              <a:gd name="connsiteY138" fmla="*/ 10000 h 10000"/>
              <a:gd name="connsiteX139" fmla="*/ 3151 w 10000"/>
              <a:gd name="connsiteY139" fmla="*/ 10000 h 10000"/>
              <a:gd name="connsiteX140" fmla="*/ 3174 w 10000"/>
              <a:gd name="connsiteY140" fmla="*/ 10000 h 10000"/>
              <a:gd name="connsiteX141" fmla="*/ 3198 w 10000"/>
              <a:gd name="connsiteY141" fmla="*/ 10000 h 10000"/>
              <a:gd name="connsiteX142" fmla="*/ 3218 w 10000"/>
              <a:gd name="connsiteY142" fmla="*/ 10000 h 10000"/>
              <a:gd name="connsiteX143" fmla="*/ 3423 w 10000"/>
              <a:gd name="connsiteY143" fmla="*/ 10000 h 10000"/>
              <a:gd name="connsiteX144" fmla="*/ 3443 w 10000"/>
              <a:gd name="connsiteY144" fmla="*/ 10000 h 10000"/>
              <a:gd name="connsiteX145" fmla="*/ 3490 w 10000"/>
              <a:gd name="connsiteY145" fmla="*/ 10000 h 10000"/>
              <a:gd name="connsiteX146" fmla="*/ 3511 w 10000"/>
              <a:gd name="connsiteY146" fmla="*/ 10000 h 10000"/>
              <a:gd name="connsiteX147" fmla="*/ 3534 w 10000"/>
              <a:gd name="connsiteY147" fmla="*/ 10000 h 10000"/>
              <a:gd name="connsiteX148" fmla="*/ 3558 w 10000"/>
              <a:gd name="connsiteY148" fmla="*/ 10000 h 10000"/>
              <a:gd name="connsiteX149" fmla="*/ 3578 w 10000"/>
              <a:gd name="connsiteY149" fmla="*/ 10000 h 10000"/>
              <a:gd name="connsiteX150" fmla="*/ 3603 w 10000"/>
              <a:gd name="connsiteY150" fmla="*/ 10000 h 10000"/>
              <a:gd name="connsiteX151" fmla="*/ 3626 w 10000"/>
              <a:gd name="connsiteY151" fmla="*/ 10000 h 10000"/>
              <a:gd name="connsiteX152" fmla="*/ 3647 w 10000"/>
              <a:gd name="connsiteY152" fmla="*/ 10000 h 10000"/>
              <a:gd name="connsiteX153" fmla="*/ 3670 w 10000"/>
              <a:gd name="connsiteY153" fmla="*/ 10000 h 10000"/>
              <a:gd name="connsiteX154" fmla="*/ 3694 w 10000"/>
              <a:gd name="connsiteY154" fmla="*/ 10000 h 10000"/>
              <a:gd name="connsiteX155" fmla="*/ 3716 w 10000"/>
              <a:gd name="connsiteY155" fmla="*/ 10000 h 10000"/>
              <a:gd name="connsiteX156" fmla="*/ 3740 w 10000"/>
              <a:gd name="connsiteY156" fmla="*/ 10000 h 10000"/>
              <a:gd name="connsiteX157" fmla="*/ 3760 w 10000"/>
              <a:gd name="connsiteY157" fmla="*/ 10000 h 10000"/>
              <a:gd name="connsiteX158" fmla="*/ 3781 w 10000"/>
              <a:gd name="connsiteY158" fmla="*/ 10000 h 10000"/>
              <a:gd name="connsiteX159" fmla="*/ 3804 w 10000"/>
              <a:gd name="connsiteY159" fmla="*/ 10000 h 10000"/>
              <a:gd name="connsiteX160" fmla="*/ 3828 w 10000"/>
              <a:gd name="connsiteY160" fmla="*/ 10000 h 10000"/>
              <a:gd name="connsiteX161" fmla="*/ 3851 w 10000"/>
              <a:gd name="connsiteY161" fmla="*/ 10000 h 10000"/>
              <a:gd name="connsiteX162" fmla="*/ 3872 w 10000"/>
              <a:gd name="connsiteY162" fmla="*/ 10000 h 10000"/>
              <a:gd name="connsiteX163" fmla="*/ 3895 w 10000"/>
              <a:gd name="connsiteY163" fmla="*/ 10000 h 10000"/>
              <a:gd name="connsiteX164" fmla="*/ 3919 w 10000"/>
              <a:gd name="connsiteY164" fmla="*/ 10000 h 10000"/>
              <a:gd name="connsiteX165" fmla="*/ 3939 w 10000"/>
              <a:gd name="connsiteY165" fmla="*/ 10000 h 10000"/>
              <a:gd name="connsiteX166" fmla="*/ 3963 w 10000"/>
              <a:gd name="connsiteY166" fmla="*/ 10000 h 10000"/>
              <a:gd name="connsiteX167" fmla="*/ 3986 w 10000"/>
              <a:gd name="connsiteY167" fmla="*/ 10000 h 10000"/>
              <a:gd name="connsiteX168" fmla="*/ 4007 w 10000"/>
              <a:gd name="connsiteY168" fmla="*/ 10000 h 10000"/>
              <a:gd name="connsiteX169" fmla="*/ 4030 w 10000"/>
              <a:gd name="connsiteY169" fmla="*/ 10000 h 10000"/>
              <a:gd name="connsiteX170" fmla="*/ 4054 w 10000"/>
              <a:gd name="connsiteY170" fmla="*/ 10000 h 10000"/>
              <a:gd name="connsiteX171" fmla="*/ 4075 w 10000"/>
              <a:gd name="connsiteY171" fmla="*/ 10000 h 10000"/>
              <a:gd name="connsiteX172" fmla="*/ 4099 w 10000"/>
              <a:gd name="connsiteY172" fmla="*/ 10000 h 10000"/>
              <a:gd name="connsiteX173" fmla="*/ 4122 w 10000"/>
              <a:gd name="connsiteY173" fmla="*/ 10000 h 10000"/>
              <a:gd name="connsiteX174" fmla="*/ 4145 w 10000"/>
              <a:gd name="connsiteY174" fmla="*/ 10000 h 10000"/>
              <a:gd name="connsiteX175" fmla="*/ 4165 w 10000"/>
              <a:gd name="connsiteY175" fmla="*/ 10000 h 10000"/>
              <a:gd name="connsiteX176" fmla="*/ 4189 w 10000"/>
              <a:gd name="connsiteY176" fmla="*/ 10000 h 10000"/>
              <a:gd name="connsiteX177" fmla="*/ 4209 w 10000"/>
              <a:gd name="connsiteY177" fmla="*/ 10000 h 10000"/>
              <a:gd name="connsiteX178" fmla="*/ 4233 w 10000"/>
              <a:gd name="connsiteY178" fmla="*/ 10000 h 10000"/>
              <a:gd name="connsiteX179" fmla="*/ 4256 w 10000"/>
              <a:gd name="connsiteY179" fmla="*/ 10000 h 10000"/>
              <a:gd name="connsiteX180" fmla="*/ 4280 w 10000"/>
              <a:gd name="connsiteY180" fmla="*/ 10000 h 10000"/>
              <a:gd name="connsiteX181" fmla="*/ 4300 w 10000"/>
              <a:gd name="connsiteY181" fmla="*/ 10000 h 10000"/>
              <a:gd name="connsiteX182" fmla="*/ 4324 w 10000"/>
              <a:gd name="connsiteY182" fmla="*/ 10000 h 10000"/>
              <a:gd name="connsiteX183" fmla="*/ 4347 w 10000"/>
              <a:gd name="connsiteY183" fmla="*/ 10000 h 10000"/>
              <a:gd name="connsiteX184" fmla="*/ 4368 w 10000"/>
              <a:gd name="connsiteY184" fmla="*/ 10000 h 10000"/>
              <a:gd name="connsiteX185" fmla="*/ 4391 w 10000"/>
              <a:gd name="connsiteY185" fmla="*/ 10000 h 10000"/>
              <a:gd name="connsiteX186" fmla="*/ 4414 w 10000"/>
              <a:gd name="connsiteY186" fmla="*/ 10000 h 10000"/>
              <a:gd name="connsiteX187" fmla="*/ 4435 w 10000"/>
              <a:gd name="connsiteY187" fmla="*/ 10000 h 10000"/>
              <a:gd name="connsiteX188" fmla="*/ 4458 w 10000"/>
              <a:gd name="connsiteY188" fmla="*/ 10000 h 10000"/>
              <a:gd name="connsiteX189" fmla="*/ 4482 w 10000"/>
              <a:gd name="connsiteY189" fmla="*/ 10000 h 10000"/>
              <a:gd name="connsiteX190" fmla="*/ 4502 w 10000"/>
              <a:gd name="connsiteY190" fmla="*/ 10000 h 10000"/>
              <a:gd name="connsiteX191" fmla="*/ 4526 w 10000"/>
              <a:gd name="connsiteY191" fmla="*/ 10000 h 10000"/>
              <a:gd name="connsiteX192" fmla="*/ 4550 w 10000"/>
              <a:gd name="connsiteY192" fmla="*/ 10000 h 10000"/>
              <a:gd name="connsiteX193" fmla="*/ 4569 w 10000"/>
              <a:gd name="connsiteY193" fmla="*/ 10000 h 10000"/>
              <a:gd name="connsiteX194" fmla="*/ 4593 w 10000"/>
              <a:gd name="connsiteY194" fmla="*/ 10000 h 10000"/>
              <a:gd name="connsiteX195" fmla="*/ 4617 w 10000"/>
              <a:gd name="connsiteY195" fmla="*/ 10000 h 10000"/>
              <a:gd name="connsiteX196" fmla="*/ 4637 w 10000"/>
              <a:gd name="connsiteY196" fmla="*/ 10000 h 10000"/>
              <a:gd name="connsiteX197" fmla="*/ 4661 w 10000"/>
              <a:gd name="connsiteY197" fmla="*/ 10000 h 10000"/>
              <a:gd name="connsiteX198" fmla="*/ 4684 w 10000"/>
              <a:gd name="connsiteY198" fmla="*/ 10000 h 10000"/>
              <a:gd name="connsiteX199" fmla="*/ 4708 w 10000"/>
              <a:gd name="connsiteY199" fmla="*/ 10000 h 10000"/>
              <a:gd name="connsiteX200" fmla="*/ 4728 w 10000"/>
              <a:gd name="connsiteY200" fmla="*/ 10000 h 10000"/>
              <a:gd name="connsiteX201" fmla="*/ 4752 w 10000"/>
              <a:gd name="connsiteY201" fmla="*/ 10000 h 10000"/>
              <a:gd name="connsiteX202" fmla="*/ 4775 w 10000"/>
              <a:gd name="connsiteY202" fmla="*/ 10000 h 10000"/>
              <a:gd name="connsiteX203" fmla="*/ 4796 w 10000"/>
              <a:gd name="connsiteY203" fmla="*/ 10000 h 10000"/>
              <a:gd name="connsiteX204" fmla="*/ 4819 w 10000"/>
              <a:gd name="connsiteY204" fmla="*/ 10000 h 10000"/>
              <a:gd name="connsiteX205" fmla="*/ 4843 w 10000"/>
              <a:gd name="connsiteY205" fmla="*/ 10000 h 10000"/>
              <a:gd name="connsiteX206" fmla="*/ 4863 w 10000"/>
              <a:gd name="connsiteY206" fmla="*/ 10000 h 10000"/>
              <a:gd name="connsiteX207" fmla="*/ 4887 w 10000"/>
              <a:gd name="connsiteY207" fmla="*/ 10000 h 10000"/>
              <a:gd name="connsiteX208" fmla="*/ 4910 w 10000"/>
              <a:gd name="connsiteY208" fmla="*/ 10000 h 10000"/>
              <a:gd name="connsiteX209" fmla="*/ 4931 w 10000"/>
              <a:gd name="connsiteY209" fmla="*/ 10000 h 10000"/>
              <a:gd name="connsiteX210" fmla="*/ 4951 w 10000"/>
              <a:gd name="connsiteY210" fmla="*/ 10000 h 10000"/>
              <a:gd name="connsiteX211" fmla="*/ 4975 w 10000"/>
              <a:gd name="connsiteY211" fmla="*/ 10000 h 10000"/>
              <a:gd name="connsiteX212" fmla="*/ 4995 w 10000"/>
              <a:gd name="connsiteY212" fmla="*/ 10000 h 10000"/>
              <a:gd name="connsiteX213" fmla="*/ 5021 w 10000"/>
              <a:gd name="connsiteY213" fmla="*/ 10000 h 10000"/>
              <a:gd name="connsiteX214" fmla="*/ 5045 w 10000"/>
              <a:gd name="connsiteY214" fmla="*/ 10000 h 10000"/>
              <a:gd name="connsiteX215" fmla="*/ 5066 w 10000"/>
              <a:gd name="connsiteY215" fmla="*/ 10000 h 10000"/>
              <a:gd name="connsiteX216" fmla="*/ 5089 w 10000"/>
              <a:gd name="connsiteY216" fmla="*/ 10000 h 10000"/>
              <a:gd name="connsiteX217" fmla="*/ 5113 w 10000"/>
              <a:gd name="connsiteY217" fmla="*/ 10000 h 10000"/>
              <a:gd name="connsiteX218" fmla="*/ 5136 w 10000"/>
              <a:gd name="connsiteY218" fmla="*/ 10000 h 10000"/>
              <a:gd name="connsiteX219" fmla="*/ 5157 w 10000"/>
              <a:gd name="connsiteY219" fmla="*/ 10000 h 10000"/>
              <a:gd name="connsiteX220" fmla="*/ 5180 w 10000"/>
              <a:gd name="connsiteY220" fmla="*/ 10000 h 10000"/>
              <a:gd name="connsiteX221" fmla="*/ 5204 w 10000"/>
              <a:gd name="connsiteY221" fmla="*/ 10000 h 10000"/>
              <a:gd name="connsiteX222" fmla="*/ 5224 w 10000"/>
              <a:gd name="connsiteY222" fmla="*/ 10000 h 10000"/>
              <a:gd name="connsiteX223" fmla="*/ 5248 w 10000"/>
              <a:gd name="connsiteY223" fmla="*/ 10000 h 10000"/>
              <a:gd name="connsiteX224" fmla="*/ 5271 w 10000"/>
              <a:gd name="connsiteY224" fmla="*/ 10000 h 10000"/>
              <a:gd name="connsiteX225" fmla="*/ 5292 w 10000"/>
              <a:gd name="connsiteY225" fmla="*/ 10000 h 10000"/>
              <a:gd name="connsiteX226" fmla="*/ 5315 w 10000"/>
              <a:gd name="connsiteY226" fmla="*/ 10000 h 10000"/>
              <a:gd name="connsiteX227" fmla="*/ 5339 w 10000"/>
              <a:gd name="connsiteY227" fmla="*/ 10000 h 10000"/>
              <a:gd name="connsiteX228" fmla="*/ 5356 w 10000"/>
              <a:gd name="connsiteY228" fmla="*/ 10000 h 10000"/>
              <a:gd name="connsiteX229" fmla="*/ 5380 w 10000"/>
              <a:gd name="connsiteY229" fmla="*/ 10000 h 10000"/>
              <a:gd name="connsiteX230" fmla="*/ 5403 w 10000"/>
              <a:gd name="connsiteY230" fmla="*/ 10000 h 10000"/>
              <a:gd name="connsiteX231" fmla="*/ 5424 w 10000"/>
              <a:gd name="connsiteY231" fmla="*/ 10000 h 10000"/>
              <a:gd name="connsiteX232" fmla="*/ 5449 w 10000"/>
              <a:gd name="connsiteY232" fmla="*/ 10000 h 10000"/>
              <a:gd name="connsiteX233" fmla="*/ 5473 w 10000"/>
              <a:gd name="connsiteY233" fmla="*/ 10000 h 10000"/>
              <a:gd name="connsiteX234" fmla="*/ 5493 w 10000"/>
              <a:gd name="connsiteY234" fmla="*/ 10000 h 10000"/>
              <a:gd name="connsiteX235" fmla="*/ 5518 w 10000"/>
              <a:gd name="connsiteY235" fmla="*/ 10000 h 10000"/>
              <a:gd name="connsiteX236" fmla="*/ 5541 w 10000"/>
              <a:gd name="connsiteY236" fmla="*/ 10000 h 10000"/>
              <a:gd name="connsiteX237" fmla="*/ 5565 w 10000"/>
              <a:gd name="connsiteY237" fmla="*/ 10000 h 10000"/>
              <a:gd name="connsiteX238" fmla="*/ 5585 w 10000"/>
              <a:gd name="connsiteY238" fmla="*/ 10000 h 10000"/>
              <a:gd name="connsiteX239" fmla="*/ 5609 w 10000"/>
              <a:gd name="connsiteY239" fmla="*/ 10000 h 10000"/>
              <a:gd name="connsiteX240" fmla="*/ 5632 w 10000"/>
              <a:gd name="connsiteY240" fmla="*/ 10000 h 10000"/>
              <a:gd name="connsiteX241" fmla="*/ 5653 w 10000"/>
              <a:gd name="connsiteY241" fmla="*/ 10000 h 10000"/>
              <a:gd name="connsiteX242" fmla="*/ 5676 w 10000"/>
              <a:gd name="connsiteY242" fmla="*/ 10000 h 10000"/>
              <a:gd name="connsiteX243" fmla="*/ 5699 w 10000"/>
              <a:gd name="connsiteY243" fmla="*/ 10000 h 10000"/>
              <a:gd name="connsiteX244" fmla="*/ 5720 w 10000"/>
              <a:gd name="connsiteY244" fmla="*/ 10000 h 10000"/>
              <a:gd name="connsiteX245" fmla="*/ 5743 w 10000"/>
              <a:gd name="connsiteY245" fmla="*/ 10000 h 10000"/>
              <a:gd name="connsiteX246" fmla="*/ 5764 w 10000"/>
              <a:gd name="connsiteY246" fmla="*/ 10000 h 10000"/>
              <a:gd name="connsiteX247" fmla="*/ 5785 w 10000"/>
              <a:gd name="connsiteY247" fmla="*/ 10000 h 10000"/>
              <a:gd name="connsiteX248" fmla="*/ 5808 w 10000"/>
              <a:gd name="connsiteY248" fmla="*/ 10000 h 10000"/>
              <a:gd name="connsiteX249" fmla="*/ 5831 w 10000"/>
              <a:gd name="connsiteY249" fmla="*/ 10000 h 10000"/>
              <a:gd name="connsiteX250" fmla="*/ 5852 w 10000"/>
              <a:gd name="connsiteY250" fmla="*/ 10000 h 10000"/>
              <a:gd name="connsiteX251" fmla="*/ 5876 w 10000"/>
              <a:gd name="connsiteY251" fmla="*/ 10000 h 10000"/>
              <a:gd name="connsiteX252" fmla="*/ 5901 w 10000"/>
              <a:gd name="connsiteY252" fmla="*/ 10000 h 10000"/>
              <a:gd name="connsiteX253" fmla="*/ 5921 w 10000"/>
              <a:gd name="connsiteY253" fmla="*/ 10000 h 10000"/>
              <a:gd name="connsiteX254" fmla="*/ 5945 w 10000"/>
              <a:gd name="connsiteY254" fmla="*/ 10000 h 10000"/>
              <a:gd name="connsiteX255" fmla="*/ 5968 w 10000"/>
              <a:gd name="connsiteY255" fmla="*/ 10000 h 10000"/>
              <a:gd name="connsiteX256" fmla="*/ 5993 w 10000"/>
              <a:gd name="connsiteY256" fmla="*/ 10000 h 10000"/>
              <a:gd name="connsiteX257" fmla="*/ 6013 w 10000"/>
              <a:gd name="connsiteY257" fmla="*/ 10000 h 10000"/>
              <a:gd name="connsiteX258" fmla="*/ 6037 w 10000"/>
              <a:gd name="connsiteY258" fmla="*/ 10000 h 10000"/>
              <a:gd name="connsiteX259" fmla="*/ 6060 w 10000"/>
              <a:gd name="connsiteY259" fmla="*/ 10000 h 10000"/>
              <a:gd name="connsiteX260" fmla="*/ 6081 w 10000"/>
              <a:gd name="connsiteY260" fmla="*/ 10000 h 10000"/>
              <a:gd name="connsiteX261" fmla="*/ 6104 w 10000"/>
              <a:gd name="connsiteY261" fmla="*/ 10000 h 10000"/>
              <a:gd name="connsiteX262" fmla="*/ 6128 w 10000"/>
              <a:gd name="connsiteY262" fmla="*/ 10000 h 10000"/>
              <a:gd name="connsiteX263" fmla="*/ 6145 w 10000"/>
              <a:gd name="connsiteY263" fmla="*/ 10000 h 10000"/>
              <a:gd name="connsiteX264" fmla="*/ 6169 w 10000"/>
              <a:gd name="connsiteY264" fmla="*/ 10000 h 10000"/>
              <a:gd name="connsiteX265" fmla="*/ 6192 w 10000"/>
              <a:gd name="connsiteY265" fmla="*/ 10000 h 10000"/>
              <a:gd name="connsiteX266" fmla="*/ 6213 w 10000"/>
              <a:gd name="connsiteY266" fmla="*/ 10000 h 10000"/>
              <a:gd name="connsiteX267" fmla="*/ 6236 w 10000"/>
              <a:gd name="connsiteY267" fmla="*/ 10000 h 10000"/>
              <a:gd name="connsiteX268" fmla="*/ 6260 w 10000"/>
              <a:gd name="connsiteY268" fmla="*/ 10000 h 10000"/>
              <a:gd name="connsiteX269" fmla="*/ 6280 w 10000"/>
              <a:gd name="connsiteY269" fmla="*/ 10000 h 10000"/>
              <a:gd name="connsiteX270" fmla="*/ 6305 w 10000"/>
              <a:gd name="connsiteY270" fmla="*/ 10000 h 10000"/>
              <a:gd name="connsiteX271" fmla="*/ 6329 w 10000"/>
              <a:gd name="connsiteY271" fmla="*/ 10000 h 10000"/>
              <a:gd name="connsiteX272" fmla="*/ 6350 w 10000"/>
              <a:gd name="connsiteY272" fmla="*/ 10000 h 10000"/>
              <a:gd name="connsiteX273" fmla="*/ 6373 w 10000"/>
              <a:gd name="connsiteY273" fmla="*/ 10000 h 10000"/>
              <a:gd name="connsiteX274" fmla="*/ 6397 w 10000"/>
              <a:gd name="connsiteY274" fmla="*/ 10000 h 10000"/>
              <a:gd name="connsiteX275" fmla="*/ 6417 w 10000"/>
              <a:gd name="connsiteY275" fmla="*/ 10000 h 10000"/>
              <a:gd name="connsiteX276" fmla="*/ 6441 w 10000"/>
              <a:gd name="connsiteY276" fmla="*/ 10000 h 10000"/>
              <a:gd name="connsiteX277" fmla="*/ 6465 w 10000"/>
              <a:gd name="connsiteY277" fmla="*/ 10000 h 10000"/>
              <a:gd name="connsiteX278" fmla="*/ 6489 w 10000"/>
              <a:gd name="connsiteY278" fmla="*/ 10000 h 10000"/>
              <a:gd name="connsiteX279" fmla="*/ 6509 w 10000"/>
              <a:gd name="connsiteY279" fmla="*/ 10000 h 10000"/>
              <a:gd name="connsiteX280" fmla="*/ 6533 w 10000"/>
              <a:gd name="connsiteY280" fmla="*/ 10000 h 10000"/>
              <a:gd name="connsiteX281" fmla="*/ 6553 w 10000"/>
              <a:gd name="connsiteY281" fmla="*/ 10000 h 10000"/>
              <a:gd name="connsiteX282" fmla="*/ 6574 w 10000"/>
              <a:gd name="connsiteY282" fmla="*/ 10000 h 10000"/>
              <a:gd name="connsiteX283" fmla="*/ 6597 w 10000"/>
              <a:gd name="connsiteY283" fmla="*/ 10000 h 10000"/>
              <a:gd name="connsiteX284" fmla="*/ 6621 w 10000"/>
              <a:gd name="connsiteY284" fmla="*/ 10000 h 10000"/>
              <a:gd name="connsiteX285" fmla="*/ 6641 w 10000"/>
              <a:gd name="connsiteY285" fmla="*/ 10000 h 10000"/>
              <a:gd name="connsiteX286" fmla="*/ 6665 w 10000"/>
              <a:gd name="connsiteY286" fmla="*/ 10000 h 10000"/>
              <a:gd name="connsiteX287" fmla="*/ 6688 w 10000"/>
              <a:gd name="connsiteY287" fmla="*/ 10000 h 10000"/>
              <a:gd name="connsiteX288" fmla="*/ 6709 w 10000"/>
              <a:gd name="connsiteY288" fmla="*/ 10000 h 10000"/>
              <a:gd name="connsiteX289" fmla="*/ 6732 w 10000"/>
              <a:gd name="connsiteY289" fmla="*/ 10000 h 10000"/>
              <a:gd name="connsiteX290" fmla="*/ 6758 w 10000"/>
              <a:gd name="connsiteY290" fmla="*/ 10000 h 10000"/>
              <a:gd name="connsiteX291" fmla="*/ 6778 w 10000"/>
              <a:gd name="connsiteY291" fmla="*/ 10000 h 10000"/>
              <a:gd name="connsiteX292" fmla="*/ 6802 w 10000"/>
              <a:gd name="connsiteY292" fmla="*/ 10000 h 10000"/>
              <a:gd name="connsiteX293" fmla="*/ 6825 w 10000"/>
              <a:gd name="connsiteY293" fmla="*/ 10000 h 10000"/>
              <a:gd name="connsiteX294" fmla="*/ 6846 w 10000"/>
              <a:gd name="connsiteY294" fmla="*/ 10000 h 10000"/>
              <a:gd name="connsiteX295" fmla="*/ 6869 w 10000"/>
              <a:gd name="connsiteY295" fmla="*/ 10000 h 10000"/>
              <a:gd name="connsiteX296" fmla="*/ 6893 w 10000"/>
              <a:gd name="connsiteY296" fmla="*/ 10000 h 10000"/>
              <a:gd name="connsiteX297" fmla="*/ 6916 w 10000"/>
              <a:gd name="connsiteY297" fmla="*/ 10000 h 10000"/>
              <a:gd name="connsiteX298" fmla="*/ 6938 w 10000"/>
              <a:gd name="connsiteY298" fmla="*/ 10000 h 10000"/>
              <a:gd name="connsiteX299" fmla="*/ 6958 w 10000"/>
              <a:gd name="connsiteY299" fmla="*/ 10000 h 10000"/>
              <a:gd name="connsiteX300" fmla="*/ 6982 w 10000"/>
              <a:gd name="connsiteY300" fmla="*/ 10000 h 10000"/>
              <a:gd name="connsiteX301" fmla="*/ 7002 w 10000"/>
              <a:gd name="connsiteY301" fmla="*/ 10000 h 10000"/>
              <a:gd name="connsiteX302" fmla="*/ 7026 w 10000"/>
              <a:gd name="connsiteY302" fmla="*/ 10000 h 10000"/>
              <a:gd name="connsiteX303" fmla="*/ 7049 w 10000"/>
              <a:gd name="connsiteY303" fmla="*/ 10000 h 10000"/>
              <a:gd name="connsiteX304" fmla="*/ 7070 w 10000"/>
              <a:gd name="connsiteY304" fmla="*/ 10000 h 10000"/>
              <a:gd name="connsiteX305" fmla="*/ 7093 w 10000"/>
              <a:gd name="connsiteY305" fmla="*/ 10000 h 10000"/>
              <a:gd name="connsiteX306" fmla="*/ 7117 w 10000"/>
              <a:gd name="connsiteY306" fmla="*/ 10000 h 10000"/>
              <a:gd name="connsiteX307" fmla="*/ 7137 w 10000"/>
              <a:gd name="connsiteY307" fmla="*/ 10000 h 10000"/>
              <a:gd name="connsiteX308" fmla="*/ 7161 w 10000"/>
              <a:gd name="connsiteY308" fmla="*/ 10000 h 10000"/>
              <a:gd name="connsiteX309" fmla="*/ 7185 w 10000"/>
              <a:gd name="connsiteY309" fmla="*/ 10000 h 10000"/>
              <a:gd name="connsiteX310" fmla="*/ 7207 w 10000"/>
              <a:gd name="connsiteY310" fmla="*/ 10000 h 10000"/>
              <a:gd name="connsiteX311" fmla="*/ 7230 w 10000"/>
              <a:gd name="connsiteY311" fmla="*/ 10000 h 10000"/>
              <a:gd name="connsiteX312" fmla="*/ 7253 w 10000"/>
              <a:gd name="connsiteY312" fmla="*/ 10000 h 10000"/>
              <a:gd name="connsiteX313" fmla="*/ 7274 w 10000"/>
              <a:gd name="connsiteY313" fmla="*/ 10000 h 10000"/>
              <a:gd name="connsiteX314" fmla="*/ 7297 w 10000"/>
              <a:gd name="connsiteY314" fmla="*/ 10000 h 10000"/>
              <a:gd name="connsiteX315" fmla="*/ 7321 w 10000"/>
              <a:gd name="connsiteY315" fmla="*/ 10000 h 10000"/>
              <a:gd name="connsiteX316" fmla="*/ 7341 w 10000"/>
              <a:gd name="connsiteY316" fmla="*/ 10000 h 10000"/>
              <a:gd name="connsiteX317" fmla="*/ 7362 w 10000"/>
              <a:gd name="connsiteY317" fmla="*/ 10000 h 10000"/>
              <a:gd name="connsiteX318" fmla="*/ 7385 w 10000"/>
              <a:gd name="connsiteY318" fmla="*/ 10000 h 10000"/>
              <a:gd name="connsiteX319" fmla="*/ 7409 w 10000"/>
              <a:gd name="connsiteY319" fmla="*/ 10000 h 10000"/>
              <a:gd name="connsiteX320" fmla="*/ 7430 w 10000"/>
              <a:gd name="connsiteY320" fmla="*/ 10000 h 10000"/>
              <a:gd name="connsiteX321" fmla="*/ 7454 w 10000"/>
              <a:gd name="connsiteY321" fmla="*/ 10000 h 10000"/>
              <a:gd name="connsiteX322" fmla="*/ 7477 w 10000"/>
              <a:gd name="connsiteY322" fmla="*/ 10000 h 10000"/>
              <a:gd name="connsiteX323" fmla="*/ 7498 w 10000"/>
              <a:gd name="connsiteY323" fmla="*/ 10000 h 10000"/>
              <a:gd name="connsiteX324" fmla="*/ 7521 w 10000"/>
              <a:gd name="connsiteY324" fmla="*/ 10000 h 10000"/>
              <a:gd name="connsiteX325" fmla="*/ 7545 w 10000"/>
              <a:gd name="connsiteY325" fmla="*/ 10000 h 10000"/>
              <a:gd name="connsiteX326" fmla="*/ 7565 w 10000"/>
              <a:gd name="connsiteY326" fmla="*/ 10000 h 10000"/>
              <a:gd name="connsiteX327" fmla="*/ 7589 w 10000"/>
              <a:gd name="connsiteY327" fmla="*/ 10000 h 10000"/>
              <a:gd name="connsiteX328" fmla="*/ 7613 w 10000"/>
              <a:gd name="connsiteY328" fmla="*/ 10000 h 10000"/>
              <a:gd name="connsiteX329" fmla="*/ 7635 w 10000"/>
              <a:gd name="connsiteY329" fmla="*/ 10000 h 10000"/>
              <a:gd name="connsiteX330" fmla="*/ 7658 w 10000"/>
              <a:gd name="connsiteY330" fmla="*/ 10000 h 10000"/>
              <a:gd name="connsiteX331" fmla="*/ 7682 w 10000"/>
              <a:gd name="connsiteY331" fmla="*/ 10000 h 10000"/>
              <a:gd name="connsiteX332" fmla="*/ 7702 w 10000"/>
              <a:gd name="connsiteY332" fmla="*/ 10000 h 10000"/>
              <a:gd name="connsiteX333" fmla="*/ 7726 w 10000"/>
              <a:gd name="connsiteY333" fmla="*/ 10000 h 10000"/>
              <a:gd name="connsiteX334" fmla="*/ 7746 w 10000"/>
              <a:gd name="connsiteY334" fmla="*/ 10000 h 10000"/>
              <a:gd name="connsiteX335" fmla="*/ 7770 w 10000"/>
              <a:gd name="connsiteY335" fmla="*/ 10000 h 10000"/>
              <a:gd name="connsiteX336" fmla="*/ 7790 w 10000"/>
              <a:gd name="connsiteY336" fmla="*/ 10000 h 10000"/>
              <a:gd name="connsiteX337" fmla="*/ 7814 w 10000"/>
              <a:gd name="connsiteY337" fmla="*/ 10000 h 10000"/>
              <a:gd name="connsiteX338" fmla="*/ 7837 w 10000"/>
              <a:gd name="connsiteY338" fmla="*/ 10000 h 10000"/>
              <a:gd name="connsiteX339" fmla="*/ 7858 w 10000"/>
              <a:gd name="connsiteY339" fmla="*/ 10000 h 10000"/>
              <a:gd name="connsiteX340" fmla="*/ 7881 w 10000"/>
              <a:gd name="connsiteY340" fmla="*/ 10000 h 10000"/>
              <a:gd name="connsiteX341" fmla="*/ 7906 w 10000"/>
              <a:gd name="connsiteY341" fmla="*/ 10000 h 10000"/>
              <a:gd name="connsiteX342" fmla="*/ 7926 w 10000"/>
              <a:gd name="connsiteY342" fmla="*/ 10000 h 10000"/>
              <a:gd name="connsiteX343" fmla="*/ 7950 w 10000"/>
              <a:gd name="connsiteY343" fmla="*/ 10000 h 10000"/>
              <a:gd name="connsiteX344" fmla="*/ 7973 w 10000"/>
              <a:gd name="connsiteY344" fmla="*/ 10000 h 10000"/>
              <a:gd name="connsiteX345" fmla="*/ 7994 w 10000"/>
              <a:gd name="connsiteY345" fmla="*/ 10000 h 10000"/>
              <a:gd name="connsiteX346" fmla="*/ 8017 w 10000"/>
              <a:gd name="connsiteY346" fmla="*/ 10000 h 10000"/>
              <a:gd name="connsiteX347" fmla="*/ 8041 w 10000"/>
              <a:gd name="connsiteY347" fmla="*/ 10000 h 10000"/>
              <a:gd name="connsiteX348" fmla="*/ 8063 w 10000"/>
              <a:gd name="connsiteY348" fmla="*/ 10000 h 10000"/>
              <a:gd name="connsiteX349" fmla="*/ 8087 w 10000"/>
              <a:gd name="connsiteY349" fmla="*/ 10000 h 10000"/>
              <a:gd name="connsiteX350" fmla="*/ 8110 w 10000"/>
              <a:gd name="connsiteY350" fmla="*/ 10000 h 10000"/>
              <a:gd name="connsiteX351" fmla="*/ 8131 w 10000"/>
              <a:gd name="connsiteY351" fmla="*/ 10000 h 10000"/>
              <a:gd name="connsiteX352" fmla="*/ 8151 w 10000"/>
              <a:gd name="connsiteY352" fmla="*/ 10000 h 10000"/>
              <a:gd name="connsiteX353" fmla="*/ 8175 w 10000"/>
              <a:gd name="connsiteY353" fmla="*/ 10000 h 10000"/>
              <a:gd name="connsiteX354" fmla="*/ 8198 w 10000"/>
              <a:gd name="connsiteY354" fmla="*/ 10000 h 10000"/>
              <a:gd name="connsiteX355" fmla="*/ 8219 w 10000"/>
              <a:gd name="connsiteY355" fmla="*/ 10000 h 10000"/>
              <a:gd name="connsiteX356" fmla="*/ 8242 w 10000"/>
              <a:gd name="connsiteY356" fmla="*/ 10000 h 10000"/>
              <a:gd name="connsiteX357" fmla="*/ 8266 w 10000"/>
              <a:gd name="connsiteY357" fmla="*/ 10000 h 10000"/>
              <a:gd name="connsiteX358" fmla="*/ 8286 w 10000"/>
              <a:gd name="connsiteY358" fmla="*/ 10000 h 10000"/>
              <a:gd name="connsiteX359" fmla="*/ 8310 w 10000"/>
              <a:gd name="connsiteY359" fmla="*/ 10000 h 10000"/>
              <a:gd name="connsiteX360" fmla="*/ 8333 w 10000"/>
              <a:gd name="connsiteY360" fmla="*/ 10000 h 10000"/>
              <a:gd name="connsiteX361" fmla="*/ 8354 w 10000"/>
              <a:gd name="connsiteY361" fmla="*/ 10000 h 10000"/>
              <a:gd name="connsiteX362" fmla="*/ 8378 w 10000"/>
              <a:gd name="connsiteY362" fmla="*/ 10000 h 10000"/>
              <a:gd name="connsiteX363" fmla="*/ 8402 w 10000"/>
              <a:gd name="connsiteY363" fmla="*/ 10000 h 10000"/>
              <a:gd name="connsiteX364" fmla="*/ 8422 w 10000"/>
              <a:gd name="connsiteY364" fmla="*/ 10000 h 10000"/>
              <a:gd name="connsiteX365" fmla="*/ 8446 w 10000"/>
              <a:gd name="connsiteY365" fmla="*/ 10000 h 10000"/>
              <a:gd name="connsiteX366" fmla="*/ 8469 w 10000"/>
              <a:gd name="connsiteY366" fmla="*/ 10000 h 10000"/>
              <a:gd name="connsiteX367" fmla="*/ 8491 w 10000"/>
              <a:gd name="connsiteY367" fmla="*/ 10000 h 10000"/>
              <a:gd name="connsiteX368" fmla="*/ 8515 w 10000"/>
              <a:gd name="connsiteY368" fmla="*/ 10000 h 10000"/>
              <a:gd name="connsiteX369" fmla="*/ 8536 w 10000"/>
              <a:gd name="connsiteY369" fmla="*/ 10000 h 10000"/>
              <a:gd name="connsiteX370" fmla="*/ 8559 w 10000"/>
              <a:gd name="connsiteY370" fmla="*/ 10000 h 10000"/>
              <a:gd name="connsiteX371" fmla="*/ 8580 w 10000"/>
              <a:gd name="connsiteY371" fmla="*/ 10000 h 10000"/>
              <a:gd name="connsiteX372" fmla="*/ 8603 w 10000"/>
              <a:gd name="connsiteY372" fmla="*/ 10000 h 10000"/>
              <a:gd name="connsiteX373" fmla="*/ 8626 w 10000"/>
              <a:gd name="connsiteY373" fmla="*/ 10000 h 10000"/>
              <a:gd name="connsiteX374" fmla="*/ 8647 w 10000"/>
              <a:gd name="connsiteY374" fmla="*/ 10000 h 10000"/>
              <a:gd name="connsiteX375" fmla="*/ 8670 w 10000"/>
              <a:gd name="connsiteY375" fmla="*/ 10000 h 10000"/>
              <a:gd name="connsiteX376" fmla="*/ 8694 w 10000"/>
              <a:gd name="connsiteY376" fmla="*/ 10000 h 10000"/>
              <a:gd name="connsiteX377" fmla="*/ 8714 w 10000"/>
              <a:gd name="connsiteY377" fmla="*/ 10000 h 10000"/>
              <a:gd name="connsiteX378" fmla="*/ 8738 w 10000"/>
              <a:gd name="connsiteY378" fmla="*/ 10000 h 10000"/>
              <a:gd name="connsiteX379" fmla="*/ 8761 w 10000"/>
              <a:gd name="connsiteY379" fmla="*/ 10000 h 10000"/>
              <a:gd name="connsiteX380" fmla="*/ 8782 w 10000"/>
              <a:gd name="connsiteY380" fmla="*/ 10000 h 10000"/>
              <a:gd name="connsiteX381" fmla="*/ 8805 w 10000"/>
              <a:gd name="connsiteY381" fmla="*/ 10000 h 10000"/>
              <a:gd name="connsiteX382" fmla="*/ 8829 w 10000"/>
              <a:gd name="connsiteY382" fmla="*/ 10000 h 10000"/>
              <a:gd name="connsiteX383" fmla="*/ 8849 w 10000"/>
              <a:gd name="connsiteY383" fmla="*/ 10000 h 10000"/>
              <a:gd name="connsiteX384" fmla="*/ 8874 w 10000"/>
              <a:gd name="connsiteY384" fmla="*/ 10000 h 10000"/>
              <a:gd name="connsiteX385" fmla="*/ 8897 w 10000"/>
              <a:gd name="connsiteY385" fmla="*/ 10000 h 10000"/>
              <a:gd name="connsiteX386" fmla="*/ 8919 w 10000"/>
              <a:gd name="connsiteY386" fmla="*/ 10000 h 10000"/>
              <a:gd name="connsiteX387" fmla="*/ 8940 w 10000"/>
              <a:gd name="connsiteY387" fmla="*/ 10000 h 10000"/>
              <a:gd name="connsiteX388" fmla="*/ 8964 w 10000"/>
              <a:gd name="connsiteY388" fmla="*/ 10000 h 10000"/>
              <a:gd name="connsiteX389" fmla="*/ 8984 w 10000"/>
              <a:gd name="connsiteY389" fmla="*/ 10000 h 10000"/>
              <a:gd name="connsiteX390" fmla="*/ 9008 w 10000"/>
              <a:gd name="connsiteY390" fmla="*/ 10000 h 10000"/>
              <a:gd name="connsiteX391" fmla="*/ 9031 w 10000"/>
              <a:gd name="connsiteY391" fmla="*/ 10000 h 10000"/>
              <a:gd name="connsiteX392" fmla="*/ 9055 w 10000"/>
              <a:gd name="connsiteY392" fmla="*/ 10000 h 10000"/>
              <a:gd name="connsiteX393" fmla="*/ 9075 w 10000"/>
              <a:gd name="connsiteY393" fmla="*/ 10000 h 10000"/>
              <a:gd name="connsiteX394" fmla="*/ 9099 w 10000"/>
              <a:gd name="connsiteY394" fmla="*/ 10000 h 10000"/>
              <a:gd name="connsiteX395" fmla="*/ 9122 w 10000"/>
              <a:gd name="connsiteY395" fmla="*/ 10000 h 10000"/>
              <a:gd name="connsiteX396" fmla="*/ 9143 w 10000"/>
              <a:gd name="connsiteY396" fmla="*/ 10000 h 10000"/>
              <a:gd name="connsiteX397" fmla="*/ 9166 w 10000"/>
              <a:gd name="connsiteY397" fmla="*/ 10000 h 10000"/>
              <a:gd name="connsiteX398" fmla="*/ 9190 w 10000"/>
              <a:gd name="connsiteY398" fmla="*/ 10000 h 10000"/>
              <a:gd name="connsiteX399" fmla="*/ 9210 w 10000"/>
              <a:gd name="connsiteY399" fmla="*/ 10000 h 10000"/>
              <a:gd name="connsiteX400" fmla="*/ 9234 w 10000"/>
              <a:gd name="connsiteY400" fmla="*/ 10000 h 10000"/>
              <a:gd name="connsiteX401" fmla="*/ 9257 w 10000"/>
              <a:gd name="connsiteY401" fmla="*/ 10000 h 10000"/>
              <a:gd name="connsiteX402" fmla="*/ 9278 w 10000"/>
              <a:gd name="connsiteY402" fmla="*/ 10000 h 10000"/>
              <a:gd name="connsiteX403" fmla="*/ 9301 w 10000"/>
              <a:gd name="connsiteY403" fmla="*/ 10000 h 10000"/>
              <a:gd name="connsiteX404" fmla="*/ 9325 w 10000"/>
              <a:gd name="connsiteY404" fmla="*/ 10000 h 10000"/>
              <a:gd name="connsiteX405" fmla="*/ 9343 w 10000"/>
              <a:gd name="connsiteY405" fmla="*/ 10000 h 10000"/>
              <a:gd name="connsiteX406" fmla="*/ 9368 w 10000"/>
              <a:gd name="connsiteY406" fmla="*/ 10000 h 10000"/>
              <a:gd name="connsiteX407" fmla="*/ 9392 w 10000"/>
              <a:gd name="connsiteY407" fmla="*/ 10000 h 10000"/>
              <a:gd name="connsiteX408" fmla="*/ 9413 w 10000"/>
              <a:gd name="connsiteY408" fmla="*/ 10000 h 10000"/>
              <a:gd name="connsiteX409" fmla="*/ 9436 w 10000"/>
              <a:gd name="connsiteY409" fmla="*/ 10000 h 10000"/>
              <a:gd name="connsiteX410" fmla="*/ 9460 w 10000"/>
              <a:gd name="connsiteY410" fmla="*/ 10000 h 10000"/>
              <a:gd name="connsiteX411" fmla="*/ 9551 w 10000"/>
              <a:gd name="connsiteY411" fmla="*/ 10000 h 10000"/>
              <a:gd name="connsiteX412" fmla="*/ 9571 w 10000"/>
              <a:gd name="connsiteY412" fmla="*/ 10000 h 10000"/>
              <a:gd name="connsiteX413" fmla="*/ 9595 w 10000"/>
              <a:gd name="connsiteY413" fmla="*/ 10000 h 10000"/>
              <a:gd name="connsiteX414" fmla="*/ 9706 w 10000"/>
              <a:gd name="connsiteY414" fmla="*/ 10000 h 10000"/>
              <a:gd name="connsiteX415" fmla="*/ 9727 w 10000"/>
              <a:gd name="connsiteY415" fmla="*/ 10000 h 10000"/>
              <a:gd name="connsiteX416" fmla="*/ 9750 w 10000"/>
              <a:gd name="connsiteY416" fmla="*/ 10000 h 10000"/>
              <a:gd name="connsiteX417" fmla="*/ 9771 w 10000"/>
              <a:gd name="connsiteY417" fmla="*/ 10000 h 10000"/>
              <a:gd name="connsiteX418" fmla="*/ 9795 w 10000"/>
              <a:gd name="connsiteY418" fmla="*/ 10000 h 10000"/>
              <a:gd name="connsiteX419" fmla="*/ 9821 w 10000"/>
              <a:gd name="connsiteY419" fmla="*/ 10000 h 10000"/>
              <a:gd name="connsiteX420" fmla="*/ 9841 w 10000"/>
              <a:gd name="connsiteY420" fmla="*/ 10000 h 10000"/>
              <a:gd name="connsiteX421" fmla="*/ 9865 w 10000"/>
              <a:gd name="connsiteY421" fmla="*/ 10000 h 10000"/>
              <a:gd name="connsiteX422" fmla="*/ 9932 w 10000"/>
              <a:gd name="connsiteY422" fmla="*/ 10000 h 10000"/>
              <a:gd name="connsiteX423" fmla="*/ 9956 w 10000"/>
              <a:gd name="connsiteY423" fmla="*/ 10000 h 10000"/>
              <a:gd name="connsiteX424" fmla="*/ 9979 w 10000"/>
              <a:gd name="connsiteY424" fmla="*/ 10000 h 10000"/>
              <a:gd name="connsiteX425" fmla="*/ 10000 w 10000"/>
              <a:gd name="connsiteY425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1" y="10000"/>
                </a:lnTo>
                <a:lnTo>
                  <a:pt x="44" y="10000"/>
                </a:lnTo>
                <a:lnTo>
                  <a:pt x="67" y="10000"/>
                </a:lnTo>
                <a:lnTo>
                  <a:pt x="88" y="10000"/>
                </a:lnTo>
                <a:lnTo>
                  <a:pt x="111" y="10000"/>
                </a:lnTo>
                <a:lnTo>
                  <a:pt x="135" y="10000"/>
                </a:lnTo>
                <a:lnTo>
                  <a:pt x="155" y="10000"/>
                </a:lnTo>
                <a:lnTo>
                  <a:pt x="176" y="10000"/>
                </a:lnTo>
                <a:lnTo>
                  <a:pt x="199" y="10000"/>
                </a:lnTo>
                <a:lnTo>
                  <a:pt x="222" y="10000"/>
                </a:lnTo>
                <a:lnTo>
                  <a:pt x="246" y="10000"/>
                </a:lnTo>
                <a:lnTo>
                  <a:pt x="270" y="10000"/>
                </a:lnTo>
                <a:lnTo>
                  <a:pt x="290" y="10000"/>
                </a:lnTo>
                <a:lnTo>
                  <a:pt x="314" y="10000"/>
                </a:lnTo>
                <a:lnTo>
                  <a:pt x="337" y="10000"/>
                </a:lnTo>
                <a:lnTo>
                  <a:pt x="361" y="10000"/>
                </a:lnTo>
                <a:lnTo>
                  <a:pt x="381" y="10000"/>
                </a:lnTo>
                <a:lnTo>
                  <a:pt x="405" y="10000"/>
                </a:lnTo>
                <a:lnTo>
                  <a:pt x="428" y="10000"/>
                </a:lnTo>
                <a:lnTo>
                  <a:pt x="449" y="10000"/>
                </a:lnTo>
                <a:lnTo>
                  <a:pt x="472" y="10000"/>
                </a:lnTo>
                <a:lnTo>
                  <a:pt x="496" y="10000"/>
                </a:lnTo>
                <a:lnTo>
                  <a:pt x="516" y="10000"/>
                </a:lnTo>
                <a:lnTo>
                  <a:pt x="540" y="10000"/>
                </a:lnTo>
                <a:lnTo>
                  <a:pt x="563" y="10000"/>
                </a:lnTo>
                <a:lnTo>
                  <a:pt x="581" y="10000"/>
                </a:lnTo>
                <a:lnTo>
                  <a:pt x="604" y="10000"/>
                </a:lnTo>
                <a:lnTo>
                  <a:pt x="628" y="10000"/>
                </a:lnTo>
                <a:lnTo>
                  <a:pt x="648" y="10000"/>
                </a:lnTo>
                <a:lnTo>
                  <a:pt x="674" y="10000"/>
                </a:lnTo>
                <a:lnTo>
                  <a:pt x="697" y="10000"/>
                </a:lnTo>
                <a:lnTo>
                  <a:pt x="719" y="10000"/>
                </a:lnTo>
                <a:lnTo>
                  <a:pt x="742" y="10000"/>
                </a:lnTo>
                <a:cubicBezTo>
                  <a:pt x="750" y="9999"/>
                  <a:pt x="758" y="9997"/>
                  <a:pt x="766" y="9996"/>
                </a:cubicBezTo>
                <a:lnTo>
                  <a:pt x="789" y="9996"/>
                </a:lnTo>
                <a:cubicBezTo>
                  <a:pt x="796" y="9994"/>
                  <a:pt x="803" y="9993"/>
                  <a:pt x="810" y="9991"/>
                </a:cubicBezTo>
                <a:lnTo>
                  <a:pt x="833" y="9991"/>
                </a:lnTo>
                <a:cubicBezTo>
                  <a:pt x="841" y="9990"/>
                  <a:pt x="849" y="9988"/>
                  <a:pt x="857" y="9987"/>
                </a:cubicBezTo>
                <a:cubicBezTo>
                  <a:pt x="864" y="9984"/>
                  <a:pt x="870" y="9981"/>
                  <a:pt x="877" y="9978"/>
                </a:cubicBezTo>
                <a:cubicBezTo>
                  <a:pt x="885" y="9972"/>
                  <a:pt x="893" y="9967"/>
                  <a:pt x="901" y="9961"/>
                </a:cubicBezTo>
                <a:cubicBezTo>
                  <a:pt x="909" y="9954"/>
                  <a:pt x="916" y="9946"/>
                  <a:pt x="924" y="9939"/>
                </a:cubicBezTo>
                <a:lnTo>
                  <a:pt x="945" y="9909"/>
                </a:lnTo>
                <a:cubicBezTo>
                  <a:pt x="953" y="9895"/>
                  <a:pt x="960" y="9880"/>
                  <a:pt x="968" y="9866"/>
                </a:cubicBezTo>
                <a:cubicBezTo>
                  <a:pt x="975" y="9844"/>
                  <a:pt x="982" y="9823"/>
                  <a:pt x="989" y="9801"/>
                </a:cubicBezTo>
                <a:cubicBezTo>
                  <a:pt x="996" y="9772"/>
                  <a:pt x="1002" y="9744"/>
                  <a:pt x="1009" y="9715"/>
                </a:cubicBezTo>
                <a:cubicBezTo>
                  <a:pt x="1017" y="9674"/>
                  <a:pt x="1025" y="9634"/>
                  <a:pt x="1033" y="9593"/>
                </a:cubicBezTo>
                <a:cubicBezTo>
                  <a:pt x="1041" y="9541"/>
                  <a:pt x="1048" y="9490"/>
                  <a:pt x="1056" y="9438"/>
                </a:cubicBezTo>
                <a:lnTo>
                  <a:pt x="1077" y="9234"/>
                </a:lnTo>
                <a:cubicBezTo>
                  <a:pt x="1085" y="9146"/>
                  <a:pt x="1094" y="9059"/>
                  <a:pt x="1102" y="8971"/>
                </a:cubicBezTo>
                <a:cubicBezTo>
                  <a:pt x="1110" y="8863"/>
                  <a:pt x="1118" y="8754"/>
                  <a:pt x="1126" y="8646"/>
                </a:cubicBezTo>
                <a:cubicBezTo>
                  <a:pt x="1133" y="8513"/>
                  <a:pt x="1139" y="8381"/>
                  <a:pt x="1146" y="8248"/>
                </a:cubicBezTo>
                <a:lnTo>
                  <a:pt x="1170" y="7777"/>
                </a:lnTo>
                <a:cubicBezTo>
                  <a:pt x="1178" y="7594"/>
                  <a:pt x="1185" y="7411"/>
                  <a:pt x="1193" y="7228"/>
                </a:cubicBezTo>
                <a:cubicBezTo>
                  <a:pt x="1201" y="7017"/>
                  <a:pt x="1208" y="6807"/>
                  <a:pt x="1215" y="6596"/>
                </a:cubicBezTo>
                <a:cubicBezTo>
                  <a:pt x="1223" y="6365"/>
                  <a:pt x="1230" y="6135"/>
                  <a:pt x="1238" y="5904"/>
                </a:cubicBezTo>
                <a:cubicBezTo>
                  <a:pt x="1246" y="5652"/>
                  <a:pt x="1254" y="5399"/>
                  <a:pt x="1262" y="5147"/>
                </a:cubicBezTo>
                <a:cubicBezTo>
                  <a:pt x="1270" y="4885"/>
                  <a:pt x="1277" y="4622"/>
                  <a:pt x="1285" y="4360"/>
                </a:cubicBezTo>
                <a:cubicBezTo>
                  <a:pt x="1292" y="4090"/>
                  <a:pt x="1299" y="3821"/>
                  <a:pt x="1306" y="3551"/>
                </a:cubicBezTo>
                <a:cubicBezTo>
                  <a:pt x="1314" y="3289"/>
                  <a:pt x="1321" y="3026"/>
                  <a:pt x="1329" y="2764"/>
                </a:cubicBezTo>
                <a:cubicBezTo>
                  <a:pt x="1337" y="2515"/>
                  <a:pt x="1345" y="2265"/>
                  <a:pt x="1353" y="2016"/>
                </a:cubicBezTo>
                <a:cubicBezTo>
                  <a:pt x="1359" y="1794"/>
                  <a:pt x="1364" y="1571"/>
                  <a:pt x="1370" y="1349"/>
                </a:cubicBezTo>
                <a:cubicBezTo>
                  <a:pt x="1378" y="1162"/>
                  <a:pt x="1386" y="974"/>
                  <a:pt x="1394" y="787"/>
                </a:cubicBezTo>
                <a:cubicBezTo>
                  <a:pt x="1402" y="646"/>
                  <a:pt x="1409" y="504"/>
                  <a:pt x="1417" y="363"/>
                </a:cubicBezTo>
                <a:lnTo>
                  <a:pt x="1438" y="99"/>
                </a:lnTo>
                <a:cubicBezTo>
                  <a:pt x="1446" y="66"/>
                  <a:pt x="1453" y="33"/>
                  <a:pt x="1461" y="0"/>
                </a:cubicBezTo>
                <a:lnTo>
                  <a:pt x="1485" y="78"/>
                </a:lnTo>
                <a:cubicBezTo>
                  <a:pt x="1492" y="162"/>
                  <a:pt x="1498" y="245"/>
                  <a:pt x="1505" y="329"/>
                </a:cubicBezTo>
                <a:cubicBezTo>
                  <a:pt x="1513" y="464"/>
                  <a:pt x="1521" y="600"/>
                  <a:pt x="1531" y="735"/>
                </a:cubicBezTo>
                <a:cubicBezTo>
                  <a:pt x="1539" y="918"/>
                  <a:pt x="1546" y="1102"/>
                  <a:pt x="1554" y="1285"/>
                </a:cubicBezTo>
                <a:cubicBezTo>
                  <a:pt x="1561" y="1505"/>
                  <a:pt x="1568" y="1726"/>
                  <a:pt x="1575" y="1946"/>
                </a:cubicBezTo>
                <a:cubicBezTo>
                  <a:pt x="1583" y="2191"/>
                  <a:pt x="1590" y="2437"/>
                  <a:pt x="1598" y="2682"/>
                </a:cubicBezTo>
                <a:cubicBezTo>
                  <a:pt x="1606" y="2944"/>
                  <a:pt x="1613" y="3207"/>
                  <a:pt x="1621" y="3469"/>
                </a:cubicBezTo>
                <a:lnTo>
                  <a:pt x="1642" y="4273"/>
                </a:lnTo>
                <a:cubicBezTo>
                  <a:pt x="1650" y="4538"/>
                  <a:pt x="1657" y="4804"/>
                  <a:pt x="1665" y="5069"/>
                </a:cubicBezTo>
                <a:cubicBezTo>
                  <a:pt x="1673" y="5323"/>
                  <a:pt x="1682" y="5576"/>
                  <a:pt x="1690" y="5830"/>
                </a:cubicBezTo>
                <a:cubicBezTo>
                  <a:pt x="1698" y="6064"/>
                  <a:pt x="1705" y="6297"/>
                  <a:pt x="1713" y="6531"/>
                </a:cubicBezTo>
                <a:lnTo>
                  <a:pt x="1734" y="7167"/>
                </a:lnTo>
                <a:cubicBezTo>
                  <a:pt x="1742" y="7353"/>
                  <a:pt x="1749" y="7539"/>
                  <a:pt x="1757" y="7725"/>
                </a:cubicBezTo>
                <a:lnTo>
                  <a:pt x="1778" y="8205"/>
                </a:lnTo>
                <a:cubicBezTo>
                  <a:pt x="1785" y="8341"/>
                  <a:pt x="1791" y="8476"/>
                  <a:pt x="1798" y="8612"/>
                </a:cubicBezTo>
                <a:lnTo>
                  <a:pt x="1822" y="8945"/>
                </a:lnTo>
                <a:cubicBezTo>
                  <a:pt x="1830" y="9033"/>
                  <a:pt x="1837" y="9120"/>
                  <a:pt x="1845" y="9208"/>
                </a:cubicBezTo>
                <a:cubicBezTo>
                  <a:pt x="1852" y="9279"/>
                  <a:pt x="1859" y="9349"/>
                  <a:pt x="1866" y="9420"/>
                </a:cubicBezTo>
                <a:cubicBezTo>
                  <a:pt x="1874" y="9473"/>
                  <a:pt x="1881" y="9527"/>
                  <a:pt x="1889" y="9580"/>
                </a:cubicBezTo>
                <a:cubicBezTo>
                  <a:pt x="1897" y="9621"/>
                  <a:pt x="1905" y="9661"/>
                  <a:pt x="1913" y="9702"/>
                </a:cubicBezTo>
                <a:cubicBezTo>
                  <a:pt x="1920" y="9732"/>
                  <a:pt x="1926" y="9762"/>
                  <a:pt x="1933" y="9792"/>
                </a:cubicBezTo>
                <a:cubicBezTo>
                  <a:pt x="1941" y="9815"/>
                  <a:pt x="1949" y="9839"/>
                  <a:pt x="1958" y="9862"/>
                </a:cubicBezTo>
                <a:cubicBezTo>
                  <a:pt x="1967" y="9876"/>
                  <a:pt x="1974" y="9891"/>
                  <a:pt x="1982" y="9905"/>
                </a:cubicBezTo>
                <a:cubicBezTo>
                  <a:pt x="1989" y="9916"/>
                  <a:pt x="1996" y="9928"/>
                  <a:pt x="2003" y="9939"/>
                </a:cubicBezTo>
                <a:cubicBezTo>
                  <a:pt x="2011" y="9946"/>
                  <a:pt x="2018" y="9954"/>
                  <a:pt x="2026" y="9961"/>
                </a:cubicBezTo>
                <a:cubicBezTo>
                  <a:pt x="2034" y="9965"/>
                  <a:pt x="2042" y="9970"/>
                  <a:pt x="2050" y="9974"/>
                </a:cubicBezTo>
                <a:cubicBezTo>
                  <a:pt x="2057" y="9978"/>
                  <a:pt x="2063" y="9983"/>
                  <a:pt x="2070" y="9987"/>
                </a:cubicBezTo>
                <a:cubicBezTo>
                  <a:pt x="2078" y="9988"/>
                  <a:pt x="2086" y="9990"/>
                  <a:pt x="2094" y="9991"/>
                </a:cubicBezTo>
                <a:lnTo>
                  <a:pt x="2117" y="9991"/>
                </a:lnTo>
                <a:cubicBezTo>
                  <a:pt x="2125" y="9993"/>
                  <a:pt x="2133" y="9994"/>
                  <a:pt x="2141" y="9996"/>
                </a:cubicBezTo>
                <a:lnTo>
                  <a:pt x="2162" y="9996"/>
                </a:lnTo>
                <a:lnTo>
                  <a:pt x="2183" y="9996"/>
                </a:lnTo>
                <a:cubicBezTo>
                  <a:pt x="2191" y="9997"/>
                  <a:pt x="2198" y="9999"/>
                  <a:pt x="2206" y="10000"/>
                </a:cubicBezTo>
                <a:lnTo>
                  <a:pt x="2227" y="10000"/>
                </a:lnTo>
                <a:lnTo>
                  <a:pt x="2250" y="10000"/>
                </a:lnTo>
                <a:lnTo>
                  <a:pt x="2274" y="10000"/>
                </a:lnTo>
                <a:lnTo>
                  <a:pt x="2294" y="10000"/>
                </a:lnTo>
                <a:lnTo>
                  <a:pt x="2318" y="10000"/>
                </a:lnTo>
                <a:lnTo>
                  <a:pt x="2341" y="10000"/>
                </a:lnTo>
                <a:lnTo>
                  <a:pt x="2362" y="10000"/>
                </a:lnTo>
                <a:lnTo>
                  <a:pt x="2385" y="10000"/>
                </a:lnTo>
                <a:lnTo>
                  <a:pt x="2411" y="10000"/>
                </a:lnTo>
                <a:lnTo>
                  <a:pt x="2431" y="10000"/>
                </a:lnTo>
                <a:lnTo>
                  <a:pt x="2478" y="10000"/>
                </a:lnTo>
                <a:lnTo>
                  <a:pt x="2499" y="10000"/>
                </a:lnTo>
                <a:lnTo>
                  <a:pt x="2522" y="10000"/>
                </a:lnTo>
                <a:lnTo>
                  <a:pt x="2546" y="10000"/>
                </a:lnTo>
                <a:lnTo>
                  <a:pt x="2566" y="10000"/>
                </a:lnTo>
                <a:lnTo>
                  <a:pt x="2587" y="10000"/>
                </a:lnTo>
                <a:lnTo>
                  <a:pt x="2610" y="10000"/>
                </a:lnTo>
                <a:lnTo>
                  <a:pt x="2635" y="10000"/>
                </a:lnTo>
                <a:lnTo>
                  <a:pt x="2655" y="10000"/>
                </a:lnTo>
                <a:lnTo>
                  <a:pt x="2679" y="10000"/>
                </a:lnTo>
                <a:lnTo>
                  <a:pt x="2702" y="10000"/>
                </a:lnTo>
                <a:lnTo>
                  <a:pt x="2723" y="10000"/>
                </a:lnTo>
                <a:lnTo>
                  <a:pt x="2746" y="10000"/>
                </a:lnTo>
                <a:lnTo>
                  <a:pt x="2770" y="10000"/>
                </a:lnTo>
                <a:lnTo>
                  <a:pt x="2790" y="10000"/>
                </a:lnTo>
                <a:lnTo>
                  <a:pt x="2814" y="10000"/>
                </a:lnTo>
                <a:lnTo>
                  <a:pt x="2839" y="10000"/>
                </a:lnTo>
                <a:lnTo>
                  <a:pt x="2860" y="10000"/>
                </a:lnTo>
                <a:lnTo>
                  <a:pt x="2883" y="10000"/>
                </a:lnTo>
                <a:lnTo>
                  <a:pt x="2906" y="10000"/>
                </a:lnTo>
                <a:lnTo>
                  <a:pt x="2927" y="10000"/>
                </a:lnTo>
                <a:lnTo>
                  <a:pt x="2950" y="10000"/>
                </a:lnTo>
                <a:lnTo>
                  <a:pt x="2971" y="10000"/>
                </a:lnTo>
                <a:lnTo>
                  <a:pt x="2994" y="10000"/>
                </a:lnTo>
                <a:lnTo>
                  <a:pt x="3015" y="10000"/>
                </a:lnTo>
                <a:lnTo>
                  <a:pt x="3038" y="10000"/>
                </a:lnTo>
                <a:lnTo>
                  <a:pt x="3062" y="10000"/>
                </a:lnTo>
                <a:lnTo>
                  <a:pt x="3082" y="10000"/>
                </a:lnTo>
                <a:lnTo>
                  <a:pt x="3106" y="10000"/>
                </a:lnTo>
                <a:lnTo>
                  <a:pt x="3130" y="10000"/>
                </a:lnTo>
                <a:lnTo>
                  <a:pt x="3151" y="10000"/>
                </a:lnTo>
                <a:lnTo>
                  <a:pt x="3174" y="10000"/>
                </a:lnTo>
                <a:lnTo>
                  <a:pt x="3198" y="10000"/>
                </a:lnTo>
                <a:lnTo>
                  <a:pt x="3218" y="10000"/>
                </a:lnTo>
                <a:lnTo>
                  <a:pt x="3423" y="10000"/>
                </a:lnTo>
                <a:lnTo>
                  <a:pt x="3443" y="10000"/>
                </a:lnTo>
                <a:lnTo>
                  <a:pt x="3490" y="10000"/>
                </a:lnTo>
                <a:lnTo>
                  <a:pt x="3511" y="10000"/>
                </a:lnTo>
                <a:lnTo>
                  <a:pt x="3534" y="10000"/>
                </a:lnTo>
                <a:lnTo>
                  <a:pt x="3558" y="10000"/>
                </a:lnTo>
                <a:lnTo>
                  <a:pt x="3578" y="10000"/>
                </a:lnTo>
                <a:lnTo>
                  <a:pt x="3603" y="10000"/>
                </a:lnTo>
                <a:lnTo>
                  <a:pt x="3626" y="10000"/>
                </a:lnTo>
                <a:lnTo>
                  <a:pt x="3647" y="10000"/>
                </a:lnTo>
                <a:lnTo>
                  <a:pt x="3670" y="10000"/>
                </a:lnTo>
                <a:lnTo>
                  <a:pt x="3694" y="10000"/>
                </a:lnTo>
                <a:lnTo>
                  <a:pt x="3716" y="10000"/>
                </a:lnTo>
                <a:lnTo>
                  <a:pt x="3740" y="10000"/>
                </a:lnTo>
                <a:lnTo>
                  <a:pt x="3760" y="10000"/>
                </a:lnTo>
                <a:lnTo>
                  <a:pt x="3781" y="10000"/>
                </a:lnTo>
                <a:lnTo>
                  <a:pt x="3804" y="10000"/>
                </a:lnTo>
                <a:lnTo>
                  <a:pt x="3828" y="10000"/>
                </a:lnTo>
                <a:lnTo>
                  <a:pt x="3851" y="10000"/>
                </a:lnTo>
                <a:lnTo>
                  <a:pt x="3872" y="10000"/>
                </a:lnTo>
                <a:lnTo>
                  <a:pt x="3895" y="10000"/>
                </a:lnTo>
                <a:lnTo>
                  <a:pt x="3919" y="10000"/>
                </a:lnTo>
                <a:lnTo>
                  <a:pt x="3939" y="10000"/>
                </a:lnTo>
                <a:lnTo>
                  <a:pt x="3963" y="10000"/>
                </a:lnTo>
                <a:lnTo>
                  <a:pt x="3986" y="10000"/>
                </a:lnTo>
                <a:lnTo>
                  <a:pt x="4007" y="10000"/>
                </a:lnTo>
                <a:lnTo>
                  <a:pt x="4030" y="10000"/>
                </a:lnTo>
                <a:lnTo>
                  <a:pt x="4054" y="10000"/>
                </a:lnTo>
                <a:lnTo>
                  <a:pt x="4075" y="10000"/>
                </a:lnTo>
                <a:lnTo>
                  <a:pt x="4099" y="10000"/>
                </a:lnTo>
                <a:lnTo>
                  <a:pt x="4122" y="10000"/>
                </a:lnTo>
                <a:lnTo>
                  <a:pt x="4145" y="10000"/>
                </a:lnTo>
                <a:lnTo>
                  <a:pt x="4165" y="10000"/>
                </a:lnTo>
                <a:lnTo>
                  <a:pt x="4189" y="10000"/>
                </a:lnTo>
                <a:lnTo>
                  <a:pt x="4209" y="10000"/>
                </a:lnTo>
                <a:lnTo>
                  <a:pt x="4233" y="10000"/>
                </a:lnTo>
                <a:lnTo>
                  <a:pt x="4256" y="10000"/>
                </a:lnTo>
                <a:lnTo>
                  <a:pt x="4280" y="10000"/>
                </a:lnTo>
                <a:lnTo>
                  <a:pt x="4300" y="10000"/>
                </a:lnTo>
                <a:lnTo>
                  <a:pt x="4324" y="10000"/>
                </a:lnTo>
                <a:lnTo>
                  <a:pt x="4347" y="10000"/>
                </a:lnTo>
                <a:lnTo>
                  <a:pt x="4368" y="10000"/>
                </a:lnTo>
                <a:lnTo>
                  <a:pt x="4391" y="10000"/>
                </a:lnTo>
                <a:lnTo>
                  <a:pt x="4414" y="10000"/>
                </a:lnTo>
                <a:lnTo>
                  <a:pt x="4435" y="10000"/>
                </a:lnTo>
                <a:lnTo>
                  <a:pt x="4458" y="10000"/>
                </a:lnTo>
                <a:lnTo>
                  <a:pt x="4482" y="10000"/>
                </a:lnTo>
                <a:lnTo>
                  <a:pt x="4502" y="10000"/>
                </a:lnTo>
                <a:lnTo>
                  <a:pt x="4526" y="10000"/>
                </a:lnTo>
                <a:lnTo>
                  <a:pt x="4550" y="10000"/>
                </a:lnTo>
                <a:lnTo>
                  <a:pt x="4569" y="10000"/>
                </a:lnTo>
                <a:lnTo>
                  <a:pt x="4593" y="10000"/>
                </a:lnTo>
                <a:lnTo>
                  <a:pt x="4617" y="10000"/>
                </a:lnTo>
                <a:lnTo>
                  <a:pt x="4637" y="10000"/>
                </a:lnTo>
                <a:lnTo>
                  <a:pt x="4661" y="10000"/>
                </a:lnTo>
                <a:lnTo>
                  <a:pt x="4684" y="10000"/>
                </a:lnTo>
                <a:lnTo>
                  <a:pt x="4708" y="10000"/>
                </a:lnTo>
                <a:lnTo>
                  <a:pt x="4728" y="10000"/>
                </a:lnTo>
                <a:lnTo>
                  <a:pt x="4752" y="10000"/>
                </a:lnTo>
                <a:lnTo>
                  <a:pt x="4775" y="10000"/>
                </a:lnTo>
                <a:lnTo>
                  <a:pt x="4796" y="10000"/>
                </a:lnTo>
                <a:lnTo>
                  <a:pt x="4819" y="10000"/>
                </a:lnTo>
                <a:lnTo>
                  <a:pt x="4843" y="10000"/>
                </a:lnTo>
                <a:lnTo>
                  <a:pt x="4863" y="10000"/>
                </a:lnTo>
                <a:lnTo>
                  <a:pt x="4887" y="10000"/>
                </a:lnTo>
                <a:lnTo>
                  <a:pt x="4910" y="10000"/>
                </a:lnTo>
                <a:lnTo>
                  <a:pt x="4931" y="10000"/>
                </a:lnTo>
                <a:lnTo>
                  <a:pt x="4951" y="10000"/>
                </a:lnTo>
                <a:lnTo>
                  <a:pt x="4975" y="10000"/>
                </a:lnTo>
                <a:lnTo>
                  <a:pt x="4995" y="10000"/>
                </a:lnTo>
                <a:lnTo>
                  <a:pt x="5021" y="10000"/>
                </a:lnTo>
                <a:lnTo>
                  <a:pt x="5045" y="10000"/>
                </a:lnTo>
                <a:lnTo>
                  <a:pt x="5066" y="10000"/>
                </a:lnTo>
                <a:lnTo>
                  <a:pt x="5089" y="10000"/>
                </a:lnTo>
                <a:lnTo>
                  <a:pt x="5113" y="10000"/>
                </a:lnTo>
                <a:lnTo>
                  <a:pt x="5136" y="10000"/>
                </a:lnTo>
                <a:lnTo>
                  <a:pt x="5157" y="10000"/>
                </a:lnTo>
                <a:lnTo>
                  <a:pt x="5180" y="10000"/>
                </a:lnTo>
                <a:lnTo>
                  <a:pt x="5204" y="10000"/>
                </a:lnTo>
                <a:lnTo>
                  <a:pt x="5224" y="10000"/>
                </a:lnTo>
                <a:lnTo>
                  <a:pt x="5248" y="10000"/>
                </a:lnTo>
                <a:lnTo>
                  <a:pt x="5271" y="10000"/>
                </a:lnTo>
                <a:lnTo>
                  <a:pt x="5292" y="10000"/>
                </a:lnTo>
                <a:lnTo>
                  <a:pt x="5315" y="10000"/>
                </a:lnTo>
                <a:lnTo>
                  <a:pt x="5339" y="10000"/>
                </a:lnTo>
                <a:lnTo>
                  <a:pt x="5356" y="10000"/>
                </a:lnTo>
                <a:lnTo>
                  <a:pt x="5380" y="10000"/>
                </a:lnTo>
                <a:lnTo>
                  <a:pt x="5403" y="10000"/>
                </a:lnTo>
                <a:lnTo>
                  <a:pt x="5424" y="10000"/>
                </a:lnTo>
                <a:lnTo>
                  <a:pt x="5449" y="10000"/>
                </a:lnTo>
                <a:lnTo>
                  <a:pt x="5473" y="10000"/>
                </a:lnTo>
                <a:lnTo>
                  <a:pt x="5493" y="10000"/>
                </a:lnTo>
                <a:lnTo>
                  <a:pt x="5518" y="10000"/>
                </a:lnTo>
                <a:lnTo>
                  <a:pt x="5541" y="10000"/>
                </a:lnTo>
                <a:lnTo>
                  <a:pt x="5565" y="10000"/>
                </a:lnTo>
                <a:lnTo>
                  <a:pt x="5585" y="10000"/>
                </a:lnTo>
                <a:lnTo>
                  <a:pt x="5609" y="10000"/>
                </a:lnTo>
                <a:lnTo>
                  <a:pt x="5632" y="10000"/>
                </a:lnTo>
                <a:lnTo>
                  <a:pt x="5653" y="10000"/>
                </a:lnTo>
                <a:lnTo>
                  <a:pt x="5676" y="10000"/>
                </a:lnTo>
                <a:lnTo>
                  <a:pt x="5699" y="10000"/>
                </a:lnTo>
                <a:lnTo>
                  <a:pt x="5720" y="10000"/>
                </a:lnTo>
                <a:lnTo>
                  <a:pt x="5743" y="10000"/>
                </a:lnTo>
                <a:lnTo>
                  <a:pt x="5764" y="10000"/>
                </a:lnTo>
                <a:lnTo>
                  <a:pt x="5785" y="10000"/>
                </a:lnTo>
                <a:lnTo>
                  <a:pt x="5808" y="10000"/>
                </a:lnTo>
                <a:lnTo>
                  <a:pt x="5831" y="10000"/>
                </a:lnTo>
                <a:lnTo>
                  <a:pt x="5852" y="10000"/>
                </a:lnTo>
                <a:lnTo>
                  <a:pt x="5876" y="10000"/>
                </a:lnTo>
                <a:lnTo>
                  <a:pt x="5901" y="10000"/>
                </a:lnTo>
                <a:lnTo>
                  <a:pt x="5921" y="10000"/>
                </a:lnTo>
                <a:lnTo>
                  <a:pt x="5945" y="10000"/>
                </a:lnTo>
                <a:lnTo>
                  <a:pt x="5968" y="10000"/>
                </a:lnTo>
                <a:lnTo>
                  <a:pt x="5993" y="10000"/>
                </a:lnTo>
                <a:lnTo>
                  <a:pt x="6013" y="10000"/>
                </a:lnTo>
                <a:lnTo>
                  <a:pt x="6037" y="10000"/>
                </a:lnTo>
                <a:lnTo>
                  <a:pt x="6060" y="10000"/>
                </a:lnTo>
                <a:lnTo>
                  <a:pt x="6081" y="10000"/>
                </a:lnTo>
                <a:lnTo>
                  <a:pt x="6104" y="10000"/>
                </a:lnTo>
                <a:lnTo>
                  <a:pt x="6128" y="10000"/>
                </a:lnTo>
                <a:lnTo>
                  <a:pt x="6145" y="10000"/>
                </a:lnTo>
                <a:lnTo>
                  <a:pt x="6169" y="10000"/>
                </a:lnTo>
                <a:lnTo>
                  <a:pt x="6192" y="10000"/>
                </a:lnTo>
                <a:lnTo>
                  <a:pt x="6213" y="10000"/>
                </a:lnTo>
                <a:lnTo>
                  <a:pt x="6236" y="10000"/>
                </a:lnTo>
                <a:lnTo>
                  <a:pt x="6260" y="10000"/>
                </a:lnTo>
                <a:lnTo>
                  <a:pt x="6280" y="10000"/>
                </a:lnTo>
                <a:lnTo>
                  <a:pt x="6305" y="10000"/>
                </a:lnTo>
                <a:lnTo>
                  <a:pt x="6329" y="10000"/>
                </a:lnTo>
                <a:lnTo>
                  <a:pt x="6350" y="10000"/>
                </a:lnTo>
                <a:lnTo>
                  <a:pt x="6373" y="10000"/>
                </a:lnTo>
                <a:lnTo>
                  <a:pt x="6397" y="10000"/>
                </a:lnTo>
                <a:lnTo>
                  <a:pt x="6417" y="10000"/>
                </a:lnTo>
                <a:lnTo>
                  <a:pt x="6441" y="10000"/>
                </a:lnTo>
                <a:lnTo>
                  <a:pt x="6465" y="10000"/>
                </a:lnTo>
                <a:lnTo>
                  <a:pt x="6489" y="10000"/>
                </a:lnTo>
                <a:lnTo>
                  <a:pt x="6509" y="10000"/>
                </a:lnTo>
                <a:lnTo>
                  <a:pt x="6533" y="10000"/>
                </a:lnTo>
                <a:lnTo>
                  <a:pt x="6553" y="10000"/>
                </a:lnTo>
                <a:lnTo>
                  <a:pt x="6574" y="10000"/>
                </a:lnTo>
                <a:lnTo>
                  <a:pt x="6597" y="10000"/>
                </a:lnTo>
                <a:lnTo>
                  <a:pt x="6621" y="10000"/>
                </a:lnTo>
                <a:lnTo>
                  <a:pt x="6641" y="10000"/>
                </a:lnTo>
                <a:lnTo>
                  <a:pt x="6665" y="10000"/>
                </a:lnTo>
                <a:lnTo>
                  <a:pt x="6688" y="10000"/>
                </a:lnTo>
                <a:lnTo>
                  <a:pt x="6709" y="10000"/>
                </a:lnTo>
                <a:lnTo>
                  <a:pt x="6732" y="10000"/>
                </a:lnTo>
                <a:lnTo>
                  <a:pt x="6758" y="10000"/>
                </a:lnTo>
                <a:lnTo>
                  <a:pt x="6778" y="10000"/>
                </a:lnTo>
                <a:lnTo>
                  <a:pt x="6802" y="10000"/>
                </a:lnTo>
                <a:lnTo>
                  <a:pt x="6825" y="10000"/>
                </a:lnTo>
                <a:lnTo>
                  <a:pt x="6846" y="10000"/>
                </a:lnTo>
                <a:lnTo>
                  <a:pt x="6869" y="10000"/>
                </a:lnTo>
                <a:lnTo>
                  <a:pt x="6893" y="10000"/>
                </a:lnTo>
                <a:lnTo>
                  <a:pt x="6916" y="10000"/>
                </a:lnTo>
                <a:lnTo>
                  <a:pt x="6938" y="10000"/>
                </a:lnTo>
                <a:lnTo>
                  <a:pt x="6958" y="10000"/>
                </a:lnTo>
                <a:lnTo>
                  <a:pt x="6982" y="10000"/>
                </a:lnTo>
                <a:lnTo>
                  <a:pt x="7002" y="10000"/>
                </a:lnTo>
                <a:lnTo>
                  <a:pt x="7026" y="10000"/>
                </a:lnTo>
                <a:lnTo>
                  <a:pt x="7049" y="10000"/>
                </a:lnTo>
                <a:lnTo>
                  <a:pt x="7070" y="10000"/>
                </a:lnTo>
                <a:lnTo>
                  <a:pt x="7093" y="10000"/>
                </a:lnTo>
                <a:lnTo>
                  <a:pt x="7117" y="10000"/>
                </a:lnTo>
                <a:lnTo>
                  <a:pt x="7137" y="10000"/>
                </a:lnTo>
                <a:lnTo>
                  <a:pt x="7161" y="10000"/>
                </a:lnTo>
                <a:lnTo>
                  <a:pt x="7185" y="10000"/>
                </a:lnTo>
                <a:lnTo>
                  <a:pt x="7207" y="10000"/>
                </a:lnTo>
                <a:lnTo>
                  <a:pt x="7230" y="10000"/>
                </a:lnTo>
                <a:lnTo>
                  <a:pt x="7253" y="10000"/>
                </a:lnTo>
                <a:lnTo>
                  <a:pt x="7274" y="10000"/>
                </a:lnTo>
                <a:lnTo>
                  <a:pt x="7297" y="10000"/>
                </a:lnTo>
                <a:lnTo>
                  <a:pt x="7321" y="10000"/>
                </a:lnTo>
                <a:lnTo>
                  <a:pt x="7341" y="10000"/>
                </a:lnTo>
                <a:lnTo>
                  <a:pt x="7362" y="10000"/>
                </a:lnTo>
                <a:lnTo>
                  <a:pt x="7385" y="10000"/>
                </a:lnTo>
                <a:lnTo>
                  <a:pt x="7409" y="10000"/>
                </a:lnTo>
                <a:lnTo>
                  <a:pt x="7430" y="10000"/>
                </a:lnTo>
                <a:lnTo>
                  <a:pt x="7454" y="10000"/>
                </a:lnTo>
                <a:lnTo>
                  <a:pt x="7477" y="10000"/>
                </a:lnTo>
                <a:lnTo>
                  <a:pt x="7498" y="10000"/>
                </a:lnTo>
                <a:lnTo>
                  <a:pt x="7521" y="10000"/>
                </a:lnTo>
                <a:lnTo>
                  <a:pt x="7545" y="10000"/>
                </a:lnTo>
                <a:lnTo>
                  <a:pt x="7565" y="10000"/>
                </a:lnTo>
                <a:lnTo>
                  <a:pt x="7589" y="10000"/>
                </a:lnTo>
                <a:lnTo>
                  <a:pt x="7613" y="10000"/>
                </a:lnTo>
                <a:lnTo>
                  <a:pt x="7635" y="10000"/>
                </a:lnTo>
                <a:lnTo>
                  <a:pt x="7658" y="10000"/>
                </a:lnTo>
                <a:lnTo>
                  <a:pt x="7682" y="10000"/>
                </a:lnTo>
                <a:lnTo>
                  <a:pt x="7702" y="10000"/>
                </a:lnTo>
                <a:lnTo>
                  <a:pt x="7726" y="10000"/>
                </a:lnTo>
                <a:lnTo>
                  <a:pt x="7746" y="10000"/>
                </a:lnTo>
                <a:lnTo>
                  <a:pt x="7770" y="10000"/>
                </a:lnTo>
                <a:lnTo>
                  <a:pt x="7790" y="10000"/>
                </a:lnTo>
                <a:lnTo>
                  <a:pt x="7814" y="10000"/>
                </a:lnTo>
                <a:lnTo>
                  <a:pt x="7837" y="10000"/>
                </a:lnTo>
                <a:lnTo>
                  <a:pt x="7858" y="10000"/>
                </a:lnTo>
                <a:lnTo>
                  <a:pt x="7881" y="10000"/>
                </a:lnTo>
                <a:lnTo>
                  <a:pt x="7906" y="10000"/>
                </a:lnTo>
                <a:lnTo>
                  <a:pt x="7926" y="10000"/>
                </a:lnTo>
                <a:lnTo>
                  <a:pt x="7950" y="10000"/>
                </a:lnTo>
                <a:lnTo>
                  <a:pt x="7973" y="10000"/>
                </a:lnTo>
                <a:lnTo>
                  <a:pt x="7994" y="10000"/>
                </a:lnTo>
                <a:lnTo>
                  <a:pt x="8017" y="10000"/>
                </a:lnTo>
                <a:lnTo>
                  <a:pt x="8041" y="10000"/>
                </a:lnTo>
                <a:lnTo>
                  <a:pt x="8063" y="10000"/>
                </a:lnTo>
                <a:lnTo>
                  <a:pt x="8087" y="10000"/>
                </a:lnTo>
                <a:lnTo>
                  <a:pt x="8110" y="10000"/>
                </a:lnTo>
                <a:lnTo>
                  <a:pt x="8131" y="10000"/>
                </a:lnTo>
                <a:lnTo>
                  <a:pt x="8151" y="10000"/>
                </a:lnTo>
                <a:lnTo>
                  <a:pt x="8175" y="10000"/>
                </a:lnTo>
                <a:lnTo>
                  <a:pt x="8198" y="10000"/>
                </a:lnTo>
                <a:lnTo>
                  <a:pt x="8219" y="10000"/>
                </a:lnTo>
                <a:lnTo>
                  <a:pt x="8242" y="10000"/>
                </a:lnTo>
                <a:lnTo>
                  <a:pt x="8266" y="10000"/>
                </a:lnTo>
                <a:lnTo>
                  <a:pt x="8286" y="10000"/>
                </a:lnTo>
                <a:lnTo>
                  <a:pt x="8310" y="10000"/>
                </a:lnTo>
                <a:lnTo>
                  <a:pt x="8333" y="10000"/>
                </a:lnTo>
                <a:lnTo>
                  <a:pt x="8354" y="10000"/>
                </a:lnTo>
                <a:lnTo>
                  <a:pt x="8378" y="10000"/>
                </a:lnTo>
                <a:lnTo>
                  <a:pt x="8402" y="10000"/>
                </a:lnTo>
                <a:lnTo>
                  <a:pt x="8422" y="10000"/>
                </a:lnTo>
                <a:lnTo>
                  <a:pt x="8446" y="10000"/>
                </a:lnTo>
                <a:lnTo>
                  <a:pt x="8469" y="10000"/>
                </a:lnTo>
                <a:lnTo>
                  <a:pt x="8491" y="10000"/>
                </a:lnTo>
                <a:lnTo>
                  <a:pt x="8515" y="10000"/>
                </a:lnTo>
                <a:lnTo>
                  <a:pt x="8536" y="10000"/>
                </a:lnTo>
                <a:lnTo>
                  <a:pt x="8559" y="10000"/>
                </a:lnTo>
                <a:lnTo>
                  <a:pt x="8580" y="10000"/>
                </a:lnTo>
                <a:lnTo>
                  <a:pt x="8603" y="10000"/>
                </a:lnTo>
                <a:lnTo>
                  <a:pt x="8626" y="10000"/>
                </a:lnTo>
                <a:lnTo>
                  <a:pt x="8647" y="10000"/>
                </a:lnTo>
                <a:lnTo>
                  <a:pt x="8670" y="10000"/>
                </a:lnTo>
                <a:lnTo>
                  <a:pt x="8694" y="10000"/>
                </a:lnTo>
                <a:lnTo>
                  <a:pt x="8714" y="10000"/>
                </a:lnTo>
                <a:lnTo>
                  <a:pt x="8738" y="10000"/>
                </a:lnTo>
                <a:lnTo>
                  <a:pt x="8761" y="10000"/>
                </a:lnTo>
                <a:lnTo>
                  <a:pt x="8782" y="10000"/>
                </a:lnTo>
                <a:lnTo>
                  <a:pt x="8805" y="10000"/>
                </a:lnTo>
                <a:lnTo>
                  <a:pt x="8829" y="10000"/>
                </a:lnTo>
                <a:lnTo>
                  <a:pt x="8849" y="10000"/>
                </a:lnTo>
                <a:lnTo>
                  <a:pt x="8874" y="10000"/>
                </a:lnTo>
                <a:lnTo>
                  <a:pt x="8897" y="10000"/>
                </a:lnTo>
                <a:lnTo>
                  <a:pt x="8919" y="10000"/>
                </a:lnTo>
                <a:lnTo>
                  <a:pt x="8940" y="10000"/>
                </a:lnTo>
                <a:lnTo>
                  <a:pt x="8964" y="10000"/>
                </a:lnTo>
                <a:lnTo>
                  <a:pt x="8984" y="10000"/>
                </a:lnTo>
                <a:lnTo>
                  <a:pt x="9008" y="10000"/>
                </a:lnTo>
                <a:lnTo>
                  <a:pt x="9031" y="10000"/>
                </a:lnTo>
                <a:lnTo>
                  <a:pt x="9055" y="10000"/>
                </a:lnTo>
                <a:lnTo>
                  <a:pt x="9075" y="10000"/>
                </a:lnTo>
                <a:lnTo>
                  <a:pt x="9099" y="10000"/>
                </a:lnTo>
                <a:lnTo>
                  <a:pt x="9122" y="10000"/>
                </a:lnTo>
                <a:lnTo>
                  <a:pt x="9143" y="10000"/>
                </a:lnTo>
                <a:lnTo>
                  <a:pt x="9166" y="10000"/>
                </a:lnTo>
                <a:lnTo>
                  <a:pt x="9190" y="10000"/>
                </a:lnTo>
                <a:lnTo>
                  <a:pt x="9210" y="10000"/>
                </a:lnTo>
                <a:lnTo>
                  <a:pt x="9234" y="10000"/>
                </a:lnTo>
                <a:lnTo>
                  <a:pt x="9257" y="10000"/>
                </a:lnTo>
                <a:lnTo>
                  <a:pt x="9278" y="10000"/>
                </a:lnTo>
                <a:lnTo>
                  <a:pt x="9301" y="10000"/>
                </a:lnTo>
                <a:lnTo>
                  <a:pt x="9325" y="10000"/>
                </a:lnTo>
                <a:lnTo>
                  <a:pt x="9343" y="10000"/>
                </a:lnTo>
                <a:lnTo>
                  <a:pt x="9368" y="10000"/>
                </a:lnTo>
                <a:lnTo>
                  <a:pt x="9392" y="10000"/>
                </a:lnTo>
                <a:lnTo>
                  <a:pt x="9413" y="10000"/>
                </a:lnTo>
                <a:lnTo>
                  <a:pt x="9436" y="10000"/>
                </a:lnTo>
                <a:lnTo>
                  <a:pt x="9460" y="10000"/>
                </a:lnTo>
                <a:lnTo>
                  <a:pt x="9551" y="10000"/>
                </a:lnTo>
                <a:lnTo>
                  <a:pt x="9571" y="10000"/>
                </a:lnTo>
                <a:lnTo>
                  <a:pt x="9595" y="10000"/>
                </a:lnTo>
                <a:lnTo>
                  <a:pt x="9706" y="10000"/>
                </a:lnTo>
                <a:lnTo>
                  <a:pt x="9727" y="10000"/>
                </a:lnTo>
                <a:lnTo>
                  <a:pt x="9750" y="10000"/>
                </a:lnTo>
                <a:lnTo>
                  <a:pt x="9771" y="10000"/>
                </a:lnTo>
                <a:lnTo>
                  <a:pt x="9795" y="10000"/>
                </a:lnTo>
                <a:lnTo>
                  <a:pt x="9821" y="10000"/>
                </a:lnTo>
                <a:lnTo>
                  <a:pt x="9841" y="10000"/>
                </a:lnTo>
                <a:lnTo>
                  <a:pt x="9865" y="10000"/>
                </a:lnTo>
                <a:lnTo>
                  <a:pt x="9932" y="10000"/>
                </a:lnTo>
                <a:lnTo>
                  <a:pt x="9956" y="10000"/>
                </a:lnTo>
                <a:lnTo>
                  <a:pt x="9979" y="10000"/>
                </a:lnTo>
                <a:lnTo>
                  <a:pt x="10000" y="10000"/>
                </a:lnTo>
              </a:path>
            </a:pathLst>
          </a:custGeom>
          <a:solidFill>
            <a:srgbClr val="FF0000">
              <a:alpha val="50000"/>
            </a:srgbClr>
          </a:solidFill>
          <a:ln w="50800" cap="rnd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" name="NV locator small">
            <a:extLst>
              <a:ext uri="{FF2B5EF4-FFF2-40B4-BE49-F238E27FC236}">
                <a16:creationId xmlns:a16="http://schemas.microsoft.com/office/drawing/2014/main" id="{BE26A419-F745-2723-B95C-10FD7289DFFB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777127E7-D14B-D489-9035-8F357E6B6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NNSS">
              <a:extLst>
                <a:ext uri="{FF2B5EF4-FFF2-40B4-BE49-F238E27FC236}">
                  <a16:creationId xmlns:a16="http://schemas.microsoft.com/office/drawing/2014/main" id="{8E41F9C1-D8A3-A07C-F857-24C615F84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YuccaFlat">
              <a:extLst>
                <a:ext uri="{FF2B5EF4-FFF2-40B4-BE49-F238E27FC236}">
                  <a16:creationId xmlns:a16="http://schemas.microsoft.com/office/drawing/2014/main" id="{D1F99FC5-D5A5-BEF1-48FB-5887BD519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GW basin">
              <a:extLst>
                <a:ext uri="{FF2B5EF4-FFF2-40B4-BE49-F238E27FC236}">
                  <a16:creationId xmlns:a16="http://schemas.microsoft.com/office/drawing/2014/main" id="{301F87BB-6E65-D500-FA26-89B215C217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884817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Simulated Transmissivity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703" y="1210460"/>
            <a:ext cx="7023615" cy="5303520"/>
          </a:xfrm>
        </p:spPr>
        <p:txBody>
          <a:bodyPr/>
          <a:lstStyle/>
          <a:p>
            <a:r>
              <a:rPr lang="en-US" dirty="0"/>
              <a:t>GW model contains all information to calculate transmissivity around well</a:t>
            </a:r>
          </a:p>
          <a:p>
            <a:pPr lvl="1"/>
            <a:r>
              <a:rPr lang="en-US" dirty="0"/>
              <a:t>Hydraulic conductivity — </a:t>
            </a:r>
            <a:r>
              <a:rPr lang="en-US" b="1" i="1" dirty="0"/>
              <a:t>Kx distribution</a:t>
            </a:r>
          </a:p>
          <a:p>
            <a:pPr lvl="1"/>
            <a:r>
              <a:rPr lang="en-US" dirty="0"/>
              <a:t>Contributing thicknesses—</a:t>
            </a:r>
            <a:r>
              <a:rPr lang="en-US" b="1" i="1" dirty="0"/>
              <a:t>Grid dimensions</a:t>
            </a:r>
            <a:endParaRPr lang="en-US" dirty="0"/>
          </a:p>
          <a:p>
            <a:r>
              <a:rPr lang="en-US" dirty="0"/>
              <a:t>Sample volume defined with </a:t>
            </a:r>
            <a:br>
              <a:rPr lang="en-US" dirty="0"/>
            </a:br>
            <a:r>
              <a:rPr lang="en-US" dirty="0"/>
              <a:t>Threshold drawdown—Nebulous term  </a:t>
            </a:r>
          </a:p>
          <a:p>
            <a:pPr lvl="1"/>
            <a:r>
              <a:rPr lang="en-US" dirty="0"/>
              <a:t>Estimated with mini-numerical models OR</a:t>
            </a:r>
          </a:p>
          <a:p>
            <a:pPr lvl="1"/>
            <a:r>
              <a:rPr lang="en-US" dirty="0"/>
              <a:t>Empirically related to pumped volumes</a:t>
            </a:r>
          </a:p>
          <a:p>
            <a:r>
              <a:rPr lang="en-US" dirty="0"/>
              <a:t>Simulated transmissivities</a:t>
            </a:r>
          </a:p>
          <a:p>
            <a:pPr lvl="1"/>
            <a:r>
              <a:rPr lang="en-US" dirty="0"/>
              <a:t>Averaged laterally in each layer</a:t>
            </a:r>
          </a:p>
          <a:p>
            <a:pPr lvl="1"/>
            <a:r>
              <a:rPr lang="en-US" dirty="0"/>
              <a:t>Layer averages summed vertically </a:t>
            </a:r>
          </a:p>
          <a:p>
            <a:endParaRPr lang="en-US" dirty="0"/>
          </a:p>
        </p:txBody>
      </p:sp>
      <p:grpSp>
        <p:nvGrpSpPr>
          <p:cNvPr id="4" name="K &amp; scale"/>
          <p:cNvGrpSpPr>
            <a:grpSpLocks noChangeAspect="1"/>
          </p:cNvGrpSpPr>
          <p:nvPr/>
        </p:nvGrpSpPr>
        <p:grpSpPr>
          <a:xfrm>
            <a:off x="7132320" y="1188720"/>
            <a:ext cx="4950976" cy="5577840"/>
            <a:chOff x="4545350" y="1513182"/>
            <a:chExt cx="4512147" cy="508345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350" y="1513182"/>
              <a:ext cx="4512147" cy="50834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4" name="K scale"/>
            <p:cNvGrpSpPr/>
            <p:nvPr/>
          </p:nvGrpSpPr>
          <p:grpSpPr>
            <a:xfrm>
              <a:off x="5687504" y="5757215"/>
              <a:ext cx="2227838" cy="611358"/>
              <a:chOff x="5086350" y="3286125"/>
              <a:chExt cx="1866900" cy="895079"/>
            </a:xfrm>
          </p:grpSpPr>
          <p:sp>
            <p:nvSpPr>
              <p:cNvPr id="15" name="Rectangle 14"/>
              <p:cNvSpPr/>
              <p:nvPr/>
            </p:nvSpPr>
            <p:spPr bwMode="auto">
              <a:xfrm>
                <a:off x="5086350" y="3286125"/>
                <a:ext cx="1866900" cy="895079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6" name="ER-EC-11 label"/>
              <p:cNvSpPr>
                <a:spLocks noChangeArrowheads="1"/>
              </p:cNvSpPr>
              <p:nvPr/>
            </p:nvSpPr>
            <p:spPr bwMode="auto">
              <a:xfrm>
                <a:off x="5357832" y="3682411"/>
                <a:ext cx="1550163" cy="495671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dirty="0">
                    <a:ln w="9525">
                      <a:noFill/>
                    </a:ln>
                    <a:latin typeface="Arial Black" pitchFamily="34" charset="0"/>
                  </a:rPr>
                  <a:t>Hydraulic Conductivity, </a:t>
                </a:r>
              </a:p>
              <a:p>
                <a:r>
                  <a:rPr lang="en-US" sz="1100" dirty="0">
                    <a:ln w="9525">
                      <a:noFill/>
                    </a:ln>
                    <a:latin typeface="Arial Black" pitchFamily="34" charset="0"/>
                  </a:rPr>
                  <a:t>In feet per day</a:t>
                </a:r>
              </a:p>
            </p:txBody>
          </p:sp>
          <p:grpSp>
            <p:nvGrpSpPr>
              <p:cNvPr id="17" name="Group 16"/>
              <p:cNvGrpSpPr/>
              <p:nvPr/>
            </p:nvGrpSpPr>
            <p:grpSpPr>
              <a:xfrm>
                <a:off x="5115535" y="3333701"/>
                <a:ext cx="1800059" cy="334911"/>
                <a:chOff x="5103786" y="3333701"/>
                <a:chExt cx="1800059" cy="334911"/>
              </a:xfrm>
            </p:grpSpPr>
            <p:pic>
              <p:nvPicPr>
                <p:cNvPr id="1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 bwMode="auto">
                <a:xfrm rot="5400000">
                  <a:off x="5915433" y="2878023"/>
                  <a:ext cx="334911" cy="12462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9" name="ER-EC-11 label"/>
                <p:cNvSpPr>
                  <a:spLocks noChangeArrowheads="1"/>
                </p:cNvSpPr>
                <p:nvPr/>
              </p:nvSpPr>
              <p:spPr bwMode="auto">
                <a:xfrm>
                  <a:off x="5103786" y="3420776"/>
                  <a:ext cx="355973" cy="24783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100" dirty="0">
                      <a:ln w="9525">
                        <a:noFill/>
                      </a:ln>
                      <a:latin typeface="Arial Black" pitchFamily="34" charset="0"/>
                    </a:rPr>
                    <a:t>0.001</a:t>
                  </a:r>
                </a:p>
              </p:txBody>
            </p:sp>
            <p:sp>
              <p:nvSpPr>
                <p:cNvPr id="20" name="ER-EC-11 label"/>
                <p:cNvSpPr>
                  <a:spLocks noChangeArrowheads="1"/>
                </p:cNvSpPr>
                <p:nvPr/>
              </p:nvSpPr>
              <p:spPr bwMode="auto">
                <a:xfrm>
                  <a:off x="6745336" y="3420776"/>
                  <a:ext cx="158509" cy="24783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100" dirty="0">
                      <a:ln w="9525">
                        <a:noFill/>
                      </a:ln>
                      <a:latin typeface="Arial Black" pitchFamily="34" charset="0"/>
                    </a:rPr>
                    <a:t>40</a:t>
                  </a:r>
                </a:p>
              </p:txBody>
            </p:sp>
          </p:grpSp>
        </p:grpSp>
      </p:grpSp>
      <p:grpSp>
        <p:nvGrpSpPr>
          <p:cNvPr id="5" name="DD &amp; scale"/>
          <p:cNvGrpSpPr>
            <a:grpSpLocks noChangeAspect="1"/>
          </p:cNvGrpSpPr>
          <p:nvPr/>
        </p:nvGrpSpPr>
        <p:grpSpPr>
          <a:xfrm>
            <a:off x="7132320" y="1188720"/>
            <a:ext cx="4950976" cy="5577840"/>
            <a:chOff x="4545350" y="1513182"/>
            <a:chExt cx="4512147" cy="508345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350" y="1513182"/>
              <a:ext cx="4512147" cy="50834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" name="DD scale"/>
            <p:cNvGrpSpPr/>
            <p:nvPr/>
          </p:nvGrpSpPr>
          <p:grpSpPr>
            <a:xfrm>
              <a:off x="5734688" y="5778198"/>
              <a:ext cx="2227839" cy="554914"/>
              <a:chOff x="5086350" y="3286125"/>
              <a:chExt cx="1866900" cy="638175"/>
            </a:xfrm>
          </p:grpSpPr>
          <p:sp>
            <p:nvSpPr>
              <p:cNvPr id="8" name="Rectangle 7"/>
              <p:cNvSpPr/>
              <p:nvPr/>
            </p:nvSpPr>
            <p:spPr bwMode="auto">
              <a:xfrm>
                <a:off x="5086350" y="3286125"/>
                <a:ext cx="1866900" cy="638175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9" name="ER-EC-11 label"/>
              <p:cNvSpPr>
                <a:spLocks noChangeArrowheads="1"/>
              </p:cNvSpPr>
              <p:nvPr/>
            </p:nvSpPr>
            <p:spPr bwMode="auto">
              <a:xfrm>
                <a:off x="5305827" y="3682412"/>
                <a:ext cx="1387967" cy="194676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dirty="0">
                    <a:ln w="9525">
                      <a:noFill/>
                    </a:ln>
                    <a:latin typeface="Arial Black" pitchFamily="34" charset="0"/>
                  </a:rPr>
                  <a:t>Drawdown, in feet</a:t>
                </a:r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5154087" y="3371850"/>
                <a:ext cx="1730442" cy="296765"/>
                <a:chOff x="5142338" y="3371850"/>
                <a:chExt cx="1730442" cy="296765"/>
              </a:xfrm>
            </p:grpSpPr>
            <p:pic>
              <p:nvPicPr>
                <p:cNvPr id="1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 bwMode="auto">
                <a:xfrm rot="5400000">
                  <a:off x="5825454" y="2840475"/>
                  <a:ext cx="296765" cy="13595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2" name="ER-EC-11 label"/>
                <p:cNvSpPr>
                  <a:spLocks noChangeArrowheads="1"/>
                </p:cNvSpPr>
                <p:nvPr/>
              </p:nvSpPr>
              <p:spPr bwMode="auto">
                <a:xfrm>
                  <a:off x="5142338" y="3420776"/>
                  <a:ext cx="79255" cy="19467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100" dirty="0">
                      <a:ln w="9525">
                        <a:noFill/>
                      </a:ln>
                      <a:latin typeface="Arial Black" pitchFamily="34" charset="0"/>
                    </a:rPr>
                    <a:t>1</a:t>
                  </a:r>
                </a:p>
              </p:txBody>
            </p:sp>
            <p:sp>
              <p:nvSpPr>
                <p:cNvPr id="13" name="ER-EC-11 label"/>
                <p:cNvSpPr>
                  <a:spLocks noChangeArrowheads="1"/>
                </p:cNvSpPr>
                <p:nvPr/>
              </p:nvSpPr>
              <p:spPr bwMode="auto">
                <a:xfrm>
                  <a:off x="6714271" y="3438868"/>
                  <a:ext cx="158509" cy="19467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100" dirty="0">
                      <a:ln w="9525">
                        <a:noFill/>
                      </a:ln>
                      <a:latin typeface="Arial Black" pitchFamily="34" charset="0"/>
                    </a:rPr>
                    <a:t>30</a:t>
                  </a:r>
                </a:p>
              </p:txBody>
            </p:sp>
          </p:grpSp>
        </p:grpSp>
      </p:grpSp>
      <p:grpSp>
        <p:nvGrpSpPr>
          <p:cNvPr id="1081" name="Group 1080">
            <a:extLst>
              <a:ext uri="{FF2B5EF4-FFF2-40B4-BE49-F238E27FC236}">
                <a16:creationId xmlns:a16="http://schemas.microsoft.com/office/drawing/2014/main" id="{31472C4B-F163-40D1-A1A5-43020A67262E}"/>
              </a:ext>
            </a:extLst>
          </p:cNvPr>
          <p:cNvGrpSpPr/>
          <p:nvPr/>
        </p:nvGrpSpPr>
        <p:grpSpPr>
          <a:xfrm>
            <a:off x="8859167" y="1140553"/>
            <a:ext cx="1622001" cy="2295904"/>
            <a:chOff x="9250952" y="1719273"/>
            <a:chExt cx="1622001" cy="2295904"/>
          </a:xfrm>
        </p:grpSpPr>
        <p:sp>
          <p:nvSpPr>
            <p:cNvPr id="1082" name="Text Box 46">
              <a:extLst>
                <a:ext uri="{FF2B5EF4-FFF2-40B4-BE49-F238E27FC236}">
                  <a16:creationId xmlns:a16="http://schemas.microsoft.com/office/drawing/2014/main" id="{554082FB-73BC-EDF9-5F79-D814A4503E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28839" y="1719273"/>
              <a:ext cx="74411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Q</a:t>
              </a:r>
              <a:r>
                <a:rPr lang="en-US" altLang="en-US" sz="2000" baseline="-25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OUT</a:t>
              </a:r>
            </a:p>
          </p:txBody>
        </p:sp>
        <p:grpSp>
          <p:nvGrpSpPr>
            <p:cNvPr id="1083" name="Group 1082">
              <a:extLst>
                <a:ext uri="{FF2B5EF4-FFF2-40B4-BE49-F238E27FC236}">
                  <a16:creationId xmlns:a16="http://schemas.microsoft.com/office/drawing/2014/main" id="{719A4FD3-90FA-806E-0D84-CB266B879A0C}"/>
                </a:ext>
              </a:extLst>
            </p:cNvPr>
            <p:cNvGrpSpPr/>
            <p:nvPr/>
          </p:nvGrpSpPr>
          <p:grpSpPr>
            <a:xfrm>
              <a:off x="9689896" y="2406131"/>
              <a:ext cx="640080" cy="1609046"/>
              <a:chOff x="9689896" y="2406131"/>
              <a:chExt cx="640080" cy="1609046"/>
            </a:xfrm>
          </p:grpSpPr>
          <p:sp>
            <p:nvSpPr>
              <p:cNvPr id="1085" name="Rectangle 1084">
                <a:extLst>
                  <a:ext uri="{FF2B5EF4-FFF2-40B4-BE49-F238E27FC236}">
                    <a16:creationId xmlns:a16="http://schemas.microsoft.com/office/drawing/2014/main" id="{3F39CC45-FDEF-C65B-D82D-D19FB8FE1372}"/>
                  </a:ext>
                </a:extLst>
              </p:cNvPr>
              <p:cNvSpPr/>
              <p:nvPr/>
            </p:nvSpPr>
            <p:spPr bwMode="auto">
              <a:xfrm>
                <a:off x="9689896" y="2479731"/>
                <a:ext cx="640080" cy="1511243"/>
              </a:xfrm>
              <a:prstGeom prst="rect">
                <a:avLst/>
              </a:prstGeom>
              <a:gradFill>
                <a:gsLst>
                  <a:gs pos="17000">
                    <a:schemeClr val="accent4">
                      <a:lumMod val="5000"/>
                      <a:lumOff val="95000"/>
                    </a:schemeClr>
                  </a:gs>
                  <a:gs pos="98000">
                    <a:schemeClr val="accent4">
                      <a:lumMod val="45000"/>
                      <a:lumOff val="55000"/>
                    </a:schemeClr>
                  </a:gs>
                  <a:gs pos="81000">
                    <a:schemeClr val="tx1"/>
                  </a:gs>
                </a:gsLst>
                <a:lin ang="0" scaled="0"/>
              </a:gra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86" name="Oval 7">
                <a:extLst>
                  <a:ext uri="{FF2B5EF4-FFF2-40B4-BE49-F238E27FC236}">
                    <a16:creationId xmlns:a16="http://schemas.microsoft.com/office/drawing/2014/main" id="{BEA12907-6DA5-69E6-8691-2824E7F5501E}"/>
                  </a:ext>
                </a:extLst>
              </p:cNvPr>
              <p:cNvSpPr/>
              <p:nvPr/>
            </p:nvSpPr>
            <p:spPr bwMode="auto">
              <a:xfrm>
                <a:off x="9689896" y="3179888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87" name="Oval 1086">
                <a:extLst>
                  <a:ext uri="{FF2B5EF4-FFF2-40B4-BE49-F238E27FC236}">
                    <a16:creationId xmlns:a16="http://schemas.microsoft.com/office/drawing/2014/main" id="{5A37C150-2A9D-96B3-170A-1F3AB685B53D}"/>
                  </a:ext>
                </a:extLst>
              </p:cNvPr>
              <p:cNvSpPr/>
              <p:nvPr/>
            </p:nvSpPr>
            <p:spPr bwMode="auto">
              <a:xfrm>
                <a:off x="9689896" y="2406131"/>
                <a:ext cx="640080" cy="1069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88" name="Oval 7">
                <a:extLst>
                  <a:ext uri="{FF2B5EF4-FFF2-40B4-BE49-F238E27FC236}">
                    <a16:creationId xmlns:a16="http://schemas.microsoft.com/office/drawing/2014/main" id="{62AD1567-610A-EE45-182D-7887223BF796}"/>
                  </a:ext>
                </a:extLst>
              </p:cNvPr>
              <p:cNvSpPr/>
              <p:nvPr/>
            </p:nvSpPr>
            <p:spPr bwMode="auto">
              <a:xfrm>
                <a:off x="9689896" y="3266757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89" name="Oval 7">
                <a:extLst>
                  <a:ext uri="{FF2B5EF4-FFF2-40B4-BE49-F238E27FC236}">
                    <a16:creationId xmlns:a16="http://schemas.microsoft.com/office/drawing/2014/main" id="{E3199F8B-968D-8277-3E2F-A90CB80305A0}"/>
                  </a:ext>
                </a:extLst>
              </p:cNvPr>
              <p:cNvSpPr/>
              <p:nvPr/>
            </p:nvSpPr>
            <p:spPr bwMode="auto">
              <a:xfrm>
                <a:off x="9689896" y="3353626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0" name="Oval 7">
                <a:extLst>
                  <a:ext uri="{FF2B5EF4-FFF2-40B4-BE49-F238E27FC236}">
                    <a16:creationId xmlns:a16="http://schemas.microsoft.com/office/drawing/2014/main" id="{42C2DAA0-F554-018C-35D1-9ACC971EACC7}"/>
                  </a:ext>
                </a:extLst>
              </p:cNvPr>
              <p:cNvSpPr/>
              <p:nvPr/>
            </p:nvSpPr>
            <p:spPr bwMode="auto">
              <a:xfrm>
                <a:off x="9689896" y="3440495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1" name="Oval 7">
                <a:extLst>
                  <a:ext uri="{FF2B5EF4-FFF2-40B4-BE49-F238E27FC236}">
                    <a16:creationId xmlns:a16="http://schemas.microsoft.com/office/drawing/2014/main" id="{5922CE98-98E5-A946-2BDA-DF8322321676}"/>
                  </a:ext>
                </a:extLst>
              </p:cNvPr>
              <p:cNvSpPr/>
              <p:nvPr/>
            </p:nvSpPr>
            <p:spPr bwMode="auto">
              <a:xfrm>
                <a:off x="9689896" y="3527364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2" name="Oval 7">
                <a:extLst>
                  <a:ext uri="{FF2B5EF4-FFF2-40B4-BE49-F238E27FC236}">
                    <a16:creationId xmlns:a16="http://schemas.microsoft.com/office/drawing/2014/main" id="{A757B777-652E-19A7-4209-A3ACAC850B78}"/>
                  </a:ext>
                </a:extLst>
              </p:cNvPr>
              <p:cNvSpPr/>
              <p:nvPr/>
            </p:nvSpPr>
            <p:spPr bwMode="auto">
              <a:xfrm>
                <a:off x="9689896" y="3614233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3" name="Oval 7">
                <a:extLst>
                  <a:ext uri="{FF2B5EF4-FFF2-40B4-BE49-F238E27FC236}">
                    <a16:creationId xmlns:a16="http://schemas.microsoft.com/office/drawing/2014/main" id="{FA98957C-31C7-EBC5-E770-0AF0C767DFC1}"/>
                  </a:ext>
                </a:extLst>
              </p:cNvPr>
              <p:cNvSpPr/>
              <p:nvPr/>
            </p:nvSpPr>
            <p:spPr bwMode="auto">
              <a:xfrm>
                <a:off x="9689896" y="3701102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4" name="Oval 7">
                <a:extLst>
                  <a:ext uri="{FF2B5EF4-FFF2-40B4-BE49-F238E27FC236}">
                    <a16:creationId xmlns:a16="http://schemas.microsoft.com/office/drawing/2014/main" id="{AB124451-075D-CD6C-C67F-126B19A7913C}"/>
                  </a:ext>
                </a:extLst>
              </p:cNvPr>
              <p:cNvSpPr/>
              <p:nvPr/>
            </p:nvSpPr>
            <p:spPr bwMode="auto">
              <a:xfrm>
                <a:off x="9689896" y="3787971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5" name="Oval 7">
                <a:extLst>
                  <a:ext uri="{FF2B5EF4-FFF2-40B4-BE49-F238E27FC236}">
                    <a16:creationId xmlns:a16="http://schemas.microsoft.com/office/drawing/2014/main" id="{FD58481C-9059-42C0-FCEF-88E55497C98D}"/>
                  </a:ext>
                </a:extLst>
              </p:cNvPr>
              <p:cNvSpPr/>
              <p:nvPr/>
            </p:nvSpPr>
            <p:spPr bwMode="auto">
              <a:xfrm>
                <a:off x="9689896" y="3874840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96" name="Oval 7">
                <a:extLst>
                  <a:ext uri="{FF2B5EF4-FFF2-40B4-BE49-F238E27FC236}">
                    <a16:creationId xmlns:a16="http://schemas.microsoft.com/office/drawing/2014/main" id="{4EE9FE85-8562-8FC3-B738-0A4B9871AB4A}"/>
                  </a:ext>
                </a:extLst>
              </p:cNvPr>
              <p:cNvSpPr/>
              <p:nvPr/>
            </p:nvSpPr>
            <p:spPr bwMode="auto">
              <a:xfrm>
                <a:off x="9689896" y="3961709"/>
                <a:ext cx="640080" cy="53468"/>
              </a:xfrm>
              <a:custGeom>
                <a:avLst/>
                <a:gdLst>
                  <a:gd name="connsiteX0" fmla="*/ 0 w 640080"/>
                  <a:gd name="connsiteY0" fmla="*/ 53468 h 106935"/>
                  <a:gd name="connsiteX1" fmla="*/ 320040 w 640080"/>
                  <a:gd name="connsiteY1" fmla="*/ 0 h 106935"/>
                  <a:gd name="connsiteX2" fmla="*/ 640080 w 640080"/>
                  <a:gd name="connsiteY2" fmla="*/ 53468 h 106935"/>
                  <a:gd name="connsiteX3" fmla="*/ 320040 w 640080"/>
                  <a:gd name="connsiteY3" fmla="*/ 106936 h 106935"/>
                  <a:gd name="connsiteX4" fmla="*/ 0 w 640080"/>
                  <a:gd name="connsiteY4" fmla="*/ 53468 h 106935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4" fmla="*/ 411480 w 640080"/>
                  <a:gd name="connsiteY4" fmla="*/ 91440 h 106936"/>
                  <a:gd name="connsiteX0" fmla="*/ 320040 w 640080"/>
                  <a:gd name="connsiteY0" fmla="*/ 0 h 106936"/>
                  <a:gd name="connsiteX1" fmla="*/ 640080 w 640080"/>
                  <a:gd name="connsiteY1" fmla="*/ 53468 h 106936"/>
                  <a:gd name="connsiteX2" fmla="*/ 320040 w 640080"/>
                  <a:gd name="connsiteY2" fmla="*/ 106936 h 106936"/>
                  <a:gd name="connsiteX3" fmla="*/ 0 w 640080"/>
                  <a:gd name="connsiteY3" fmla="*/ 53468 h 106936"/>
                  <a:gd name="connsiteX0" fmla="*/ 640080 w 640080"/>
                  <a:gd name="connsiteY0" fmla="*/ 0 h 53468"/>
                  <a:gd name="connsiteX1" fmla="*/ 320040 w 640080"/>
                  <a:gd name="connsiteY1" fmla="*/ 53468 h 53468"/>
                  <a:gd name="connsiteX2" fmla="*/ 0 w 640080"/>
                  <a:gd name="connsiteY2" fmla="*/ 0 h 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080" h="53468">
                    <a:moveTo>
                      <a:pt x="640080" y="0"/>
                    </a:moveTo>
                    <a:cubicBezTo>
                      <a:pt x="640080" y="29530"/>
                      <a:pt x="496793" y="53468"/>
                      <a:pt x="320040" y="53468"/>
                    </a:cubicBezTo>
                    <a:cubicBezTo>
                      <a:pt x="143287" y="53468"/>
                      <a:pt x="0" y="29530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084" name="AutoShape 45">
              <a:extLst>
                <a:ext uri="{FF2B5EF4-FFF2-40B4-BE49-F238E27FC236}">
                  <a16:creationId xmlns:a16="http://schemas.microsoft.com/office/drawing/2014/main" id="{A892F920-BF88-2EA0-F375-CA20943CDFC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9250952" y="1902153"/>
              <a:ext cx="877887" cy="553375"/>
            </a:xfrm>
            <a:prstGeom prst="curvedDownArrow">
              <a:avLst>
                <a:gd name="adj1" fmla="val 52826"/>
                <a:gd name="adj2" fmla="val 75855"/>
                <a:gd name="adj3" fmla="val 33333"/>
              </a:avLst>
            </a:prstGeom>
            <a:gradFill>
              <a:gsLst>
                <a:gs pos="0">
                  <a:srgbClr val="00B0F0"/>
                </a:gs>
                <a:gs pos="13000">
                  <a:srgbClr val="0047FF"/>
                </a:gs>
                <a:gs pos="28000">
                  <a:srgbClr val="2FECF1"/>
                </a:gs>
                <a:gs pos="42999">
                  <a:srgbClr val="0047FF"/>
                </a:gs>
                <a:gs pos="58000">
                  <a:srgbClr val="2FECF1"/>
                </a:gs>
                <a:gs pos="72000">
                  <a:srgbClr val="0047FF"/>
                </a:gs>
                <a:gs pos="87000">
                  <a:srgbClr val="2FECF1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37389160"/>
      </p:ext>
    </p:extLst>
  </p:cSld>
  <p:clrMapOvr>
    <a:masterClrMapping/>
  </p:clrMapOvr>
  <p:transition advTm="54029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5858" y="1756686"/>
            <a:ext cx="6696142" cy="417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 Sample Volume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220" y="1314450"/>
            <a:ext cx="6036594" cy="5322694"/>
          </a:xfrm>
        </p:spPr>
        <p:txBody>
          <a:bodyPr/>
          <a:lstStyle/>
          <a:p>
            <a:r>
              <a:rPr lang="en-US" sz="2800" dirty="0"/>
              <a:t>Simulate drawdown from aquifer test with mini-model</a:t>
            </a:r>
            <a:endParaRPr lang="en-US" dirty="0"/>
          </a:p>
          <a:p>
            <a:r>
              <a:rPr lang="en-US" dirty="0"/>
              <a:t>Sweep mini-model drawdown </a:t>
            </a:r>
            <a:r>
              <a:rPr lang="en-US" sz="2800" dirty="0"/>
              <a:t>through regional model grid</a:t>
            </a:r>
          </a:p>
          <a:p>
            <a:pPr lvl="1"/>
            <a:r>
              <a:rPr lang="en-US" dirty="0"/>
              <a:t>Identify cells in sample volume</a:t>
            </a:r>
          </a:p>
          <a:p>
            <a:pPr lvl="1"/>
            <a:r>
              <a:rPr lang="en-US" dirty="0"/>
              <a:t>Assign fractional contribution to simulated transmissivity</a:t>
            </a:r>
          </a:p>
          <a:p>
            <a:r>
              <a:rPr lang="en-US" dirty="0"/>
              <a:t>Write information for sampling simulated transmissivity while calibrating regional model</a:t>
            </a:r>
          </a:p>
          <a:p>
            <a:r>
              <a:rPr lang="en-US" sz="2800" dirty="0"/>
              <a:t>Method documented in T-COMP</a:t>
            </a:r>
          </a:p>
        </p:txBody>
      </p:sp>
      <p:sp>
        <p:nvSpPr>
          <p:cNvPr id="22" name="Content Placeholder 2">
            <a:hlinkClick r:id="rId5"/>
            <a:extLst>
              <a:ext uri="{FF2B5EF4-FFF2-40B4-BE49-F238E27FC236}">
                <a16:creationId xmlns:a16="http://schemas.microsoft.com/office/drawing/2014/main" id="{E1791747-C1F2-2A68-6510-AFBB21FA29D9}"/>
              </a:ext>
            </a:extLst>
          </p:cNvPr>
          <p:cNvSpPr txBox="1">
            <a:spLocks/>
          </p:cNvSpPr>
          <p:nvPr/>
        </p:nvSpPr>
        <p:spPr bwMode="auto">
          <a:xfrm>
            <a:off x="6028451" y="6068976"/>
            <a:ext cx="166904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600" kern="0" dirty="0">
                <a:latin typeface="Arial" charset="0"/>
              </a:rPr>
              <a:t>(</a:t>
            </a:r>
            <a:r>
              <a:rPr lang="en-US" sz="1600" kern="0" dirty="0">
                <a:latin typeface="Arial" charset="0"/>
                <a:hlinkClick r:id="rId6"/>
              </a:rPr>
              <a:t>Halford, 2016</a:t>
            </a:r>
            <a:r>
              <a:rPr lang="en-US" sz="1600" kern="0" dirty="0">
                <a:latin typeface="Arial" charset="0"/>
              </a:rPr>
              <a:t>)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51619"/>
      </p:ext>
    </p:extLst>
  </p:cSld>
  <p:clrMapOvr>
    <a:masterClrMapping/>
  </p:clrMapOvr>
  <p:transition advTm="5930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011" y="1241939"/>
            <a:ext cx="4230141" cy="21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Get 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0971"/>
            <a:ext cx="6994386" cy="530352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List of cells &amp; fractions created </a:t>
            </a:r>
          </a:p>
          <a:p>
            <a:pPr>
              <a:spcBef>
                <a:spcPts val="1200"/>
              </a:spcBef>
            </a:pPr>
            <a:r>
              <a:rPr lang="en-US" dirty="0"/>
              <a:t>Compute transmissivities in cells</a:t>
            </a:r>
            <a:endParaRPr lang="en-US" sz="2400" dirty="0"/>
          </a:p>
          <a:p>
            <a:pPr>
              <a:spcBef>
                <a:spcPts val="1200"/>
              </a:spcBef>
            </a:pPr>
            <a:r>
              <a:rPr lang="en-US" dirty="0"/>
              <a:t>Sum transmissivities times fraction </a:t>
            </a:r>
            <a:br>
              <a:rPr lang="en-US" dirty="0"/>
            </a:br>
            <a:r>
              <a:rPr lang="en-US" dirty="0"/>
              <a:t>for all contributing cells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Fractions sum to 1 in each layer  </a:t>
            </a:r>
          </a:p>
          <a:p>
            <a:pPr>
              <a:spcBef>
                <a:spcPts val="1200"/>
              </a:spcBef>
            </a:pPr>
            <a:r>
              <a:rPr lang="en-US" dirty="0"/>
              <a:t>Write simulated transmissivity &amp; log(</a:t>
            </a:r>
            <a:r>
              <a:rPr lang="en-US" b="1" i="1" dirty="0"/>
              <a:t>T</a:t>
            </a:r>
            <a:r>
              <a:rPr lang="en-US" dirty="0"/>
              <a:t>)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Compare log(</a:t>
            </a:r>
            <a:r>
              <a:rPr lang="en-US" b="1" i="1" dirty="0"/>
              <a:t>T</a:t>
            </a:r>
            <a:r>
              <a:rPr lang="en-US" baseline="-25000" dirty="0"/>
              <a:t>MEASURED</a:t>
            </a:r>
            <a:r>
              <a:rPr lang="en-US" dirty="0"/>
              <a:t>) to log(</a:t>
            </a:r>
            <a:r>
              <a:rPr lang="en-US" b="1" i="1" dirty="0"/>
              <a:t>T</a:t>
            </a:r>
            <a:r>
              <a:rPr lang="en-US" baseline="-25000" dirty="0"/>
              <a:t>SIMULATED</a:t>
            </a:r>
            <a:r>
              <a:rPr lang="en-US" dirty="0"/>
              <a:t>)</a:t>
            </a:r>
          </a:p>
          <a:p>
            <a:pPr>
              <a:spcBef>
                <a:spcPts val="1200"/>
              </a:spcBef>
            </a:pPr>
            <a:r>
              <a:rPr lang="en-US" dirty="0"/>
              <a:t>Variability can exist in sample </a:t>
            </a:r>
          </a:p>
          <a:p>
            <a:pPr>
              <a:spcBef>
                <a:spcPts val="1200"/>
              </a:spcBef>
            </a:pPr>
            <a:r>
              <a:rPr lang="en-US" dirty="0"/>
              <a:t>Less wrong than not comparing </a:t>
            </a:r>
            <a:r>
              <a:rPr lang="en-US" b="1" i="1" dirty="0"/>
              <a:t>T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8955166" y="1712564"/>
            <a:ext cx="1084882" cy="1526583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017520" y="1379351"/>
            <a:ext cx="1108129" cy="209226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8398869" y="3173279"/>
            <a:ext cx="3493223" cy="2960177"/>
            <a:chOff x="5457044" y="3173278"/>
            <a:chExt cx="3493223" cy="2960177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0090" y="3173278"/>
              <a:ext cx="2960177" cy="296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 rot="16200000">
              <a:off x="4636788" y="4466777"/>
              <a:ext cx="21021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TRANSMISSIVITY, IN</a:t>
              </a:r>
            </a:p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FEET SQUARED PER DAY</a:t>
              </a:r>
            </a:p>
          </p:txBody>
        </p:sp>
      </p:grp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39"/>
          <a:stretch/>
        </p:blipFill>
        <p:spPr bwMode="auto">
          <a:xfrm>
            <a:off x="7470687" y="6083086"/>
            <a:ext cx="3555408" cy="774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 bwMode="auto">
          <a:xfrm>
            <a:off x="9272882" y="6439547"/>
            <a:ext cx="1766824" cy="193728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own Arrow 3"/>
          <p:cNvSpPr/>
          <p:nvPr/>
        </p:nvSpPr>
        <p:spPr bwMode="auto">
          <a:xfrm rot="20208073">
            <a:off x="9671474" y="2425484"/>
            <a:ext cx="911016" cy="819296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 w="412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Down Arrow 16"/>
          <p:cNvSpPr/>
          <p:nvPr/>
        </p:nvSpPr>
        <p:spPr bwMode="auto">
          <a:xfrm rot="2997408">
            <a:off x="10991287" y="5891258"/>
            <a:ext cx="766866" cy="819296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 w="412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1432888"/>
      </p:ext>
    </p:extLst>
  </p:cSld>
  <p:clrMapOvr>
    <a:masterClrMapping/>
  </p:clrMapOvr>
  <p:transition advTm="8443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4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Compare T in DV3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742" y="1247887"/>
            <a:ext cx="7320680" cy="5357307"/>
          </a:xfrm>
        </p:spPr>
        <p:txBody>
          <a:bodyPr/>
          <a:lstStyle/>
          <a:p>
            <a:r>
              <a:rPr lang="en-US" sz="2800" dirty="0"/>
              <a:t>270 transmissivity estimates compared to simulated equivalents in DV3 model</a:t>
            </a:r>
          </a:p>
          <a:p>
            <a:pPr lvl="1"/>
            <a:r>
              <a:rPr lang="en-US" dirty="0"/>
              <a:t>Estimates are unevenly distributed, Clumpy</a:t>
            </a:r>
          </a:p>
          <a:p>
            <a:pPr lvl="2"/>
            <a:r>
              <a:rPr lang="en-US" dirty="0"/>
              <a:t>Nevada National Security Site (NNSS), </a:t>
            </a:r>
          </a:p>
          <a:p>
            <a:pPr lvl="2"/>
            <a:r>
              <a:rPr lang="en-US" dirty="0"/>
              <a:t>Amargosa Desert, &amp; </a:t>
            </a:r>
          </a:p>
          <a:p>
            <a:pPr lvl="2"/>
            <a:r>
              <a:rPr lang="en-US" dirty="0"/>
              <a:t>Pahrump Valley</a:t>
            </a:r>
          </a:p>
          <a:p>
            <a:r>
              <a:rPr lang="en-US" b="1" i="1" dirty="0"/>
              <a:t>T</a:t>
            </a:r>
            <a:r>
              <a:rPr lang="en-US" dirty="0"/>
              <a:t> comparisons increased awareness </a:t>
            </a:r>
            <a:br>
              <a:rPr lang="en-US" dirty="0"/>
            </a:br>
            <a:r>
              <a:rPr lang="en-US" dirty="0"/>
              <a:t>of model contents</a:t>
            </a:r>
            <a:endParaRPr lang="en-US" sz="2800" dirty="0"/>
          </a:p>
          <a:p>
            <a:r>
              <a:rPr lang="en-US" sz="2800" dirty="0"/>
              <a:t>Examples from NNSS </a:t>
            </a:r>
            <a:br>
              <a:rPr lang="en-US" sz="2800" dirty="0"/>
            </a:br>
            <a:r>
              <a:rPr lang="en-US" sz="2800" dirty="0"/>
              <a:t>because more information</a:t>
            </a:r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004" y="1224431"/>
            <a:ext cx="4580952" cy="556190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224532" y="6495144"/>
            <a:ext cx="1779842" cy="245460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MILES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607" y="5157256"/>
            <a:ext cx="2584397" cy="1704649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7515004" y="1205676"/>
            <a:ext cx="4580952" cy="5637810"/>
            <a:chOff x="7515004" y="1220190"/>
            <a:chExt cx="4580952" cy="5637810"/>
          </a:xfrm>
        </p:grpSpPr>
        <p:sp useBgFill="1">
          <p:nvSpPr>
            <p:cNvPr id="8" name="Rectangle 7"/>
            <p:cNvSpPr/>
            <p:nvPr/>
          </p:nvSpPr>
          <p:spPr bwMode="white">
            <a:xfrm>
              <a:off x="7515004" y="1220190"/>
              <a:ext cx="4580952" cy="5637810"/>
            </a:xfrm>
            <a:custGeom>
              <a:avLst/>
              <a:gdLst>
                <a:gd name="connsiteX0" fmla="*/ 0 w 4580952"/>
                <a:gd name="connsiteY0" fmla="*/ 0 h 5620338"/>
                <a:gd name="connsiteX1" fmla="*/ 4580952 w 4580952"/>
                <a:gd name="connsiteY1" fmla="*/ 0 h 5620338"/>
                <a:gd name="connsiteX2" fmla="*/ 4580952 w 4580952"/>
                <a:gd name="connsiteY2" fmla="*/ 5620338 h 5620338"/>
                <a:gd name="connsiteX3" fmla="*/ 0 w 4580952"/>
                <a:gd name="connsiteY3" fmla="*/ 5620338 h 5620338"/>
                <a:gd name="connsiteX4" fmla="*/ 0 w 4580952"/>
                <a:gd name="connsiteY4" fmla="*/ 0 h 5620338"/>
                <a:gd name="connsiteX0" fmla="*/ 0 w 4580952"/>
                <a:gd name="connsiteY0" fmla="*/ 7068 h 5627406"/>
                <a:gd name="connsiteX1" fmla="*/ 936787 w 4580952"/>
                <a:gd name="connsiteY1" fmla="*/ 0 h 5627406"/>
                <a:gd name="connsiteX2" fmla="*/ 4580952 w 4580952"/>
                <a:gd name="connsiteY2" fmla="*/ 7068 h 5627406"/>
                <a:gd name="connsiteX3" fmla="*/ 4580952 w 4580952"/>
                <a:gd name="connsiteY3" fmla="*/ 5627406 h 5627406"/>
                <a:gd name="connsiteX4" fmla="*/ 0 w 4580952"/>
                <a:gd name="connsiteY4" fmla="*/ 5627406 h 5627406"/>
                <a:gd name="connsiteX5" fmla="*/ 0 w 4580952"/>
                <a:gd name="connsiteY5" fmla="*/ 7068 h 5627406"/>
                <a:gd name="connsiteX0" fmla="*/ 0 w 4580952"/>
                <a:gd name="connsiteY0" fmla="*/ 7068 h 5627406"/>
                <a:gd name="connsiteX1" fmla="*/ 936787 w 4580952"/>
                <a:gd name="connsiteY1" fmla="*/ 0 h 5627406"/>
                <a:gd name="connsiteX2" fmla="*/ 1167523 w 4580952"/>
                <a:gd name="connsiteY2" fmla="*/ 0 h 5627406"/>
                <a:gd name="connsiteX3" fmla="*/ 4580952 w 4580952"/>
                <a:gd name="connsiteY3" fmla="*/ 7068 h 5627406"/>
                <a:gd name="connsiteX4" fmla="*/ 4580952 w 4580952"/>
                <a:gd name="connsiteY4" fmla="*/ 5627406 h 5627406"/>
                <a:gd name="connsiteX5" fmla="*/ 0 w 4580952"/>
                <a:gd name="connsiteY5" fmla="*/ 5627406 h 5627406"/>
                <a:gd name="connsiteX6" fmla="*/ 0 w 4580952"/>
                <a:gd name="connsiteY6" fmla="*/ 7068 h 5627406"/>
                <a:gd name="connsiteX0" fmla="*/ 0 w 4580952"/>
                <a:gd name="connsiteY0" fmla="*/ 7068 h 5627406"/>
                <a:gd name="connsiteX1" fmla="*/ 936787 w 4580952"/>
                <a:gd name="connsiteY1" fmla="*/ 0 h 5627406"/>
                <a:gd name="connsiteX2" fmla="*/ 1167523 w 4580952"/>
                <a:gd name="connsiteY2" fmla="*/ 0 h 5627406"/>
                <a:gd name="connsiteX3" fmla="*/ 1654633 w 4580952"/>
                <a:gd name="connsiteY3" fmla="*/ 0 h 5627406"/>
                <a:gd name="connsiteX4" fmla="*/ 4580952 w 4580952"/>
                <a:gd name="connsiteY4" fmla="*/ 7068 h 5627406"/>
                <a:gd name="connsiteX5" fmla="*/ 4580952 w 4580952"/>
                <a:gd name="connsiteY5" fmla="*/ 5627406 h 5627406"/>
                <a:gd name="connsiteX6" fmla="*/ 0 w 4580952"/>
                <a:gd name="connsiteY6" fmla="*/ 5627406 h 5627406"/>
                <a:gd name="connsiteX7" fmla="*/ 0 w 4580952"/>
                <a:gd name="connsiteY7" fmla="*/ 7068 h 5627406"/>
                <a:gd name="connsiteX0" fmla="*/ 0 w 4580952"/>
                <a:gd name="connsiteY0" fmla="*/ 7068 h 5627406"/>
                <a:gd name="connsiteX1" fmla="*/ 936787 w 4580952"/>
                <a:gd name="connsiteY1" fmla="*/ 0 h 5627406"/>
                <a:gd name="connsiteX2" fmla="*/ 1090611 w 4580952"/>
                <a:gd name="connsiteY2" fmla="*/ 2640651 h 5627406"/>
                <a:gd name="connsiteX3" fmla="*/ 1654633 w 4580952"/>
                <a:gd name="connsiteY3" fmla="*/ 0 h 5627406"/>
                <a:gd name="connsiteX4" fmla="*/ 4580952 w 4580952"/>
                <a:gd name="connsiteY4" fmla="*/ 7068 h 5627406"/>
                <a:gd name="connsiteX5" fmla="*/ 4580952 w 4580952"/>
                <a:gd name="connsiteY5" fmla="*/ 5627406 h 5627406"/>
                <a:gd name="connsiteX6" fmla="*/ 0 w 4580952"/>
                <a:gd name="connsiteY6" fmla="*/ 5627406 h 5627406"/>
                <a:gd name="connsiteX7" fmla="*/ 0 w 4580952"/>
                <a:gd name="connsiteY7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1654633 w 4580952"/>
                <a:gd name="connsiteY3" fmla="*/ 0 h 5627406"/>
                <a:gd name="connsiteX4" fmla="*/ 4580952 w 4580952"/>
                <a:gd name="connsiteY4" fmla="*/ 7068 h 5627406"/>
                <a:gd name="connsiteX5" fmla="*/ 4580952 w 4580952"/>
                <a:gd name="connsiteY5" fmla="*/ 5627406 h 5627406"/>
                <a:gd name="connsiteX6" fmla="*/ 0 w 4580952"/>
                <a:gd name="connsiteY6" fmla="*/ 5627406 h 5627406"/>
                <a:gd name="connsiteX7" fmla="*/ 0 w 4580952"/>
                <a:gd name="connsiteY7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1500809 w 4580952"/>
                <a:gd name="connsiteY3" fmla="*/ 717847 h 5627406"/>
                <a:gd name="connsiteX4" fmla="*/ 1654633 w 4580952"/>
                <a:gd name="connsiteY4" fmla="*/ 0 h 5627406"/>
                <a:gd name="connsiteX5" fmla="*/ 4580952 w 4580952"/>
                <a:gd name="connsiteY5" fmla="*/ 7068 h 5627406"/>
                <a:gd name="connsiteX6" fmla="*/ 4580952 w 4580952"/>
                <a:gd name="connsiteY6" fmla="*/ 5627406 h 5627406"/>
                <a:gd name="connsiteX7" fmla="*/ 0 w 4580952"/>
                <a:gd name="connsiteY7" fmla="*/ 5627406 h 5627406"/>
                <a:gd name="connsiteX8" fmla="*/ 0 w 4580952"/>
                <a:gd name="connsiteY8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1654633 w 4580952"/>
                <a:gd name="connsiteY4" fmla="*/ 0 h 5627406"/>
                <a:gd name="connsiteX5" fmla="*/ 4580952 w 4580952"/>
                <a:gd name="connsiteY5" fmla="*/ 7068 h 5627406"/>
                <a:gd name="connsiteX6" fmla="*/ 4580952 w 4580952"/>
                <a:gd name="connsiteY6" fmla="*/ 5627406 h 5627406"/>
                <a:gd name="connsiteX7" fmla="*/ 0 w 4580952"/>
                <a:gd name="connsiteY7" fmla="*/ 5627406 h 5627406"/>
                <a:gd name="connsiteX8" fmla="*/ 0 w 4580952"/>
                <a:gd name="connsiteY8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1962282 w 4580952"/>
                <a:gd name="connsiteY4" fmla="*/ 692210 h 5627406"/>
                <a:gd name="connsiteX5" fmla="*/ 1654633 w 4580952"/>
                <a:gd name="connsiteY5" fmla="*/ 0 h 5627406"/>
                <a:gd name="connsiteX6" fmla="*/ 4580952 w 4580952"/>
                <a:gd name="connsiteY6" fmla="*/ 7068 h 5627406"/>
                <a:gd name="connsiteX7" fmla="*/ 4580952 w 4580952"/>
                <a:gd name="connsiteY7" fmla="*/ 5627406 h 5627406"/>
                <a:gd name="connsiteX8" fmla="*/ 0 w 4580952"/>
                <a:gd name="connsiteY8" fmla="*/ 5627406 h 5627406"/>
                <a:gd name="connsiteX9" fmla="*/ 0 w 4580952"/>
                <a:gd name="connsiteY9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654633 w 4580952"/>
                <a:gd name="connsiteY5" fmla="*/ 0 h 5627406"/>
                <a:gd name="connsiteX6" fmla="*/ 4580952 w 4580952"/>
                <a:gd name="connsiteY6" fmla="*/ 7068 h 5627406"/>
                <a:gd name="connsiteX7" fmla="*/ 4580952 w 4580952"/>
                <a:gd name="connsiteY7" fmla="*/ 5627406 h 5627406"/>
                <a:gd name="connsiteX8" fmla="*/ 0 w 4580952"/>
                <a:gd name="connsiteY8" fmla="*/ 5627406 h 5627406"/>
                <a:gd name="connsiteX9" fmla="*/ 0 w 4580952"/>
                <a:gd name="connsiteY9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987919 w 4580952"/>
                <a:gd name="connsiteY5" fmla="*/ 230737 h 5627406"/>
                <a:gd name="connsiteX6" fmla="*/ 1654633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116248 w 4580952"/>
                <a:gd name="connsiteY5" fmla="*/ 871671 h 5627406"/>
                <a:gd name="connsiteX6" fmla="*/ 1654633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116248 w 4580952"/>
                <a:gd name="connsiteY5" fmla="*/ 871671 h 5627406"/>
                <a:gd name="connsiteX6" fmla="*/ 1116248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077245 w 4580952"/>
                <a:gd name="connsiteY5" fmla="*/ 871671 h 5627406"/>
                <a:gd name="connsiteX6" fmla="*/ 1116248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103247 w 4580952"/>
                <a:gd name="connsiteY5" fmla="*/ 871671 h 5627406"/>
                <a:gd name="connsiteX6" fmla="*/ 1116248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103247 w 4580952"/>
                <a:gd name="connsiteY5" fmla="*/ 871671 h 5627406"/>
                <a:gd name="connsiteX6" fmla="*/ 1077245 w 4580952"/>
                <a:gd name="connsiteY6" fmla="*/ 13001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7068 h 5627406"/>
                <a:gd name="connsiteX1" fmla="*/ 1116248 w 4580952"/>
                <a:gd name="connsiteY1" fmla="*/ 0 h 5627406"/>
                <a:gd name="connsiteX2" fmla="*/ 1090611 w 4580952"/>
                <a:gd name="connsiteY2" fmla="*/ 2640651 h 5627406"/>
                <a:gd name="connsiteX3" fmla="*/ 2808316 w 4580952"/>
                <a:gd name="connsiteY3" fmla="*/ 2640650 h 5627406"/>
                <a:gd name="connsiteX4" fmla="*/ 2808316 w 4580952"/>
                <a:gd name="connsiteY4" fmla="*/ 846034 h 5627406"/>
                <a:gd name="connsiteX5" fmla="*/ 1103247 w 4580952"/>
                <a:gd name="connsiteY5" fmla="*/ 871671 h 5627406"/>
                <a:gd name="connsiteX6" fmla="*/ 1116248 w 4580952"/>
                <a:gd name="connsiteY6" fmla="*/ 0 h 5627406"/>
                <a:gd name="connsiteX7" fmla="*/ 4580952 w 4580952"/>
                <a:gd name="connsiteY7" fmla="*/ 7068 h 5627406"/>
                <a:gd name="connsiteX8" fmla="*/ 4580952 w 4580952"/>
                <a:gd name="connsiteY8" fmla="*/ 5627406 h 5627406"/>
                <a:gd name="connsiteX9" fmla="*/ 0 w 4580952"/>
                <a:gd name="connsiteY9" fmla="*/ 5627406 h 5627406"/>
                <a:gd name="connsiteX10" fmla="*/ 0 w 4580952"/>
                <a:gd name="connsiteY10" fmla="*/ 7068 h 5627406"/>
                <a:gd name="connsiteX0" fmla="*/ 0 w 4580952"/>
                <a:gd name="connsiteY0" fmla="*/ 8736 h 5629074"/>
                <a:gd name="connsiteX1" fmla="*/ 1116248 w 4580952"/>
                <a:gd name="connsiteY1" fmla="*/ 1668 h 5629074"/>
                <a:gd name="connsiteX2" fmla="*/ 1090611 w 4580952"/>
                <a:gd name="connsiteY2" fmla="*/ 2642319 h 5629074"/>
                <a:gd name="connsiteX3" fmla="*/ 2808316 w 4580952"/>
                <a:gd name="connsiteY3" fmla="*/ 2642318 h 5629074"/>
                <a:gd name="connsiteX4" fmla="*/ 2808316 w 4580952"/>
                <a:gd name="connsiteY4" fmla="*/ 847702 h 5629074"/>
                <a:gd name="connsiteX5" fmla="*/ 1103247 w 4580952"/>
                <a:gd name="connsiteY5" fmla="*/ 873339 h 5629074"/>
                <a:gd name="connsiteX6" fmla="*/ 1116248 w 4580952"/>
                <a:gd name="connsiteY6" fmla="*/ 1668 h 5629074"/>
                <a:gd name="connsiteX7" fmla="*/ 4580952 w 4580952"/>
                <a:gd name="connsiteY7" fmla="*/ 0 h 5629074"/>
                <a:gd name="connsiteX8" fmla="*/ 4580952 w 4580952"/>
                <a:gd name="connsiteY8" fmla="*/ 5629074 h 5629074"/>
                <a:gd name="connsiteX9" fmla="*/ 0 w 4580952"/>
                <a:gd name="connsiteY9" fmla="*/ 5629074 h 5629074"/>
                <a:gd name="connsiteX10" fmla="*/ 0 w 4580952"/>
                <a:gd name="connsiteY10" fmla="*/ 8736 h 5629074"/>
                <a:gd name="connsiteX0" fmla="*/ 0 w 4580952"/>
                <a:gd name="connsiteY0" fmla="*/ 17472 h 5637810"/>
                <a:gd name="connsiteX1" fmla="*/ 1116248 w 4580952"/>
                <a:gd name="connsiteY1" fmla="*/ 10404 h 5637810"/>
                <a:gd name="connsiteX2" fmla="*/ 1090611 w 4580952"/>
                <a:gd name="connsiteY2" fmla="*/ 2651055 h 5637810"/>
                <a:gd name="connsiteX3" fmla="*/ 2808316 w 4580952"/>
                <a:gd name="connsiteY3" fmla="*/ 2651054 h 5637810"/>
                <a:gd name="connsiteX4" fmla="*/ 2808316 w 4580952"/>
                <a:gd name="connsiteY4" fmla="*/ 856438 h 5637810"/>
                <a:gd name="connsiteX5" fmla="*/ 1103247 w 4580952"/>
                <a:gd name="connsiteY5" fmla="*/ 882075 h 5637810"/>
                <a:gd name="connsiteX6" fmla="*/ 1116248 w 4580952"/>
                <a:gd name="connsiteY6" fmla="*/ 10404 h 5637810"/>
                <a:gd name="connsiteX7" fmla="*/ 4580952 w 4580952"/>
                <a:gd name="connsiteY7" fmla="*/ 0 h 5637810"/>
                <a:gd name="connsiteX8" fmla="*/ 4580952 w 4580952"/>
                <a:gd name="connsiteY8" fmla="*/ 5637810 h 5637810"/>
                <a:gd name="connsiteX9" fmla="*/ 0 w 4580952"/>
                <a:gd name="connsiteY9" fmla="*/ 5637810 h 5637810"/>
                <a:gd name="connsiteX10" fmla="*/ 0 w 4580952"/>
                <a:gd name="connsiteY10" fmla="*/ 17472 h 563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952" h="5637810">
                  <a:moveTo>
                    <a:pt x="0" y="17472"/>
                  </a:moveTo>
                  <a:lnTo>
                    <a:pt x="1116248" y="10404"/>
                  </a:lnTo>
                  <a:lnTo>
                    <a:pt x="1090611" y="2651055"/>
                  </a:lnTo>
                  <a:lnTo>
                    <a:pt x="2808316" y="2651054"/>
                  </a:lnTo>
                  <a:lnTo>
                    <a:pt x="2808316" y="856438"/>
                  </a:lnTo>
                  <a:lnTo>
                    <a:pt x="1103247" y="882075"/>
                  </a:lnTo>
                  <a:lnTo>
                    <a:pt x="1116248" y="10404"/>
                  </a:lnTo>
                  <a:lnTo>
                    <a:pt x="4580952" y="0"/>
                  </a:lnTo>
                  <a:lnTo>
                    <a:pt x="4580952" y="5637810"/>
                  </a:lnTo>
                  <a:lnTo>
                    <a:pt x="0" y="5637810"/>
                  </a:lnTo>
                  <a:lnTo>
                    <a:pt x="0" y="17472"/>
                  </a:lnTo>
                  <a:close/>
                </a:path>
              </a:pathLst>
            </a:custGeom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 useBgFill="1">
          <p:nvSpPr>
            <p:cNvPr id="9" name="Rectangle 8"/>
            <p:cNvSpPr/>
            <p:nvPr/>
          </p:nvSpPr>
          <p:spPr bwMode="auto">
            <a:xfrm>
              <a:off x="8555755" y="1224431"/>
              <a:ext cx="157254" cy="898491"/>
            </a:xfrm>
            <a:prstGeom prst="rect">
              <a:avLst/>
            </a:prstGeom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8606790" y="2091690"/>
              <a:ext cx="1714500" cy="1783624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952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922592" y="4246152"/>
            <a:ext cx="308289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Focus on </a:t>
            </a:r>
          </a:p>
          <a:p>
            <a:r>
              <a:rPr lang="en-US" sz="2800" dirty="0">
                <a:latin typeface="Arial" pitchFamily="34" charset="0"/>
                <a:cs typeface="Arial" pitchFamily="34" charset="0"/>
              </a:rPr>
              <a:t>Nevada National </a:t>
            </a:r>
          </a:p>
          <a:p>
            <a:r>
              <a:rPr lang="en-US" sz="2800" dirty="0">
                <a:latin typeface="Arial" pitchFamily="34" charset="0"/>
                <a:cs typeface="Arial" pitchFamily="34" charset="0"/>
              </a:rPr>
              <a:t>Security Site</a:t>
            </a:r>
          </a:p>
        </p:txBody>
      </p:sp>
      <p:grpSp>
        <p:nvGrpSpPr>
          <p:cNvPr id="12" name="NV locator small">
            <a:extLst>
              <a:ext uri="{FF2B5EF4-FFF2-40B4-BE49-F238E27FC236}">
                <a16:creationId xmlns:a16="http://schemas.microsoft.com/office/drawing/2014/main" id="{B6CB50F1-98BB-B930-1133-2992D061EB55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6B3C6210-D784-6CD1-DCBF-A13600933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NNSS">
              <a:extLst>
                <a:ext uri="{FF2B5EF4-FFF2-40B4-BE49-F238E27FC236}">
                  <a16:creationId xmlns:a16="http://schemas.microsoft.com/office/drawing/2014/main" id="{9BF0AFE9-44C5-892C-D385-A2510BE7D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YuccaFlat">
              <a:extLst>
                <a:ext uri="{FF2B5EF4-FFF2-40B4-BE49-F238E27FC236}">
                  <a16:creationId xmlns:a16="http://schemas.microsoft.com/office/drawing/2014/main" id="{2402A9D9-FEEF-D59B-25CC-8CF19863D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GW basin">
              <a:extLst>
                <a:ext uri="{FF2B5EF4-FFF2-40B4-BE49-F238E27FC236}">
                  <a16:creationId xmlns:a16="http://schemas.microsoft.com/office/drawing/2014/main" id="{70741345-A41E-A894-4202-0C2F27BA94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729407"/>
      </p:ext>
    </p:extLst>
  </p:cSld>
  <p:clrMapOvr>
    <a:masterClrMapping/>
  </p:clrMapOvr>
  <p:transition advTm="3625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03C61B-9AE6-D1E8-6995-739F80705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664DE0-45BB-5A6D-FE54-90C998566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900"/>
              </a:spcBef>
            </a:pPr>
            <a:r>
              <a:rPr lang="en-US" dirty="0"/>
              <a:t>Predicting future performance of pumping well </a:t>
            </a:r>
          </a:p>
          <a:p>
            <a:pPr lvl="1">
              <a:spcBef>
                <a:spcPts val="900"/>
              </a:spcBef>
            </a:pPr>
            <a:r>
              <a:rPr lang="en-US" dirty="0"/>
              <a:t>Straightforward results from aquifer testing, Usually step tests</a:t>
            </a:r>
          </a:p>
          <a:p>
            <a:pPr>
              <a:spcBef>
                <a:spcPts val="900"/>
              </a:spcBef>
            </a:pPr>
            <a:r>
              <a:rPr lang="en-US" dirty="0"/>
              <a:t>Expand estimates of </a:t>
            </a:r>
            <a:r>
              <a:rPr lang="en-US" b="1" i="1" dirty="0"/>
              <a:t>T</a:t>
            </a:r>
            <a:r>
              <a:rPr lang="en-US" dirty="0"/>
              <a:t> at wells by correlating with specific capacity</a:t>
            </a:r>
          </a:p>
          <a:p>
            <a:pPr lvl="1" defTabSz="1747838">
              <a:spcBef>
                <a:spcPts val="900"/>
              </a:spcBef>
              <a:tabLst>
                <a:tab pos="6632575" algn="l"/>
              </a:tabLst>
            </a:pPr>
            <a:r>
              <a:rPr lang="en-US" dirty="0"/>
              <a:t>Pump 3,000 gpm from a well, 	Likely transmissive aquifer</a:t>
            </a:r>
          </a:p>
          <a:p>
            <a:pPr lvl="1" defTabSz="1747838">
              <a:spcBef>
                <a:spcPts val="900"/>
              </a:spcBef>
              <a:tabLst>
                <a:tab pos="6632575" algn="l"/>
              </a:tabLst>
            </a:pPr>
            <a:r>
              <a:rPr lang="en-US" dirty="0"/>
              <a:t>Well pumped dry in 10 minutes at 5 gpm, 	Likely tight rocks </a:t>
            </a:r>
          </a:p>
          <a:p>
            <a:pPr lvl="1">
              <a:spcBef>
                <a:spcPts val="900"/>
              </a:spcBef>
            </a:pPr>
            <a:r>
              <a:rPr lang="en-US" dirty="0"/>
              <a:t>Empirical relation extends usefulness of knowing pumping rate</a:t>
            </a:r>
          </a:p>
          <a:p>
            <a:pPr>
              <a:spcBef>
                <a:spcPts val="900"/>
              </a:spcBef>
            </a:pPr>
            <a:r>
              <a:rPr lang="en-US" dirty="0"/>
              <a:t>Estimate likely transmissivities for geohydrologic units</a:t>
            </a:r>
          </a:p>
          <a:p>
            <a:pPr>
              <a:spcBef>
                <a:spcPts val="900"/>
              </a:spcBef>
            </a:pPr>
            <a:r>
              <a:rPr lang="en-US" dirty="0"/>
              <a:t>Constrain numerical groundwater-flow models</a:t>
            </a:r>
          </a:p>
          <a:p>
            <a:pPr lvl="1">
              <a:spcBef>
                <a:spcPts val="900"/>
              </a:spcBef>
            </a:pPr>
            <a:r>
              <a:rPr lang="en-US" dirty="0"/>
              <a:t>Compare field estimates to comparable volumes in flow model</a:t>
            </a:r>
          </a:p>
          <a:p>
            <a:pPr lvl="1">
              <a:spcBef>
                <a:spcPts val="900"/>
              </a:spcBef>
            </a:pPr>
            <a:r>
              <a:rPr lang="en-US" dirty="0"/>
              <a:t>Create awareness of field estimates at minimum</a:t>
            </a:r>
          </a:p>
        </p:txBody>
      </p:sp>
    </p:spTree>
    <p:extLst>
      <p:ext uri="{BB962C8B-B14F-4D97-AF65-F5344CB8AC3E}">
        <p14:creationId xmlns:p14="http://schemas.microsoft.com/office/powerpoint/2010/main" val="2499437583"/>
      </p:ext>
    </p:extLst>
  </p:cSld>
  <p:clrMapOvr>
    <a:masterClrMapping/>
  </p:clrMapOvr>
  <p:transition advTm="15000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Areal Extent of Sample Volume</a:t>
            </a:r>
          </a:p>
        </p:txBody>
      </p:sp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44" y="1188720"/>
            <a:ext cx="6163676" cy="5303520"/>
          </a:xfrm>
        </p:spPr>
        <p:txBody>
          <a:bodyPr/>
          <a:lstStyle/>
          <a:p>
            <a:r>
              <a:rPr lang="en-US" sz="2800" dirty="0"/>
              <a:t>Areal extent proportional to </a:t>
            </a:r>
            <a:br>
              <a:rPr lang="en-US" sz="2800" dirty="0"/>
            </a:br>
            <a:r>
              <a:rPr lang="en-US" sz="2800" dirty="0"/>
              <a:t>volume pumped, to a point</a:t>
            </a:r>
          </a:p>
          <a:p>
            <a:pPr lvl="1"/>
            <a:r>
              <a:rPr lang="en-US" sz="2400" dirty="0"/>
              <a:t>Maximum specified, Less queasy</a:t>
            </a:r>
          </a:p>
          <a:p>
            <a:r>
              <a:rPr lang="en-US" sz="2800" b="1" i="1" dirty="0"/>
              <a:t>T</a:t>
            </a:r>
            <a:r>
              <a:rPr lang="en-US" sz="2800" dirty="0"/>
              <a:t> proportional to pumped volume</a:t>
            </a:r>
          </a:p>
          <a:p>
            <a:pPr lvl="1"/>
            <a:r>
              <a:rPr lang="en-US" sz="2400" dirty="0"/>
              <a:t>Permeable rocks can yield water, </a:t>
            </a:r>
          </a:p>
          <a:p>
            <a:pPr lvl="1"/>
            <a:r>
              <a:rPr lang="en-US" sz="2400" dirty="0"/>
              <a:t>Tight rocks cannot yield water</a:t>
            </a:r>
          </a:p>
          <a:p>
            <a:r>
              <a:rPr lang="en-US" sz="2800" dirty="0"/>
              <a:t>Distribute </a:t>
            </a:r>
            <a:r>
              <a:rPr lang="en-US" sz="2800" b="1" i="1" dirty="0"/>
              <a:t>T</a:t>
            </a:r>
            <a:r>
              <a:rPr lang="en-US" sz="2800" dirty="0"/>
              <a:t> with pilot points</a:t>
            </a:r>
          </a:p>
          <a:p>
            <a:pPr lvl="1"/>
            <a:r>
              <a:rPr lang="en-US" sz="2400" dirty="0"/>
              <a:t>Allows spatial variability</a:t>
            </a:r>
          </a:p>
          <a:p>
            <a:r>
              <a:rPr lang="en-US" sz="2800" dirty="0"/>
              <a:t>Transmissivity observations</a:t>
            </a:r>
          </a:p>
          <a:p>
            <a:pPr lvl="1"/>
            <a:r>
              <a:rPr lang="en-US" sz="2400" dirty="0"/>
              <a:t>Site specific, Not mashed</a:t>
            </a:r>
          </a:p>
          <a:p>
            <a:pPr lvl="1"/>
            <a:r>
              <a:rPr lang="en-US" sz="2400" dirty="0"/>
              <a:t>Variability in sample volumes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850" y="1274592"/>
            <a:ext cx="6329877" cy="5486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850" y="1274592"/>
            <a:ext cx="6329877" cy="5486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850" y="1274592"/>
            <a:ext cx="6329877" cy="5486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850" y="1274592"/>
            <a:ext cx="6329877" cy="5486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007112" y="6374881"/>
            <a:ext cx="1536938" cy="259794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MILES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274593"/>
            <a:ext cx="2018327" cy="1331274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23FC94C1-A189-2CAA-192B-11C7E8A90A7A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EE57CFA-8A93-FCCD-1D9B-99B85E8C0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NNSS">
              <a:extLst>
                <a:ext uri="{FF2B5EF4-FFF2-40B4-BE49-F238E27FC236}">
                  <a16:creationId xmlns:a16="http://schemas.microsoft.com/office/drawing/2014/main" id="{A33B23A8-4C9C-D7B1-CCE7-CB09B66FB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YuccaFlat">
              <a:extLst>
                <a:ext uri="{FF2B5EF4-FFF2-40B4-BE49-F238E27FC236}">
                  <a16:creationId xmlns:a16="http://schemas.microsoft.com/office/drawing/2014/main" id="{6645A645-3234-1547-B2A3-0CA739045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GW basin">
              <a:extLst>
                <a:ext uri="{FF2B5EF4-FFF2-40B4-BE49-F238E27FC236}">
                  <a16:creationId xmlns:a16="http://schemas.microsoft.com/office/drawing/2014/main" id="{6D6639BB-441D-7BD5-8DF8-70EF43ED9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1911093"/>
      </p:ext>
    </p:extLst>
  </p:cSld>
  <p:clrMapOvr>
    <a:masterClrMapping/>
  </p:clrMapOvr>
  <p:transition advTm="8233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Goodness of Fit</a:t>
            </a:r>
          </a:p>
        </p:txBody>
      </p:sp>
      <p:pic>
        <p:nvPicPr>
          <p:cNvPr id="9" name="DV3+DV2 Xplot">
            <a:extLst>
              <a:ext uri="{FF2B5EF4-FFF2-40B4-BE49-F238E27FC236}">
                <a16:creationId xmlns:a16="http://schemas.microsoft.com/office/drawing/2014/main" id="{D554B448-FEB4-074C-53B3-C6D5ABA1A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920" y="1188720"/>
            <a:ext cx="5943600" cy="5577840"/>
          </a:xfrm>
          <a:prstGeom prst="rect">
            <a:avLst/>
          </a:prstGeom>
        </p:spPr>
      </p:pic>
      <p:sp>
        <p:nvSpPr>
          <p:cNvPr id="13" name="Low T obs">
            <a:extLst>
              <a:ext uri="{FF2B5EF4-FFF2-40B4-BE49-F238E27FC236}">
                <a16:creationId xmlns:a16="http://schemas.microsoft.com/office/drawing/2014/main" id="{3FC83AA0-B978-97B9-6C36-E6EF9D7DDBAB}"/>
              </a:ext>
            </a:extLst>
          </p:cNvPr>
          <p:cNvSpPr/>
          <p:nvPr/>
        </p:nvSpPr>
        <p:spPr bwMode="auto">
          <a:xfrm>
            <a:off x="6974238" y="4021811"/>
            <a:ext cx="3108960" cy="2194560"/>
          </a:xfrm>
          <a:custGeom>
            <a:avLst/>
            <a:gdLst>
              <a:gd name="connsiteX0" fmla="*/ 77492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3" fmla="*/ 23248 w 2712204"/>
              <a:gd name="connsiteY3" fmla="*/ 15498 h 210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2204" h="2107769">
                <a:moveTo>
                  <a:pt x="23248" y="15498"/>
                </a:moveTo>
                <a:lnTo>
                  <a:pt x="2712204" y="0"/>
                </a:lnTo>
                <a:cubicBezTo>
                  <a:pt x="2490062" y="1322523"/>
                  <a:pt x="2275668" y="1901124"/>
                  <a:pt x="0" y="2107769"/>
                </a:cubicBezTo>
                <a:lnTo>
                  <a:pt x="23248" y="15498"/>
                </a:lnTo>
                <a:close/>
              </a:path>
            </a:pathLst>
          </a:custGeom>
          <a:solidFill>
            <a:srgbClr val="FF8B8B">
              <a:alpha val="49804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14300"/>
          </a:effectLst>
        </p:spPr>
        <p:txBody>
          <a:bodyPr vert="horz" wrap="none" lIns="182880" tIns="18288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Low-transmissivity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observations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Low T obs">
            <a:extLst>
              <a:ext uri="{FF2B5EF4-FFF2-40B4-BE49-F238E27FC236}">
                <a16:creationId xmlns:a16="http://schemas.microsoft.com/office/drawing/2014/main" id="{F4E3CF72-C964-501C-4E46-05386448334C}"/>
              </a:ext>
            </a:extLst>
          </p:cNvPr>
          <p:cNvSpPr/>
          <p:nvPr/>
        </p:nvSpPr>
        <p:spPr bwMode="auto">
          <a:xfrm flipV="1">
            <a:off x="6958972" y="2003477"/>
            <a:ext cx="3108960" cy="2194560"/>
          </a:xfrm>
          <a:custGeom>
            <a:avLst/>
            <a:gdLst>
              <a:gd name="connsiteX0" fmla="*/ 77492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0" fmla="*/ 23248 w 2712204"/>
              <a:gd name="connsiteY0" fmla="*/ 15498 h 2107769"/>
              <a:gd name="connsiteX1" fmla="*/ 2712204 w 2712204"/>
              <a:gd name="connsiteY1" fmla="*/ 0 h 2107769"/>
              <a:gd name="connsiteX2" fmla="*/ 0 w 2712204"/>
              <a:gd name="connsiteY2" fmla="*/ 2107769 h 2107769"/>
              <a:gd name="connsiteX3" fmla="*/ 23248 w 2712204"/>
              <a:gd name="connsiteY3" fmla="*/ 15498 h 210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2204" h="2107769">
                <a:moveTo>
                  <a:pt x="23248" y="15498"/>
                </a:moveTo>
                <a:lnTo>
                  <a:pt x="2712204" y="0"/>
                </a:lnTo>
                <a:cubicBezTo>
                  <a:pt x="2490062" y="1322523"/>
                  <a:pt x="2275668" y="1901124"/>
                  <a:pt x="0" y="2107769"/>
                </a:cubicBezTo>
                <a:lnTo>
                  <a:pt x="23248" y="15498"/>
                </a:lnTo>
                <a:close/>
              </a:path>
            </a:pathLst>
          </a:custGeom>
          <a:solidFill>
            <a:srgbClr val="85FFBC">
              <a:alpha val="49804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14300"/>
          </a:effectLst>
        </p:spPr>
        <p:txBody>
          <a:bodyPr vert="horz" wrap="none" lIns="182880" tIns="18288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DV3 Xplot">
            <a:extLst>
              <a:ext uri="{FF2B5EF4-FFF2-40B4-BE49-F238E27FC236}">
                <a16:creationId xmlns:a16="http://schemas.microsoft.com/office/drawing/2014/main" id="{F437BDD2-6A0E-C28C-0BB2-79ECF346C9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188720"/>
            <a:ext cx="5943600" cy="557784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0013790" y="3882098"/>
            <a:ext cx="1687000" cy="811245"/>
            <a:chOff x="10129195" y="4642184"/>
            <a:chExt cx="1687000" cy="811245"/>
          </a:xfrm>
        </p:grpSpPr>
        <p:sp>
          <p:nvSpPr>
            <p:cNvPr id="5" name="Oval 4"/>
            <p:cNvSpPr>
              <a:spLocks noChangeAspect="1"/>
            </p:cNvSpPr>
            <p:nvPr/>
          </p:nvSpPr>
          <p:spPr bwMode="auto">
            <a:xfrm>
              <a:off x="10213869" y="4642184"/>
              <a:ext cx="182880" cy="182880"/>
            </a:xfrm>
            <a:prstGeom prst="ellipse">
              <a:avLst/>
            </a:prstGeom>
            <a:noFill/>
            <a:ln w="6032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129195" y="4991764"/>
              <a:ext cx="1687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defTabSz="457200">
                <a:tabLst>
                  <a:tab pos="1487488" algn="r"/>
                </a:tabLst>
              </a:pPr>
              <a:r>
                <a:rPr lang="en-US" sz="1200" dirty="0">
                  <a:latin typeface="Arial" pitchFamily="34" charset="0"/>
                  <a:cs typeface="Arial" pitchFamily="34" charset="0"/>
                </a:rPr>
                <a:t>Measured = 	600 ft²/d</a:t>
              </a:r>
            </a:p>
            <a:p>
              <a:pPr algn="l" defTabSz="457200">
                <a:tabLst>
                  <a:tab pos="1487488" algn="r"/>
                </a:tabLst>
              </a:pPr>
              <a:r>
                <a:rPr lang="en-US" sz="1200" dirty="0">
                  <a:latin typeface="Arial" pitchFamily="34" charset="0"/>
                  <a:cs typeface="Arial" pitchFamily="34" charset="0"/>
                </a:rPr>
                <a:t>Simulated = 	3 ft²/d</a:t>
              </a:r>
            </a:p>
          </p:txBody>
        </p:sp>
        <p:cxnSp>
          <p:nvCxnSpPr>
            <p:cNvPr id="8" name="Straight Connector 7"/>
            <p:cNvCxnSpPr>
              <a:cxnSpLocks/>
            </p:cNvCxnSpPr>
            <p:nvPr/>
          </p:nvCxnSpPr>
          <p:spPr bwMode="auto">
            <a:xfrm flipH="1" flipV="1">
              <a:off x="10373730" y="4853188"/>
              <a:ext cx="91440" cy="178231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03A2EDD-07D7-25C5-3609-CD9ED6806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976" y="1188720"/>
            <a:ext cx="6000944" cy="5303520"/>
          </a:xfrm>
        </p:spPr>
        <p:txBody>
          <a:bodyPr/>
          <a:lstStyle/>
          <a:p>
            <a:r>
              <a:rPr lang="en-US" dirty="0"/>
              <a:t>Transmissivity estimates</a:t>
            </a:r>
          </a:p>
          <a:p>
            <a:pPr lvl="1"/>
            <a:r>
              <a:rPr lang="en-US" dirty="0"/>
              <a:t>Good deal of scatter </a:t>
            </a:r>
          </a:p>
          <a:p>
            <a:pPr lvl="1"/>
            <a:r>
              <a:rPr lang="en-US" dirty="0"/>
              <a:t>95% confidence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±</a:t>
            </a:r>
            <a:r>
              <a:rPr lang="en-US" b="1" dirty="0"/>
              <a:t>10x</a:t>
            </a:r>
          </a:p>
          <a:p>
            <a:r>
              <a:rPr lang="en-US" dirty="0"/>
              <a:t>Mismatch less severe compared </a:t>
            </a:r>
            <a:br>
              <a:rPr lang="en-US" dirty="0"/>
            </a:br>
            <a:r>
              <a:rPr lang="en-US" dirty="0"/>
              <a:t>to range of </a:t>
            </a:r>
            <a:r>
              <a:rPr lang="en-US" b="1" i="1" dirty="0"/>
              <a:t>T</a:t>
            </a:r>
            <a:r>
              <a:rPr lang="en-US" dirty="0"/>
              <a:t> observations</a:t>
            </a:r>
          </a:p>
          <a:p>
            <a:pPr lvl="1"/>
            <a:r>
              <a:rPr lang="en-US" dirty="0"/>
              <a:t>Measured </a:t>
            </a:r>
            <a:r>
              <a:rPr lang="en-US" b="1" i="1" dirty="0"/>
              <a:t>T</a:t>
            </a:r>
            <a:r>
              <a:rPr lang="en-US" dirty="0"/>
              <a:t> spans, </a:t>
            </a:r>
            <a:br>
              <a:rPr lang="en-US" dirty="0"/>
            </a:br>
            <a:r>
              <a:rPr lang="en-US" dirty="0"/>
              <a:t>10 orders of magnitude</a:t>
            </a:r>
          </a:p>
          <a:p>
            <a:r>
              <a:rPr lang="en-US" dirty="0"/>
              <a:t>Sample DVRFS.v2,</a:t>
            </a:r>
            <a:br>
              <a:rPr lang="en-US" dirty="0"/>
            </a:br>
            <a:r>
              <a:rPr lang="en-US" b="1" i="1" dirty="0"/>
              <a:t>T</a:t>
            </a:r>
            <a:r>
              <a:rPr lang="en-US" dirty="0"/>
              <a:t> not used in calibration</a:t>
            </a:r>
          </a:p>
          <a:p>
            <a:pPr lvl="1"/>
            <a:r>
              <a:rPr lang="en-US" dirty="0"/>
              <a:t>Marked misfit for low transmissivities,</a:t>
            </a:r>
            <a:br>
              <a:rPr lang="en-US" dirty="0"/>
            </a:br>
            <a:r>
              <a:rPr lang="en-US" b="1" i="1" dirty="0"/>
              <a:t>T</a:t>
            </a:r>
            <a:r>
              <a:rPr lang="en-US" dirty="0"/>
              <a:t> less than 100 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</a:t>
            </a:r>
            <a:endParaRPr lang="en-US" dirty="0"/>
          </a:p>
          <a:p>
            <a:pPr lvl="1"/>
            <a:endParaRPr lang="en-US" b="1" dirty="0"/>
          </a:p>
        </p:txBody>
      </p:sp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40550DDB-B065-F3C1-1CFB-6FB119D06228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25F6B049-9772-6DF5-A5A6-F81B0563B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NNSS">
              <a:extLst>
                <a:ext uri="{FF2B5EF4-FFF2-40B4-BE49-F238E27FC236}">
                  <a16:creationId xmlns:a16="http://schemas.microsoft.com/office/drawing/2014/main" id="{85CE8E57-9FDA-E9CE-7086-6C017DC8D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YuccaFlat">
              <a:extLst>
                <a:ext uri="{FF2B5EF4-FFF2-40B4-BE49-F238E27FC236}">
                  <a16:creationId xmlns:a16="http://schemas.microsoft.com/office/drawing/2014/main" id="{5CCE1C2E-1541-0AAE-5AB8-71ECACF6F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GW basin">
              <a:extLst>
                <a:ext uri="{FF2B5EF4-FFF2-40B4-BE49-F238E27FC236}">
                  <a16:creationId xmlns:a16="http://schemas.microsoft.com/office/drawing/2014/main" id="{0745B3F4-CC50-7FF8-6244-8B24F1302B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47022551"/>
      </p:ext>
    </p:extLst>
  </p:cSld>
  <p:clrMapOvr>
    <a:masterClrMapping/>
  </p:clrMapOvr>
  <p:transition advTm="57624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Transmissivity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814" y="1766807"/>
            <a:ext cx="5510395" cy="4845008"/>
          </a:xfrm>
        </p:spPr>
        <p:txBody>
          <a:bodyPr/>
          <a:lstStyle/>
          <a:p>
            <a:r>
              <a:rPr lang="en-US" sz="2800" dirty="0"/>
              <a:t>Many </a:t>
            </a:r>
            <a:r>
              <a:rPr lang="en-US" sz="2800" b="1" i="1" dirty="0"/>
              <a:t>T</a:t>
            </a:r>
            <a:r>
              <a:rPr lang="en-US" sz="2800" dirty="0"/>
              <a:t> estimates at NNSS</a:t>
            </a:r>
          </a:p>
          <a:p>
            <a:pPr lvl="1"/>
            <a:r>
              <a:rPr lang="en-US" dirty="0"/>
              <a:t>Investigated big volumes beneath Pahute Mesa &amp; Yucca Flat</a:t>
            </a:r>
          </a:p>
          <a:p>
            <a:pPr lvl="1"/>
            <a:r>
              <a:rPr lang="en-US" dirty="0"/>
              <a:t>Mysteries remain </a:t>
            </a:r>
            <a:br>
              <a:rPr lang="en-US" dirty="0"/>
            </a:br>
            <a:r>
              <a:rPr lang="en-US" dirty="0"/>
              <a:t>north of Yucca Mountain</a:t>
            </a:r>
          </a:p>
          <a:p>
            <a:r>
              <a:rPr lang="en-US" dirty="0"/>
              <a:t>Structures beneath Yucca Flat identified problems with complex volume sampling</a:t>
            </a:r>
          </a:p>
        </p:txBody>
      </p:sp>
      <p:pic>
        <p:nvPicPr>
          <p:cNvPr id="22" name="T-ma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209" y="1262184"/>
            <a:ext cx="6329877" cy="5486400"/>
          </a:xfrm>
          <a:prstGeom prst="rect">
            <a:avLst/>
          </a:prstGeom>
        </p:spPr>
      </p:pic>
      <p:pic>
        <p:nvPicPr>
          <p:cNvPr id="23" name="Plan sample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sp>
        <p:nvSpPr>
          <p:cNvPr id="4" name="PM label">
            <a:extLst>
              <a:ext uri="{FF2B5EF4-FFF2-40B4-BE49-F238E27FC236}">
                <a16:creationId xmlns:a16="http://schemas.microsoft.com/office/drawing/2014/main" id="{45B1D9E1-1E2A-CE58-86CC-87BA4B865D5D}"/>
              </a:ext>
            </a:extLst>
          </p:cNvPr>
          <p:cNvSpPr txBox="1"/>
          <p:nvPr/>
        </p:nvSpPr>
        <p:spPr>
          <a:xfrm>
            <a:off x="7751422" y="3182778"/>
            <a:ext cx="719812" cy="49244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Pahute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latin typeface="Arial"/>
                <a:cs typeface="Arial"/>
              </a:rPr>
              <a:t>Mesa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YF label">
            <a:extLst>
              <a:ext uri="{FF2B5EF4-FFF2-40B4-BE49-F238E27FC236}">
                <a16:creationId xmlns:a16="http://schemas.microsoft.com/office/drawing/2014/main" id="{704DF4D3-9B6D-2848-F806-980055CD5F62}"/>
              </a:ext>
            </a:extLst>
          </p:cNvPr>
          <p:cNvSpPr txBox="1"/>
          <p:nvPr/>
        </p:nvSpPr>
        <p:spPr>
          <a:xfrm>
            <a:off x="9788703" y="5919424"/>
            <a:ext cx="628314" cy="49244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Yucca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latin typeface="Arial"/>
                <a:cs typeface="Arial"/>
              </a:rPr>
              <a:t>Flat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6" name="N of YM label">
            <a:extLst>
              <a:ext uri="{FF2B5EF4-FFF2-40B4-BE49-F238E27FC236}">
                <a16:creationId xmlns:a16="http://schemas.microsoft.com/office/drawing/2014/main" id="{DFB15110-6149-F72D-A4AF-413C565B82E6}"/>
              </a:ext>
            </a:extLst>
          </p:cNvPr>
          <p:cNvSpPr txBox="1"/>
          <p:nvPr/>
        </p:nvSpPr>
        <p:spPr>
          <a:xfrm>
            <a:off x="7463059" y="4964753"/>
            <a:ext cx="1598130" cy="49244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North of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Yucca Mountain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020" y="1262184"/>
            <a:ext cx="6350254" cy="5486400"/>
          </a:xfrm>
          <a:prstGeom prst="rect">
            <a:avLst/>
          </a:prstGeom>
        </p:spPr>
      </p:pic>
      <p:cxnSp>
        <p:nvCxnSpPr>
          <p:cNvPr id="31" name="Straight Connector 30"/>
          <p:cNvCxnSpPr/>
          <p:nvPr/>
        </p:nvCxnSpPr>
        <p:spPr>
          <a:xfrm flipV="1">
            <a:off x="6987922" y="2548378"/>
            <a:ext cx="3356386" cy="677732"/>
          </a:xfrm>
          <a:prstGeom prst="line">
            <a:avLst/>
          </a:prstGeom>
          <a:ln w="76200">
            <a:solidFill>
              <a:srgbClr val="FFDA6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Little NV">
            <a:extLst>
              <a:ext uri="{FF2B5EF4-FFF2-40B4-BE49-F238E27FC236}">
                <a16:creationId xmlns:a16="http://schemas.microsoft.com/office/drawing/2014/main" id="{CE4F1621-1329-ADD8-32FC-D372E40083DA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0" y="27432"/>
            <a:ext cx="679850" cy="1005840"/>
            <a:chOff x="9056688" y="1771650"/>
            <a:chExt cx="890588" cy="13176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AF10C60B-A2D1-739F-6CBE-5001CCC5F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E0EE7F4B-ABDA-D85C-672D-F716124AC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77DF6AA9-318D-962B-1996-11423270F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26" y="2668588"/>
              <a:ext cx="50800" cy="65087"/>
            </a:xfrm>
            <a:custGeom>
              <a:avLst/>
              <a:gdLst>
                <a:gd name="T0" fmla="*/ 4 w 32"/>
                <a:gd name="T1" fmla="*/ 10 h 41"/>
                <a:gd name="T2" fmla="*/ 4 w 32"/>
                <a:gd name="T3" fmla="*/ 13 h 41"/>
                <a:gd name="T4" fmla="*/ 3 w 32"/>
                <a:gd name="T5" fmla="*/ 16 h 41"/>
                <a:gd name="T6" fmla="*/ 3 w 32"/>
                <a:gd name="T7" fmla="*/ 20 h 41"/>
                <a:gd name="T8" fmla="*/ 0 w 32"/>
                <a:gd name="T9" fmla="*/ 20 h 41"/>
                <a:gd name="T10" fmla="*/ 0 w 32"/>
                <a:gd name="T11" fmla="*/ 24 h 41"/>
                <a:gd name="T12" fmla="*/ 3 w 32"/>
                <a:gd name="T13" fmla="*/ 25 h 41"/>
                <a:gd name="T14" fmla="*/ 2 w 32"/>
                <a:gd name="T15" fmla="*/ 28 h 41"/>
                <a:gd name="T16" fmla="*/ 4 w 32"/>
                <a:gd name="T17" fmla="*/ 29 h 41"/>
                <a:gd name="T18" fmla="*/ 6 w 32"/>
                <a:gd name="T19" fmla="*/ 30 h 41"/>
                <a:gd name="T20" fmla="*/ 7 w 32"/>
                <a:gd name="T21" fmla="*/ 31 h 41"/>
                <a:gd name="T22" fmla="*/ 8 w 32"/>
                <a:gd name="T23" fmla="*/ 32 h 41"/>
                <a:gd name="T24" fmla="*/ 9 w 32"/>
                <a:gd name="T25" fmla="*/ 35 h 41"/>
                <a:gd name="T26" fmla="*/ 11 w 32"/>
                <a:gd name="T27" fmla="*/ 36 h 41"/>
                <a:gd name="T28" fmla="*/ 12 w 32"/>
                <a:gd name="T29" fmla="*/ 37 h 41"/>
                <a:gd name="T30" fmla="*/ 13 w 32"/>
                <a:gd name="T31" fmla="*/ 38 h 41"/>
                <a:gd name="T32" fmla="*/ 14 w 32"/>
                <a:gd name="T33" fmla="*/ 39 h 41"/>
                <a:gd name="T34" fmla="*/ 17 w 32"/>
                <a:gd name="T35" fmla="*/ 39 h 41"/>
                <a:gd name="T36" fmla="*/ 20 w 32"/>
                <a:gd name="T37" fmla="*/ 39 h 41"/>
                <a:gd name="T38" fmla="*/ 22 w 32"/>
                <a:gd name="T39" fmla="*/ 41 h 41"/>
                <a:gd name="T40" fmla="*/ 25 w 32"/>
                <a:gd name="T41" fmla="*/ 41 h 41"/>
                <a:gd name="T42" fmla="*/ 28 w 32"/>
                <a:gd name="T43" fmla="*/ 40 h 41"/>
                <a:gd name="T44" fmla="*/ 29 w 32"/>
                <a:gd name="T45" fmla="*/ 40 h 41"/>
                <a:gd name="T46" fmla="*/ 31 w 32"/>
                <a:gd name="T47" fmla="*/ 38 h 41"/>
                <a:gd name="T48" fmla="*/ 30 w 32"/>
                <a:gd name="T49" fmla="*/ 37 h 41"/>
                <a:gd name="T50" fmla="*/ 30 w 32"/>
                <a:gd name="T51" fmla="*/ 34 h 41"/>
                <a:gd name="T52" fmla="*/ 29 w 32"/>
                <a:gd name="T53" fmla="*/ 32 h 41"/>
                <a:gd name="T54" fmla="*/ 29 w 32"/>
                <a:gd name="T55" fmla="*/ 30 h 41"/>
                <a:gd name="T56" fmla="*/ 29 w 32"/>
                <a:gd name="T57" fmla="*/ 28 h 41"/>
                <a:gd name="T58" fmla="*/ 28 w 32"/>
                <a:gd name="T59" fmla="*/ 26 h 41"/>
                <a:gd name="T60" fmla="*/ 29 w 32"/>
                <a:gd name="T61" fmla="*/ 24 h 41"/>
                <a:gd name="T62" fmla="*/ 30 w 32"/>
                <a:gd name="T63" fmla="*/ 22 h 41"/>
                <a:gd name="T64" fmla="*/ 30 w 32"/>
                <a:gd name="T65" fmla="*/ 20 h 41"/>
                <a:gd name="T66" fmla="*/ 30 w 32"/>
                <a:gd name="T67" fmla="*/ 18 h 41"/>
                <a:gd name="T68" fmla="*/ 31 w 32"/>
                <a:gd name="T69" fmla="*/ 16 h 41"/>
                <a:gd name="T70" fmla="*/ 31 w 32"/>
                <a:gd name="T71" fmla="*/ 14 h 41"/>
                <a:gd name="T72" fmla="*/ 30 w 32"/>
                <a:gd name="T73" fmla="*/ 13 h 41"/>
                <a:gd name="T74" fmla="*/ 28 w 32"/>
                <a:gd name="T75" fmla="*/ 13 h 41"/>
                <a:gd name="T76" fmla="*/ 27 w 32"/>
                <a:gd name="T77" fmla="*/ 12 h 41"/>
                <a:gd name="T78" fmla="*/ 26 w 32"/>
                <a:gd name="T79" fmla="*/ 9 h 41"/>
                <a:gd name="T80" fmla="*/ 23 w 32"/>
                <a:gd name="T81" fmla="*/ 7 h 41"/>
                <a:gd name="T82" fmla="*/ 22 w 32"/>
                <a:gd name="T83" fmla="*/ 5 h 41"/>
                <a:gd name="T84" fmla="*/ 21 w 32"/>
                <a:gd name="T85" fmla="*/ 3 h 41"/>
                <a:gd name="T86" fmla="*/ 20 w 32"/>
                <a:gd name="T87" fmla="*/ 1 h 41"/>
                <a:gd name="T88" fmla="*/ 19 w 32"/>
                <a:gd name="T89" fmla="*/ 1 h 41"/>
                <a:gd name="T90" fmla="*/ 16 w 32"/>
                <a:gd name="T91" fmla="*/ 1 h 41"/>
                <a:gd name="T92" fmla="*/ 14 w 32"/>
                <a:gd name="T93" fmla="*/ 0 h 41"/>
                <a:gd name="T94" fmla="*/ 13 w 32"/>
                <a:gd name="T95" fmla="*/ 1 h 41"/>
                <a:gd name="T96" fmla="*/ 11 w 32"/>
                <a:gd name="T97" fmla="*/ 2 h 41"/>
                <a:gd name="T98" fmla="*/ 10 w 32"/>
                <a:gd name="T99" fmla="*/ 1 h 41"/>
                <a:gd name="T100" fmla="*/ 8 w 32"/>
                <a:gd name="T101" fmla="*/ 0 h 41"/>
                <a:gd name="T102" fmla="*/ 7 w 32"/>
                <a:gd name="T103" fmla="*/ 1 h 41"/>
                <a:gd name="T104" fmla="*/ 5 w 32"/>
                <a:gd name="T105" fmla="*/ 2 h 41"/>
                <a:gd name="T106" fmla="*/ 6 w 32"/>
                <a:gd name="T107" fmla="*/ 4 h 41"/>
                <a:gd name="T108" fmla="*/ 4 w 32"/>
                <a:gd name="T109" fmla="*/ 6 h 41"/>
                <a:gd name="T110" fmla="*/ 2 w 32"/>
                <a:gd name="T11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41">
                  <a:moveTo>
                    <a:pt x="2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9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6" y="41"/>
                  </a:lnTo>
                  <a:lnTo>
                    <a:pt x="26" y="40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29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5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65564997"/>
      </p:ext>
    </p:extLst>
  </p:cSld>
  <p:clrMapOvr>
    <a:masterClrMapping/>
  </p:clrMapOvr>
  <p:transition advTm="57624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326286" y="1207008"/>
            <a:ext cx="5779008" cy="5656724"/>
            <a:chOff x="6326286" y="1207008"/>
            <a:chExt cx="5779008" cy="5656724"/>
          </a:xfrm>
        </p:grpSpPr>
        <p:sp>
          <p:nvSpPr>
            <p:cNvPr id="39" name="Rectangle 38"/>
            <p:cNvSpPr/>
            <p:nvPr/>
          </p:nvSpPr>
          <p:spPr bwMode="auto">
            <a:xfrm>
              <a:off x="6326286" y="1207008"/>
              <a:ext cx="5779008" cy="182880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6286" y="1261351"/>
              <a:ext cx="5778035" cy="5486400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6326286" y="6680852"/>
              <a:ext cx="5779008" cy="18288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noAutofit/>
            </a:bodyPr>
            <a:lstStyle/>
            <a:p>
              <a:pPr algn="r"/>
              <a:r>
                <a:rPr lang="en-US" sz="1100" dirty="0">
                  <a:latin typeface="Arial" pitchFamily="34" charset="0"/>
                  <a:cs typeface="Arial" pitchFamily="34" charset="0"/>
                </a:rPr>
                <a:t>(Modified from </a:t>
              </a:r>
              <a:r>
                <a:rPr lang="en-US" sz="1100" dirty="0">
                  <a:latin typeface="Arial" pitchFamily="34" charset="0"/>
                  <a:cs typeface="Arial" pitchFamily="34" charset="0"/>
                  <a:hlinkClick r:id="rId4"/>
                </a:rPr>
                <a:t>Fenelon, </a:t>
              </a:r>
              <a:r>
                <a:rPr lang="en-US" sz="1100" i="1" dirty="0">
                  <a:latin typeface="Arial" pitchFamily="34" charset="0"/>
                  <a:cs typeface="Arial" pitchFamily="34" charset="0"/>
                  <a:hlinkClick r:id="rId4"/>
                </a:rPr>
                <a:t>et al,</a:t>
              </a:r>
              <a:r>
                <a:rPr lang="en-US" sz="1100" dirty="0">
                  <a:latin typeface="Arial" pitchFamily="34" charset="0"/>
                  <a:cs typeface="Arial" pitchFamily="34" charset="0"/>
                  <a:hlinkClick r:id="rId4"/>
                </a:rPr>
                <a:t> 2012</a:t>
              </a:r>
              <a:r>
                <a:rPr lang="en-US" sz="1100" dirty="0">
                  <a:latin typeface="Arial" pitchFamily="34" charset="0"/>
                  <a:cs typeface="Arial" pitchFamily="34" charset="0"/>
                </a:rPr>
                <a:t>)   </a:t>
              </a: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7044977" y="1264999"/>
              <a:ext cx="4941717" cy="5381945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0709150" y="2718423"/>
            <a:ext cx="548640" cy="296311"/>
            <a:chOff x="5354546" y="2979967"/>
            <a:chExt cx="548640" cy="296311"/>
          </a:xfrm>
        </p:grpSpPr>
        <p:cxnSp>
          <p:nvCxnSpPr>
            <p:cNvPr id="23" name="Straight Connector 22"/>
            <p:cNvCxnSpPr/>
            <p:nvPr/>
          </p:nvCxnSpPr>
          <p:spPr bwMode="auto">
            <a:xfrm>
              <a:off x="5354546" y="3276278"/>
              <a:ext cx="548640" cy="0"/>
            </a:xfrm>
            <a:prstGeom prst="line">
              <a:avLst/>
            </a:prstGeom>
            <a:noFill/>
            <a:ln w="349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4" name="Isosceles Triangle 23"/>
            <p:cNvSpPr>
              <a:spLocks noChangeAspect="1"/>
            </p:cNvSpPr>
            <p:nvPr/>
          </p:nvSpPr>
          <p:spPr bwMode="auto">
            <a:xfrm flipV="1">
              <a:off x="5469760" y="2979967"/>
              <a:ext cx="318212" cy="274320"/>
            </a:xfrm>
            <a:prstGeom prst="triangle">
              <a:avLst/>
            </a:prstGeom>
            <a:solidFill>
              <a:srgbClr val="00B0F0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Compare Correctly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420" y="1188720"/>
            <a:ext cx="6174436" cy="557784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Strong contrasts in permeability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Overlying tuffs impermeable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Carbonate rocks transmissive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Wells registered at water table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Mapped water table is model top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Mapping imperfect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Need to correct observation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Revise model top or,</a:t>
            </a:r>
          </a:p>
          <a:p>
            <a:pPr lvl="1"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Move sample volume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en-US" dirty="0"/>
              <a:t>Assign field transmissivity to conceptually same layers for comparison to simulated </a:t>
            </a:r>
            <a:r>
              <a:rPr lang="en-US" b="1" i="1" dirty="0"/>
              <a:t>T</a:t>
            </a:r>
          </a:p>
        </p:txBody>
      </p:sp>
      <p:sp>
        <p:nvSpPr>
          <p:cNvPr id="12" name="TextBox 11"/>
          <p:cNvSpPr txBox="1"/>
          <p:nvPr/>
        </p:nvSpPr>
        <p:spPr>
          <a:xfrm rot="21013728">
            <a:off x="8054183" y="3971214"/>
            <a:ext cx="11063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Arial" pitchFamily="34" charset="0"/>
                <a:cs typeface="Arial" pitchFamily="34" charset="0"/>
              </a:rPr>
              <a:t>T &lt; 1 ft²/d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994838" y="3364053"/>
            <a:ext cx="5109750" cy="1992945"/>
            <a:chOff x="6994838" y="3364053"/>
            <a:chExt cx="5109750" cy="1992945"/>
          </a:xfrm>
        </p:grpSpPr>
        <p:grpSp>
          <p:nvGrpSpPr>
            <p:cNvPr id="4" name="Group 3"/>
            <p:cNvGrpSpPr/>
            <p:nvPr/>
          </p:nvGrpSpPr>
          <p:grpSpPr>
            <a:xfrm>
              <a:off x="6994838" y="3364053"/>
              <a:ext cx="5109750" cy="1992945"/>
              <a:chOff x="6994838" y="3364053"/>
              <a:chExt cx="5109750" cy="1992945"/>
            </a:xfrm>
          </p:grpSpPr>
          <p:sp>
            <p:nvSpPr>
              <p:cNvPr id="6" name="Freeform 5"/>
              <p:cNvSpPr/>
              <p:nvPr/>
            </p:nvSpPr>
            <p:spPr bwMode="auto">
              <a:xfrm>
                <a:off x="6994838" y="4179704"/>
                <a:ext cx="5056742" cy="661012"/>
              </a:xfrm>
              <a:custGeom>
                <a:avLst/>
                <a:gdLst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9" fmla="*/ 4792337 w 5056742"/>
                  <a:gd name="connsiteY9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0" fmla="*/ 0 w 5127465"/>
                  <a:gd name="connsiteY0" fmla="*/ 528810 h 661012"/>
                  <a:gd name="connsiteX1" fmla="*/ 2842351 w 5127465"/>
                  <a:gd name="connsiteY1" fmla="*/ 0 h 661012"/>
                  <a:gd name="connsiteX2" fmla="*/ 2974554 w 5127465"/>
                  <a:gd name="connsiteY2" fmla="*/ 495759 h 661012"/>
                  <a:gd name="connsiteX3" fmla="*/ 3734718 w 5127465"/>
                  <a:gd name="connsiteY3" fmla="*/ 429658 h 661012"/>
                  <a:gd name="connsiteX4" fmla="*/ 3800819 w 5127465"/>
                  <a:gd name="connsiteY4" fmla="*/ 661012 h 661012"/>
                  <a:gd name="connsiteX5" fmla="*/ 5056742 w 5127465"/>
                  <a:gd name="connsiteY5" fmla="*/ 396607 h 661012"/>
                  <a:gd name="connsiteX6" fmla="*/ 4957590 w 5127465"/>
                  <a:gd name="connsiteY6" fmla="*/ 231354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56742" h="661012">
                    <a:moveTo>
                      <a:pt x="0" y="528810"/>
                    </a:moveTo>
                    <a:lnTo>
                      <a:pt x="2842351" y="0"/>
                    </a:lnTo>
                    <a:lnTo>
                      <a:pt x="2974554" y="495759"/>
                    </a:lnTo>
                    <a:lnTo>
                      <a:pt x="3734718" y="429658"/>
                    </a:lnTo>
                    <a:lnTo>
                      <a:pt x="3800819" y="661012"/>
                    </a:lnTo>
                    <a:cubicBezTo>
                      <a:pt x="4219460" y="572877"/>
                      <a:pt x="4863947" y="468217"/>
                      <a:pt x="5056742" y="396607"/>
                    </a:cubicBezTo>
                  </a:path>
                </a:pathLst>
              </a:custGeom>
              <a:noFill/>
              <a:ln w="34925" cap="flat" cmpd="sng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7047846" y="4662455"/>
                <a:ext cx="5056742" cy="694543"/>
              </a:xfrm>
              <a:custGeom>
                <a:avLst/>
                <a:gdLst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9" fmla="*/ 4792337 w 5056742"/>
                  <a:gd name="connsiteY9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0" fmla="*/ 0 w 5127465"/>
                  <a:gd name="connsiteY0" fmla="*/ 528810 h 661012"/>
                  <a:gd name="connsiteX1" fmla="*/ 2842351 w 5127465"/>
                  <a:gd name="connsiteY1" fmla="*/ 0 h 661012"/>
                  <a:gd name="connsiteX2" fmla="*/ 2974554 w 5127465"/>
                  <a:gd name="connsiteY2" fmla="*/ 495759 h 661012"/>
                  <a:gd name="connsiteX3" fmla="*/ 3734718 w 5127465"/>
                  <a:gd name="connsiteY3" fmla="*/ 429658 h 661012"/>
                  <a:gd name="connsiteX4" fmla="*/ 3800819 w 5127465"/>
                  <a:gd name="connsiteY4" fmla="*/ 661012 h 661012"/>
                  <a:gd name="connsiteX5" fmla="*/ 5056742 w 5127465"/>
                  <a:gd name="connsiteY5" fmla="*/ 396607 h 661012"/>
                  <a:gd name="connsiteX6" fmla="*/ 4957590 w 5127465"/>
                  <a:gd name="connsiteY6" fmla="*/ 231354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800819 w 5056742"/>
                  <a:gd name="connsiteY3" fmla="*/ 661012 h 661012"/>
                  <a:gd name="connsiteX4" fmla="*/ 5056742 w 5056742"/>
                  <a:gd name="connsiteY4" fmla="*/ 396607 h 661012"/>
                  <a:gd name="connsiteX0" fmla="*/ 0 w 5056742"/>
                  <a:gd name="connsiteY0" fmla="*/ 528810 h 528810"/>
                  <a:gd name="connsiteX1" fmla="*/ 2842351 w 5056742"/>
                  <a:gd name="connsiteY1" fmla="*/ 0 h 528810"/>
                  <a:gd name="connsiteX2" fmla="*/ 2974554 w 5056742"/>
                  <a:gd name="connsiteY2" fmla="*/ 495759 h 528810"/>
                  <a:gd name="connsiteX3" fmla="*/ 5056742 w 5056742"/>
                  <a:gd name="connsiteY3" fmla="*/ 396607 h 528810"/>
                  <a:gd name="connsiteX0" fmla="*/ 0 w 5056742"/>
                  <a:gd name="connsiteY0" fmla="*/ 528810 h 674903"/>
                  <a:gd name="connsiteX1" fmla="*/ 2842351 w 5056742"/>
                  <a:gd name="connsiteY1" fmla="*/ 0 h 674903"/>
                  <a:gd name="connsiteX2" fmla="*/ 2974554 w 5056742"/>
                  <a:gd name="connsiteY2" fmla="*/ 495759 h 674903"/>
                  <a:gd name="connsiteX3" fmla="*/ 5056742 w 5056742"/>
                  <a:gd name="connsiteY3" fmla="*/ 674903 h 674903"/>
                  <a:gd name="connsiteX0" fmla="*/ 0 w 5056742"/>
                  <a:gd name="connsiteY0" fmla="*/ 528810 h 734299"/>
                  <a:gd name="connsiteX1" fmla="*/ 2842351 w 5056742"/>
                  <a:gd name="connsiteY1" fmla="*/ 0 h 734299"/>
                  <a:gd name="connsiteX2" fmla="*/ 3133580 w 5056742"/>
                  <a:gd name="connsiteY2" fmla="*/ 734299 h 734299"/>
                  <a:gd name="connsiteX3" fmla="*/ 5056742 w 5056742"/>
                  <a:gd name="connsiteY3" fmla="*/ 674903 h 734299"/>
                  <a:gd name="connsiteX0" fmla="*/ 0 w 5056742"/>
                  <a:gd name="connsiteY0" fmla="*/ 489054 h 694543"/>
                  <a:gd name="connsiteX1" fmla="*/ 2921864 w 5056742"/>
                  <a:gd name="connsiteY1" fmla="*/ 0 h 694543"/>
                  <a:gd name="connsiteX2" fmla="*/ 3133580 w 5056742"/>
                  <a:gd name="connsiteY2" fmla="*/ 694543 h 694543"/>
                  <a:gd name="connsiteX3" fmla="*/ 5056742 w 5056742"/>
                  <a:gd name="connsiteY3" fmla="*/ 635147 h 694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56742" h="694543">
                    <a:moveTo>
                      <a:pt x="0" y="489054"/>
                    </a:moveTo>
                    <a:lnTo>
                      <a:pt x="2921864" y="0"/>
                    </a:lnTo>
                    <a:lnTo>
                      <a:pt x="3133580" y="694543"/>
                    </a:lnTo>
                    <a:lnTo>
                      <a:pt x="5056742" y="635147"/>
                    </a:lnTo>
                  </a:path>
                </a:pathLst>
              </a:custGeom>
              <a:noFill/>
              <a:ln w="34925" cap="flat" cmpd="sng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7008090" y="3364053"/>
                <a:ext cx="4985128" cy="218899"/>
              </a:xfrm>
              <a:custGeom>
                <a:avLst/>
                <a:gdLst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9" fmla="*/ 4792337 w 5056742"/>
                  <a:gd name="connsiteY9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0" fmla="*/ 0 w 5127465"/>
                  <a:gd name="connsiteY0" fmla="*/ 528810 h 661012"/>
                  <a:gd name="connsiteX1" fmla="*/ 2842351 w 5127465"/>
                  <a:gd name="connsiteY1" fmla="*/ 0 h 661012"/>
                  <a:gd name="connsiteX2" fmla="*/ 2974554 w 5127465"/>
                  <a:gd name="connsiteY2" fmla="*/ 495759 h 661012"/>
                  <a:gd name="connsiteX3" fmla="*/ 3734718 w 5127465"/>
                  <a:gd name="connsiteY3" fmla="*/ 429658 h 661012"/>
                  <a:gd name="connsiteX4" fmla="*/ 3800819 w 5127465"/>
                  <a:gd name="connsiteY4" fmla="*/ 661012 h 661012"/>
                  <a:gd name="connsiteX5" fmla="*/ 5056742 w 5127465"/>
                  <a:gd name="connsiteY5" fmla="*/ 396607 h 661012"/>
                  <a:gd name="connsiteX6" fmla="*/ 4957590 w 5127465"/>
                  <a:gd name="connsiteY6" fmla="*/ 231354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800819 w 5056742"/>
                  <a:gd name="connsiteY3" fmla="*/ 661012 h 661012"/>
                  <a:gd name="connsiteX4" fmla="*/ 5056742 w 5056742"/>
                  <a:gd name="connsiteY4" fmla="*/ 396607 h 661012"/>
                  <a:gd name="connsiteX0" fmla="*/ 0 w 5056742"/>
                  <a:gd name="connsiteY0" fmla="*/ 528810 h 528810"/>
                  <a:gd name="connsiteX1" fmla="*/ 2842351 w 5056742"/>
                  <a:gd name="connsiteY1" fmla="*/ 0 h 528810"/>
                  <a:gd name="connsiteX2" fmla="*/ 2974554 w 5056742"/>
                  <a:gd name="connsiteY2" fmla="*/ 495759 h 528810"/>
                  <a:gd name="connsiteX3" fmla="*/ 5056742 w 5056742"/>
                  <a:gd name="connsiteY3" fmla="*/ 396607 h 528810"/>
                  <a:gd name="connsiteX0" fmla="*/ 0 w 5056742"/>
                  <a:gd name="connsiteY0" fmla="*/ 528810 h 674903"/>
                  <a:gd name="connsiteX1" fmla="*/ 2842351 w 5056742"/>
                  <a:gd name="connsiteY1" fmla="*/ 0 h 674903"/>
                  <a:gd name="connsiteX2" fmla="*/ 2974554 w 5056742"/>
                  <a:gd name="connsiteY2" fmla="*/ 495759 h 674903"/>
                  <a:gd name="connsiteX3" fmla="*/ 5056742 w 5056742"/>
                  <a:gd name="connsiteY3" fmla="*/ 674903 h 674903"/>
                  <a:gd name="connsiteX0" fmla="*/ 0 w 5056742"/>
                  <a:gd name="connsiteY0" fmla="*/ 528810 h 734299"/>
                  <a:gd name="connsiteX1" fmla="*/ 2842351 w 5056742"/>
                  <a:gd name="connsiteY1" fmla="*/ 0 h 734299"/>
                  <a:gd name="connsiteX2" fmla="*/ 3133580 w 5056742"/>
                  <a:gd name="connsiteY2" fmla="*/ 734299 h 734299"/>
                  <a:gd name="connsiteX3" fmla="*/ 5056742 w 5056742"/>
                  <a:gd name="connsiteY3" fmla="*/ 674903 h 734299"/>
                  <a:gd name="connsiteX0" fmla="*/ 0 w 5056742"/>
                  <a:gd name="connsiteY0" fmla="*/ 489054 h 694543"/>
                  <a:gd name="connsiteX1" fmla="*/ 2921864 w 5056742"/>
                  <a:gd name="connsiteY1" fmla="*/ 0 h 694543"/>
                  <a:gd name="connsiteX2" fmla="*/ 3133580 w 5056742"/>
                  <a:gd name="connsiteY2" fmla="*/ 694543 h 694543"/>
                  <a:gd name="connsiteX3" fmla="*/ 5056742 w 5056742"/>
                  <a:gd name="connsiteY3" fmla="*/ 635147 h 694543"/>
                  <a:gd name="connsiteX0" fmla="*/ 0 w 5056742"/>
                  <a:gd name="connsiteY0" fmla="*/ 449297 h 654786"/>
                  <a:gd name="connsiteX1" fmla="*/ 2723082 w 5056742"/>
                  <a:gd name="connsiteY1" fmla="*/ 0 h 654786"/>
                  <a:gd name="connsiteX2" fmla="*/ 3133580 w 5056742"/>
                  <a:gd name="connsiteY2" fmla="*/ 654786 h 654786"/>
                  <a:gd name="connsiteX3" fmla="*/ 5056742 w 5056742"/>
                  <a:gd name="connsiteY3" fmla="*/ 595390 h 654786"/>
                  <a:gd name="connsiteX0" fmla="*/ 0 w 5056742"/>
                  <a:gd name="connsiteY0" fmla="*/ 0 h 205489"/>
                  <a:gd name="connsiteX1" fmla="*/ 3133580 w 5056742"/>
                  <a:gd name="connsiteY1" fmla="*/ 205489 h 205489"/>
                  <a:gd name="connsiteX2" fmla="*/ 5056742 w 5056742"/>
                  <a:gd name="connsiteY2" fmla="*/ 146093 h 205489"/>
                  <a:gd name="connsiteX0" fmla="*/ 0 w 5056742"/>
                  <a:gd name="connsiteY0" fmla="*/ 589641 h 735734"/>
                  <a:gd name="connsiteX1" fmla="*/ 3451633 w 5056742"/>
                  <a:gd name="connsiteY1" fmla="*/ 0 h 735734"/>
                  <a:gd name="connsiteX2" fmla="*/ 5056742 w 5056742"/>
                  <a:gd name="connsiteY2" fmla="*/ 735734 h 735734"/>
                  <a:gd name="connsiteX0" fmla="*/ 0 w 5056742"/>
                  <a:gd name="connsiteY0" fmla="*/ 192076 h 735734"/>
                  <a:gd name="connsiteX1" fmla="*/ 3451633 w 5056742"/>
                  <a:gd name="connsiteY1" fmla="*/ 0 h 735734"/>
                  <a:gd name="connsiteX2" fmla="*/ 5056742 w 5056742"/>
                  <a:gd name="connsiteY2" fmla="*/ 735734 h 735734"/>
                  <a:gd name="connsiteX0" fmla="*/ 0 w 5016986"/>
                  <a:gd name="connsiteY0" fmla="*/ 410499 h 410499"/>
                  <a:gd name="connsiteX1" fmla="*/ 3451633 w 5016986"/>
                  <a:gd name="connsiteY1" fmla="*/ 218423 h 410499"/>
                  <a:gd name="connsiteX2" fmla="*/ 5016986 w 5016986"/>
                  <a:gd name="connsiteY2" fmla="*/ 0 h 410499"/>
                  <a:gd name="connsiteX0" fmla="*/ 0 w 5056743"/>
                  <a:gd name="connsiteY0" fmla="*/ 211717 h 218423"/>
                  <a:gd name="connsiteX1" fmla="*/ 3491390 w 5056743"/>
                  <a:gd name="connsiteY1" fmla="*/ 218423 h 218423"/>
                  <a:gd name="connsiteX2" fmla="*/ 5056743 w 5056743"/>
                  <a:gd name="connsiteY2" fmla="*/ 0 h 218423"/>
                  <a:gd name="connsiteX0" fmla="*/ 0 w 5056743"/>
                  <a:gd name="connsiteY0" fmla="*/ 211717 h 211717"/>
                  <a:gd name="connsiteX1" fmla="*/ 2616746 w 5056743"/>
                  <a:gd name="connsiteY1" fmla="*/ 19640 h 211717"/>
                  <a:gd name="connsiteX2" fmla="*/ 5056743 w 5056743"/>
                  <a:gd name="connsiteY2" fmla="*/ 0 h 211717"/>
                  <a:gd name="connsiteX0" fmla="*/ 0 w 5066980"/>
                  <a:gd name="connsiteY0" fmla="*/ 243086 h 243086"/>
                  <a:gd name="connsiteX1" fmla="*/ 2616746 w 5066980"/>
                  <a:gd name="connsiteY1" fmla="*/ 51009 h 243086"/>
                  <a:gd name="connsiteX2" fmla="*/ 5056743 w 5066980"/>
                  <a:gd name="connsiteY2" fmla="*/ 31369 h 243086"/>
                  <a:gd name="connsiteX3" fmla="*/ 3474382 w 5066980"/>
                  <a:gd name="connsiteY3" fmla="*/ 0 h 243086"/>
                  <a:gd name="connsiteX0" fmla="*/ 0 w 5068167"/>
                  <a:gd name="connsiteY0" fmla="*/ 219969 h 219969"/>
                  <a:gd name="connsiteX1" fmla="*/ 2616746 w 5068167"/>
                  <a:gd name="connsiteY1" fmla="*/ 27892 h 219969"/>
                  <a:gd name="connsiteX2" fmla="*/ 5056743 w 5068167"/>
                  <a:gd name="connsiteY2" fmla="*/ 8252 h 219969"/>
                  <a:gd name="connsiteX3" fmla="*/ 3514139 w 5068167"/>
                  <a:gd name="connsiteY3" fmla="*/ 175666 h 219969"/>
                  <a:gd name="connsiteX0" fmla="*/ 0 w 5056743"/>
                  <a:gd name="connsiteY0" fmla="*/ 219969 h 219969"/>
                  <a:gd name="connsiteX1" fmla="*/ 2616746 w 5056743"/>
                  <a:gd name="connsiteY1" fmla="*/ 27892 h 219969"/>
                  <a:gd name="connsiteX2" fmla="*/ 5056743 w 5056743"/>
                  <a:gd name="connsiteY2" fmla="*/ 8252 h 219969"/>
                  <a:gd name="connsiteX0" fmla="*/ 0 w 3506239"/>
                  <a:gd name="connsiteY0" fmla="*/ 192764 h 192764"/>
                  <a:gd name="connsiteX1" fmla="*/ 2616746 w 3506239"/>
                  <a:gd name="connsiteY1" fmla="*/ 687 h 192764"/>
                  <a:gd name="connsiteX2" fmla="*/ 3506239 w 3506239"/>
                  <a:gd name="connsiteY2" fmla="*/ 60560 h 192764"/>
                  <a:gd name="connsiteX0" fmla="*/ 0 w 3574439"/>
                  <a:gd name="connsiteY0" fmla="*/ 192764 h 192764"/>
                  <a:gd name="connsiteX1" fmla="*/ 2616746 w 3574439"/>
                  <a:gd name="connsiteY1" fmla="*/ 687 h 192764"/>
                  <a:gd name="connsiteX2" fmla="*/ 3506239 w 3574439"/>
                  <a:gd name="connsiteY2" fmla="*/ 60560 h 192764"/>
                  <a:gd name="connsiteX3" fmla="*/ 3514137 w 3574439"/>
                  <a:gd name="connsiteY3" fmla="*/ 29191 h 192764"/>
                  <a:gd name="connsiteX0" fmla="*/ 0 w 4985128"/>
                  <a:gd name="connsiteY0" fmla="*/ 192564 h 192564"/>
                  <a:gd name="connsiteX1" fmla="*/ 2616746 w 4985128"/>
                  <a:gd name="connsiteY1" fmla="*/ 487 h 192564"/>
                  <a:gd name="connsiteX2" fmla="*/ 3506239 w 4985128"/>
                  <a:gd name="connsiteY2" fmla="*/ 60360 h 192564"/>
                  <a:gd name="connsiteX3" fmla="*/ 4985128 w 4985128"/>
                  <a:gd name="connsiteY3" fmla="*/ 28991 h 192564"/>
                  <a:gd name="connsiteX0" fmla="*/ 0 w 4985128"/>
                  <a:gd name="connsiteY0" fmla="*/ 192220 h 219042"/>
                  <a:gd name="connsiteX1" fmla="*/ 2616746 w 4985128"/>
                  <a:gd name="connsiteY1" fmla="*/ 143 h 219042"/>
                  <a:gd name="connsiteX2" fmla="*/ 3506239 w 4985128"/>
                  <a:gd name="connsiteY2" fmla="*/ 219042 h 219042"/>
                  <a:gd name="connsiteX3" fmla="*/ 4985128 w 4985128"/>
                  <a:gd name="connsiteY3" fmla="*/ 28647 h 219042"/>
                  <a:gd name="connsiteX0" fmla="*/ 0 w 4985128"/>
                  <a:gd name="connsiteY0" fmla="*/ 192077 h 218899"/>
                  <a:gd name="connsiteX1" fmla="*/ 2616746 w 4985128"/>
                  <a:gd name="connsiteY1" fmla="*/ 0 h 218899"/>
                  <a:gd name="connsiteX2" fmla="*/ 3506239 w 4985128"/>
                  <a:gd name="connsiteY2" fmla="*/ 218899 h 218899"/>
                  <a:gd name="connsiteX3" fmla="*/ 4985128 w 4985128"/>
                  <a:gd name="connsiteY3" fmla="*/ 28504 h 21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85128" h="218899">
                    <a:moveTo>
                      <a:pt x="0" y="192077"/>
                    </a:moveTo>
                    <a:lnTo>
                      <a:pt x="2616746" y="0"/>
                    </a:lnTo>
                    <a:cubicBezTo>
                      <a:pt x="3151782" y="192235"/>
                      <a:pt x="3111509" y="214148"/>
                      <a:pt x="3506239" y="218899"/>
                    </a:cubicBezTo>
                    <a:lnTo>
                      <a:pt x="4985128" y="28504"/>
                    </a:lnTo>
                  </a:path>
                </a:pathLst>
              </a:custGeom>
              <a:noFill/>
              <a:ln w="34925" cap="flat" cmpd="sng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7008090" y="3735198"/>
                <a:ext cx="4985128" cy="309110"/>
              </a:xfrm>
              <a:custGeom>
                <a:avLst/>
                <a:gdLst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9" fmla="*/ 4792337 w 5056742"/>
                  <a:gd name="connsiteY9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8" fmla="*/ 4792337 w 5056742"/>
                  <a:gd name="connsiteY8" fmla="*/ 132203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7" fmla="*/ 4990641 w 5056742"/>
                  <a:gd name="connsiteY7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6" fmla="*/ 5056742 w 5056742"/>
                  <a:gd name="connsiteY6" fmla="*/ 396607 h 661012"/>
                  <a:gd name="connsiteX0" fmla="*/ 0 w 5127465"/>
                  <a:gd name="connsiteY0" fmla="*/ 528810 h 661012"/>
                  <a:gd name="connsiteX1" fmla="*/ 2842351 w 5127465"/>
                  <a:gd name="connsiteY1" fmla="*/ 0 h 661012"/>
                  <a:gd name="connsiteX2" fmla="*/ 2974554 w 5127465"/>
                  <a:gd name="connsiteY2" fmla="*/ 495759 h 661012"/>
                  <a:gd name="connsiteX3" fmla="*/ 3734718 w 5127465"/>
                  <a:gd name="connsiteY3" fmla="*/ 429658 h 661012"/>
                  <a:gd name="connsiteX4" fmla="*/ 3800819 w 5127465"/>
                  <a:gd name="connsiteY4" fmla="*/ 661012 h 661012"/>
                  <a:gd name="connsiteX5" fmla="*/ 5056742 w 5127465"/>
                  <a:gd name="connsiteY5" fmla="*/ 396607 h 661012"/>
                  <a:gd name="connsiteX6" fmla="*/ 4957590 w 5127465"/>
                  <a:gd name="connsiteY6" fmla="*/ 231354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734718 w 5056742"/>
                  <a:gd name="connsiteY3" fmla="*/ 429658 h 661012"/>
                  <a:gd name="connsiteX4" fmla="*/ 3800819 w 5056742"/>
                  <a:gd name="connsiteY4" fmla="*/ 661012 h 661012"/>
                  <a:gd name="connsiteX5" fmla="*/ 5056742 w 5056742"/>
                  <a:gd name="connsiteY5" fmla="*/ 396607 h 661012"/>
                  <a:gd name="connsiteX0" fmla="*/ 0 w 5056742"/>
                  <a:gd name="connsiteY0" fmla="*/ 528810 h 661012"/>
                  <a:gd name="connsiteX1" fmla="*/ 2842351 w 5056742"/>
                  <a:gd name="connsiteY1" fmla="*/ 0 h 661012"/>
                  <a:gd name="connsiteX2" fmla="*/ 2974554 w 5056742"/>
                  <a:gd name="connsiteY2" fmla="*/ 495759 h 661012"/>
                  <a:gd name="connsiteX3" fmla="*/ 3800819 w 5056742"/>
                  <a:gd name="connsiteY3" fmla="*/ 661012 h 661012"/>
                  <a:gd name="connsiteX4" fmla="*/ 5056742 w 5056742"/>
                  <a:gd name="connsiteY4" fmla="*/ 396607 h 661012"/>
                  <a:gd name="connsiteX0" fmla="*/ 0 w 5056742"/>
                  <a:gd name="connsiteY0" fmla="*/ 528810 h 528810"/>
                  <a:gd name="connsiteX1" fmla="*/ 2842351 w 5056742"/>
                  <a:gd name="connsiteY1" fmla="*/ 0 h 528810"/>
                  <a:gd name="connsiteX2" fmla="*/ 2974554 w 5056742"/>
                  <a:gd name="connsiteY2" fmla="*/ 495759 h 528810"/>
                  <a:gd name="connsiteX3" fmla="*/ 5056742 w 5056742"/>
                  <a:gd name="connsiteY3" fmla="*/ 396607 h 528810"/>
                  <a:gd name="connsiteX0" fmla="*/ 0 w 5056742"/>
                  <a:gd name="connsiteY0" fmla="*/ 528810 h 674903"/>
                  <a:gd name="connsiteX1" fmla="*/ 2842351 w 5056742"/>
                  <a:gd name="connsiteY1" fmla="*/ 0 h 674903"/>
                  <a:gd name="connsiteX2" fmla="*/ 2974554 w 5056742"/>
                  <a:gd name="connsiteY2" fmla="*/ 495759 h 674903"/>
                  <a:gd name="connsiteX3" fmla="*/ 5056742 w 5056742"/>
                  <a:gd name="connsiteY3" fmla="*/ 674903 h 674903"/>
                  <a:gd name="connsiteX0" fmla="*/ 0 w 5056742"/>
                  <a:gd name="connsiteY0" fmla="*/ 528810 h 734299"/>
                  <a:gd name="connsiteX1" fmla="*/ 2842351 w 5056742"/>
                  <a:gd name="connsiteY1" fmla="*/ 0 h 734299"/>
                  <a:gd name="connsiteX2" fmla="*/ 3133580 w 5056742"/>
                  <a:gd name="connsiteY2" fmla="*/ 734299 h 734299"/>
                  <a:gd name="connsiteX3" fmla="*/ 5056742 w 5056742"/>
                  <a:gd name="connsiteY3" fmla="*/ 674903 h 734299"/>
                  <a:gd name="connsiteX0" fmla="*/ 0 w 5056742"/>
                  <a:gd name="connsiteY0" fmla="*/ 489054 h 694543"/>
                  <a:gd name="connsiteX1" fmla="*/ 2921864 w 5056742"/>
                  <a:gd name="connsiteY1" fmla="*/ 0 h 694543"/>
                  <a:gd name="connsiteX2" fmla="*/ 3133580 w 5056742"/>
                  <a:gd name="connsiteY2" fmla="*/ 694543 h 694543"/>
                  <a:gd name="connsiteX3" fmla="*/ 5056742 w 5056742"/>
                  <a:gd name="connsiteY3" fmla="*/ 635147 h 694543"/>
                  <a:gd name="connsiteX0" fmla="*/ 0 w 5056742"/>
                  <a:gd name="connsiteY0" fmla="*/ 449297 h 654786"/>
                  <a:gd name="connsiteX1" fmla="*/ 2723082 w 5056742"/>
                  <a:gd name="connsiteY1" fmla="*/ 0 h 654786"/>
                  <a:gd name="connsiteX2" fmla="*/ 3133580 w 5056742"/>
                  <a:gd name="connsiteY2" fmla="*/ 654786 h 654786"/>
                  <a:gd name="connsiteX3" fmla="*/ 5056742 w 5056742"/>
                  <a:gd name="connsiteY3" fmla="*/ 595390 h 654786"/>
                  <a:gd name="connsiteX0" fmla="*/ 0 w 5056742"/>
                  <a:gd name="connsiteY0" fmla="*/ 0 h 205489"/>
                  <a:gd name="connsiteX1" fmla="*/ 3133580 w 5056742"/>
                  <a:gd name="connsiteY1" fmla="*/ 205489 h 205489"/>
                  <a:gd name="connsiteX2" fmla="*/ 5056742 w 5056742"/>
                  <a:gd name="connsiteY2" fmla="*/ 146093 h 205489"/>
                  <a:gd name="connsiteX0" fmla="*/ 0 w 5056742"/>
                  <a:gd name="connsiteY0" fmla="*/ 589641 h 735734"/>
                  <a:gd name="connsiteX1" fmla="*/ 3451633 w 5056742"/>
                  <a:gd name="connsiteY1" fmla="*/ 0 h 735734"/>
                  <a:gd name="connsiteX2" fmla="*/ 5056742 w 5056742"/>
                  <a:gd name="connsiteY2" fmla="*/ 735734 h 735734"/>
                  <a:gd name="connsiteX0" fmla="*/ 0 w 5056742"/>
                  <a:gd name="connsiteY0" fmla="*/ 192076 h 735734"/>
                  <a:gd name="connsiteX1" fmla="*/ 3451633 w 5056742"/>
                  <a:gd name="connsiteY1" fmla="*/ 0 h 735734"/>
                  <a:gd name="connsiteX2" fmla="*/ 5056742 w 5056742"/>
                  <a:gd name="connsiteY2" fmla="*/ 735734 h 735734"/>
                  <a:gd name="connsiteX0" fmla="*/ 0 w 5016986"/>
                  <a:gd name="connsiteY0" fmla="*/ 410499 h 410499"/>
                  <a:gd name="connsiteX1" fmla="*/ 3451633 w 5016986"/>
                  <a:gd name="connsiteY1" fmla="*/ 218423 h 410499"/>
                  <a:gd name="connsiteX2" fmla="*/ 5016986 w 5016986"/>
                  <a:gd name="connsiteY2" fmla="*/ 0 h 410499"/>
                  <a:gd name="connsiteX0" fmla="*/ 0 w 5056743"/>
                  <a:gd name="connsiteY0" fmla="*/ 211717 h 218423"/>
                  <a:gd name="connsiteX1" fmla="*/ 3491390 w 5056743"/>
                  <a:gd name="connsiteY1" fmla="*/ 218423 h 218423"/>
                  <a:gd name="connsiteX2" fmla="*/ 5056743 w 5056743"/>
                  <a:gd name="connsiteY2" fmla="*/ 0 h 218423"/>
                  <a:gd name="connsiteX0" fmla="*/ 0 w 5056743"/>
                  <a:gd name="connsiteY0" fmla="*/ 211717 h 211717"/>
                  <a:gd name="connsiteX1" fmla="*/ 2616746 w 5056743"/>
                  <a:gd name="connsiteY1" fmla="*/ 19640 h 211717"/>
                  <a:gd name="connsiteX2" fmla="*/ 5056743 w 5056743"/>
                  <a:gd name="connsiteY2" fmla="*/ 0 h 211717"/>
                  <a:gd name="connsiteX0" fmla="*/ 0 w 5066980"/>
                  <a:gd name="connsiteY0" fmla="*/ 243086 h 243086"/>
                  <a:gd name="connsiteX1" fmla="*/ 2616746 w 5066980"/>
                  <a:gd name="connsiteY1" fmla="*/ 51009 h 243086"/>
                  <a:gd name="connsiteX2" fmla="*/ 5056743 w 5066980"/>
                  <a:gd name="connsiteY2" fmla="*/ 31369 h 243086"/>
                  <a:gd name="connsiteX3" fmla="*/ 3474382 w 5066980"/>
                  <a:gd name="connsiteY3" fmla="*/ 0 h 243086"/>
                  <a:gd name="connsiteX0" fmla="*/ 0 w 5068167"/>
                  <a:gd name="connsiteY0" fmla="*/ 219969 h 219969"/>
                  <a:gd name="connsiteX1" fmla="*/ 2616746 w 5068167"/>
                  <a:gd name="connsiteY1" fmla="*/ 27892 h 219969"/>
                  <a:gd name="connsiteX2" fmla="*/ 5056743 w 5068167"/>
                  <a:gd name="connsiteY2" fmla="*/ 8252 h 219969"/>
                  <a:gd name="connsiteX3" fmla="*/ 3514139 w 5068167"/>
                  <a:gd name="connsiteY3" fmla="*/ 175666 h 219969"/>
                  <a:gd name="connsiteX0" fmla="*/ 0 w 5056743"/>
                  <a:gd name="connsiteY0" fmla="*/ 219969 h 219969"/>
                  <a:gd name="connsiteX1" fmla="*/ 2616746 w 5056743"/>
                  <a:gd name="connsiteY1" fmla="*/ 27892 h 219969"/>
                  <a:gd name="connsiteX2" fmla="*/ 5056743 w 5056743"/>
                  <a:gd name="connsiteY2" fmla="*/ 8252 h 219969"/>
                  <a:gd name="connsiteX0" fmla="*/ 0 w 3506239"/>
                  <a:gd name="connsiteY0" fmla="*/ 192764 h 192764"/>
                  <a:gd name="connsiteX1" fmla="*/ 2616746 w 3506239"/>
                  <a:gd name="connsiteY1" fmla="*/ 687 h 192764"/>
                  <a:gd name="connsiteX2" fmla="*/ 3506239 w 3506239"/>
                  <a:gd name="connsiteY2" fmla="*/ 60560 h 192764"/>
                  <a:gd name="connsiteX0" fmla="*/ 0 w 3574439"/>
                  <a:gd name="connsiteY0" fmla="*/ 192764 h 192764"/>
                  <a:gd name="connsiteX1" fmla="*/ 2616746 w 3574439"/>
                  <a:gd name="connsiteY1" fmla="*/ 687 h 192764"/>
                  <a:gd name="connsiteX2" fmla="*/ 3506239 w 3574439"/>
                  <a:gd name="connsiteY2" fmla="*/ 60560 h 192764"/>
                  <a:gd name="connsiteX3" fmla="*/ 3514137 w 3574439"/>
                  <a:gd name="connsiteY3" fmla="*/ 29191 h 192764"/>
                  <a:gd name="connsiteX0" fmla="*/ 0 w 4985128"/>
                  <a:gd name="connsiteY0" fmla="*/ 192564 h 192564"/>
                  <a:gd name="connsiteX1" fmla="*/ 2616746 w 4985128"/>
                  <a:gd name="connsiteY1" fmla="*/ 487 h 192564"/>
                  <a:gd name="connsiteX2" fmla="*/ 3506239 w 4985128"/>
                  <a:gd name="connsiteY2" fmla="*/ 60360 h 192564"/>
                  <a:gd name="connsiteX3" fmla="*/ 4985128 w 4985128"/>
                  <a:gd name="connsiteY3" fmla="*/ 28991 h 192564"/>
                  <a:gd name="connsiteX0" fmla="*/ 0 w 4985128"/>
                  <a:gd name="connsiteY0" fmla="*/ 192220 h 219042"/>
                  <a:gd name="connsiteX1" fmla="*/ 2616746 w 4985128"/>
                  <a:gd name="connsiteY1" fmla="*/ 143 h 219042"/>
                  <a:gd name="connsiteX2" fmla="*/ 3506239 w 4985128"/>
                  <a:gd name="connsiteY2" fmla="*/ 219042 h 219042"/>
                  <a:gd name="connsiteX3" fmla="*/ 4985128 w 4985128"/>
                  <a:gd name="connsiteY3" fmla="*/ 28647 h 219042"/>
                  <a:gd name="connsiteX0" fmla="*/ 0 w 4985128"/>
                  <a:gd name="connsiteY0" fmla="*/ 192077 h 218899"/>
                  <a:gd name="connsiteX1" fmla="*/ 2616746 w 4985128"/>
                  <a:gd name="connsiteY1" fmla="*/ 0 h 218899"/>
                  <a:gd name="connsiteX2" fmla="*/ 3506239 w 4985128"/>
                  <a:gd name="connsiteY2" fmla="*/ 218899 h 218899"/>
                  <a:gd name="connsiteX3" fmla="*/ 4985128 w 4985128"/>
                  <a:gd name="connsiteY3" fmla="*/ 28504 h 21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85128" h="218899">
                    <a:moveTo>
                      <a:pt x="0" y="192077"/>
                    </a:moveTo>
                    <a:lnTo>
                      <a:pt x="2616746" y="0"/>
                    </a:lnTo>
                    <a:cubicBezTo>
                      <a:pt x="3151782" y="192235"/>
                      <a:pt x="3111509" y="214148"/>
                      <a:pt x="3506239" y="218899"/>
                    </a:cubicBezTo>
                    <a:lnTo>
                      <a:pt x="4985128" y="28504"/>
                    </a:lnTo>
                  </a:path>
                </a:pathLst>
              </a:custGeom>
              <a:noFill/>
              <a:ln w="34925" cap="flat" cmpd="sng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 rot="21060000">
              <a:off x="8058039" y="4869918"/>
              <a:ext cx="16578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MODFLOW Layer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 rot="20975979">
            <a:off x="7578960" y="4493178"/>
            <a:ext cx="1619354" cy="338554"/>
          </a:xfrm>
          <a:prstGeom prst="rect">
            <a:avLst/>
          </a:prstGeom>
          <a:solidFill>
            <a:srgbClr val="8CD7F7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Arial" pitchFamily="34" charset="0"/>
                <a:cs typeface="Arial" pitchFamily="34" charset="0"/>
              </a:rPr>
              <a:t>T = 10,000 ft²/d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9215570" y="1974127"/>
            <a:ext cx="182880" cy="2286000"/>
          </a:xfrm>
          <a:prstGeom prst="rect">
            <a:avLst/>
          </a:prstGeom>
          <a:gradFill flip="none" rotWithShape="1">
            <a:gsLst>
              <a:gs pos="10000">
                <a:schemeClr val="accent3">
                  <a:lumMod val="67000"/>
                </a:schemeClr>
              </a:gs>
              <a:gs pos="50000">
                <a:schemeClr val="accent3">
                  <a:lumMod val="97000"/>
                  <a:lumOff val="3000"/>
                </a:schemeClr>
              </a:gs>
              <a:gs pos="75000">
                <a:srgbClr val="FFFFFF"/>
              </a:gs>
              <a:gs pos="98000">
                <a:schemeClr val="bg1">
                  <a:lumMod val="75000"/>
                </a:schemeClr>
              </a:gs>
            </a:gsLst>
            <a:lin ang="0" scaled="0"/>
            <a:tileRect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7025349" y="2691576"/>
            <a:ext cx="4985128" cy="0"/>
          </a:xfrm>
          <a:custGeom>
            <a:avLst/>
            <a:gdLst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734718 w 5056742"/>
              <a:gd name="connsiteY3" fmla="*/ 429658 h 661012"/>
              <a:gd name="connsiteX4" fmla="*/ 3800819 w 5056742"/>
              <a:gd name="connsiteY4" fmla="*/ 661012 h 661012"/>
              <a:gd name="connsiteX5" fmla="*/ 5056742 w 5056742"/>
              <a:gd name="connsiteY5" fmla="*/ 396607 h 661012"/>
              <a:gd name="connsiteX6" fmla="*/ 5056742 w 5056742"/>
              <a:gd name="connsiteY6" fmla="*/ 396607 h 661012"/>
              <a:gd name="connsiteX7" fmla="*/ 4990641 w 5056742"/>
              <a:gd name="connsiteY7" fmla="*/ 396607 h 661012"/>
              <a:gd name="connsiteX8" fmla="*/ 4792337 w 5056742"/>
              <a:gd name="connsiteY8" fmla="*/ 132203 h 661012"/>
              <a:gd name="connsiteX9" fmla="*/ 4792337 w 5056742"/>
              <a:gd name="connsiteY9" fmla="*/ 132203 h 661012"/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734718 w 5056742"/>
              <a:gd name="connsiteY3" fmla="*/ 429658 h 661012"/>
              <a:gd name="connsiteX4" fmla="*/ 3800819 w 5056742"/>
              <a:gd name="connsiteY4" fmla="*/ 661012 h 661012"/>
              <a:gd name="connsiteX5" fmla="*/ 5056742 w 5056742"/>
              <a:gd name="connsiteY5" fmla="*/ 396607 h 661012"/>
              <a:gd name="connsiteX6" fmla="*/ 5056742 w 5056742"/>
              <a:gd name="connsiteY6" fmla="*/ 396607 h 661012"/>
              <a:gd name="connsiteX7" fmla="*/ 4990641 w 5056742"/>
              <a:gd name="connsiteY7" fmla="*/ 396607 h 661012"/>
              <a:gd name="connsiteX8" fmla="*/ 4792337 w 5056742"/>
              <a:gd name="connsiteY8" fmla="*/ 132203 h 661012"/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734718 w 5056742"/>
              <a:gd name="connsiteY3" fmla="*/ 429658 h 661012"/>
              <a:gd name="connsiteX4" fmla="*/ 3800819 w 5056742"/>
              <a:gd name="connsiteY4" fmla="*/ 661012 h 661012"/>
              <a:gd name="connsiteX5" fmla="*/ 5056742 w 5056742"/>
              <a:gd name="connsiteY5" fmla="*/ 396607 h 661012"/>
              <a:gd name="connsiteX6" fmla="*/ 5056742 w 5056742"/>
              <a:gd name="connsiteY6" fmla="*/ 396607 h 661012"/>
              <a:gd name="connsiteX7" fmla="*/ 4990641 w 5056742"/>
              <a:gd name="connsiteY7" fmla="*/ 396607 h 661012"/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734718 w 5056742"/>
              <a:gd name="connsiteY3" fmla="*/ 429658 h 661012"/>
              <a:gd name="connsiteX4" fmla="*/ 3800819 w 5056742"/>
              <a:gd name="connsiteY4" fmla="*/ 661012 h 661012"/>
              <a:gd name="connsiteX5" fmla="*/ 5056742 w 5056742"/>
              <a:gd name="connsiteY5" fmla="*/ 396607 h 661012"/>
              <a:gd name="connsiteX6" fmla="*/ 5056742 w 5056742"/>
              <a:gd name="connsiteY6" fmla="*/ 396607 h 661012"/>
              <a:gd name="connsiteX0" fmla="*/ 0 w 5127465"/>
              <a:gd name="connsiteY0" fmla="*/ 528810 h 661012"/>
              <a:gd name="connsiteX1" fmla="*/ 2842351 w 5127465"/>
              <a:gd name="connsiteY1" fmla="*/ 0 h 661012"/>
              <a:gd name="connsiteX2" fmla="*/ 2974554 w 5127465"/>
              <a:gd name="connsiteY2" fmla="*/ 495759 h 661012"/>
              <a:gd name="connsiteX3" fmla="*/ 3734718 w 5127465"/>
              <a:gd name="connsiteY3" fmla="*/ 429658 h 661012"/>
              <a:gd name="connsiteX4" fmla="*/ 3800819 w 5127465"/>
              <a:gd name="connsiteY4" fmla="*/ 661012 h 661012"/>
              <a:gd name="connsiteX5" fmla="*/ 5056742 w 5127465"/>
              <a:gd name="connsiteY5" fmla="*/ 396607 h 661012"/>
              <a:gd name="connsiteX6" fmla="*/ 4957590 w 5127465"/>
              <a:gd name="connsiteY6" fmla="*/ 231354 h 661012"/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734718 w 5056742"/>
              <a:gd name="connsiteY3" fmla="*/ 429658 h 661012"/>
              <a:gd name="connsiteX4" fmla="*/ 3800819 w 5056742"/>
              <a:gd name="connsiteY4" fmla="*/ 661012 h 661012"/>
              <a:gd name="connsiteX5" fmla="*/ 5056742 w 5056742"/>
              <a:gd name="connsiteY5" fmla="*/ 396607 h 661012"/>
              <a:gd name="connsiteX0" fmla="*/ 0 w 5056742"/>
              <a:gd name="connsiteY0" fmla="*/ 528810 h 661012"/>
              <a:gd name="connsiteX1" fmla="*/ 2842351 w 5056742"/>
              <a:gd name="connsiteY1" fmla="*/ 0 h 661012"/>
              <a:gd name="connsiteX2" fmla="*/ 2974554 w 5056742"/>
              <a:gd name="connsiteY2" fmla="*/ 495759 h 661012"/>
              <a:gd name="connsiteX3" fmla="*/ 3800819 w 5056742"/>
              <a:gd name="connsiteY3" fmla="*/ 661012 h 661012"/>
              <a:gd name="connsiteX4" fmla="*/ 5056742 w 5056742"/>
              <a:gd name="connsiteY4" fmla="*/ 396607 h 661012"/>
              <a:gd name="connsiteX0" fmla="*/ 0 w 5056742"/>
              <a:gd name="connsiteY0" fmla="*/ 528810 h 528810"/>
              <a:gd name="connsiteX1" fmla="*/ 2842351 w 5056742"/>
              <a:gd name="connsiteY1" fmla="*/ 0 h 528810"/>
              <a:gd name="connsiteX2" fmla="*/ 2974554 w 5056742"/>
              <a:gd name="connsiteY2" fmla="*/ 495759 h 528810"/>
              <a:gd name="connsiteX3" fmla="*/ 5056742 w 5056742"/>
              <a:gd name="connsiteY3" fmla="*/ 396607 h 528810"/>
              <a:gd name="connsiteX0" fmla="*/ 0 w 5056742"/>
              <a:gd name="connsiteY0" fmla="*/ 528810 h 674903"/>
              <a:gd name="connsiteX1" fmla="*/ 2842351 w 5056742"/>
              <a:gd name="connsiteY1" fmla="*/ 0 h 674903"/>
              <a:gd name="connsiteX2" fmla="*/ 2974554 w 5056742"/>
              <a:gd name="connsiteY2" fmla="*/ 495759 h 674903"/>
              <a:gd name="connsiteX3" fmla="*/ 5056742 w 5056742"/>
              <a:gd name="connsiteY3" fmla="*/ 674903 h 674903"/>
              <a:gd name="connsiteX0" fmla="*/ 0 w 5056742"/>
              <a:gd name="connsiteY0" fmla="*/ 528810 h 734299"/>
              <a:gd name="connsiteX1" fmla="*/ 2842351 w 5056742"/>
              <a:gd name="connsiteY1" fmla="*/ 0 h 734299"/>
              <a:gd name="connsiteX2" fmla="*/ 3133580 w 5056742"/>
              <a:gd name="connsiteY2" fmla="*/ 734299 h 734299"/>
              <a:gd name="connsiteX3" fmla="*/ 5056742 w 5056742"/>
              <a:gd name="connsiteY3" fmla="*/ 674903 h 734299"/>
              <a:gd name="connsiteX0" fmla="*/ 0 w 5056742"/>
              <a:gd name="connsiteY0" fmla="*/ 489054 h 694543"/>
              <a:gd name="connsiteX1" fmla="*/ 2921864 w 5056742"/>
              <a:gd name="connsiteY1" fmla="*/ 0 h 694543"/>
              <a:gd name="connsiteX2" fmla="*/ 3133580 w 5056742"/>
              <a:gd name="connsiteY2" fmla="*/ 694543 h 694543"/>
              <a:gd name="connsiteX3" fmla="*/ 5056742 w 5056742"/>
              <a:gd name="connsiteY3" fmla="*/ 635147 h 694543"/>
              <a:gd name="connsiteX0" fmla="*/ 0 w 5056742"/>
              <a:gd name="connsiteY0" fmla="*/ 449297 h 654786"/>
              <a:gd name="connsiteX1" fmla="*/ 2723082 w 5056742"/>
              <a:gd name="connsiteY1" fmla="*/ 0 h 654786"/>
              <a:gd name="connsiteX2" fmla="*/ 3133580 w 5056742"/>
              <a:gd name="connsiteY2" fmla="*/ 654786 h 654786"/>
              <a:gd name="connsiteX3" fmla="*/ 5056742 w 5056742"/>
              <a:gd name="connsiteY3" fmla="*/ 595390 h 654786"/>
              <a:gd name="connsiteX0" fmla="*/ 0 w 5056742"/>
              <a:gd name="connsiteY0" fmla="*/ 0 h 205489"/>
              <a:gd name="connsiteX1" fmla="*/ 3133580 w 5056742"/>
              <a:gd name="connsiteY1" fmla="*/ 205489 h 205489"/>
              <a:gd name="connsiteX2" fmla="*/ 5056742 w 5056742"/>
              <a:gd name="connsiteY2" fmla="*/ 146093 h 205489"/>
              <a:gd name="connsiteX0" fmla="*/ 0 w 5056742"/>
              <a:gd name="connsiteY0" fmla="*/ 589641 h 735734"/>
              <a:gd name="connsiteX1" fmla="*/ 3451633 w 5056742"/>
              <a:gd name="connsiteY1" fmla="*/ 0 h 735734"/>
              <a:gd name="connsiteX2" fmla="*/ 5056742 w 5056742"/>
              <a:gd name="connsiteY2" fmla="*/ 735734 h 735734"/>
              <a:gd name="connsiteX0" fmla="*/ 0 w 5056742"/>
              <a:gd name="connsiteY0" fmla="*/ 192076 h 735734"/>
              <a:gd name="connsiteX1" fmla="*/ 3451633 w 5056742"/>
              <a:gd name="connsiteY1" fmla="*/ 0 h 735734"/>
              <a:gd name="connsiteX2" fmla="*/ 5056742 w 5056742"/>
              <a:gd name="connsiteY2" fmla="*/ 735734 h 735734"/>
              <a:gd name="connsiteX0" fmla="*/ 0 w 5016986"/>
              <a:gd name="connsiteY0" fmla="*/ 410499 h 410499"/>
              <a:gd name="connsiteX1" fmla="*/ 3451633 w 5016986"/>
              <a:gd name="connsiteY1" fmla="*/ 218423 h 410499"/>
              <a:gd name="connsiteX2" fmla="*/ 5016986 w 5016986"/>
              <a:gd name="connsiteY2" fmla="*/ 0 h 410499"/>
              <a:gd name="connsiteX0" fmla="*/ 0 w 5056743"/>
              <a:gd name="connsiteY0" fmla="*/ 211717 h 218423"/>
              <a:gd name="connsiteX1" fmla="*/ 3491390 w 5056743"/>
              <a:gd name="connsiteY1" fmla="*/ 218423 h 218423"/>
              <a:gd name="connsiteX2" fmla="*/ 5056743 w 5056743"/>
              <a:gd name="connsiteY2" fmla="*/ 0 h 218423"/>
              <a:gd name="connsiteX0" fmla="*/ 0 w 5056743"/>
              <a:gd name="connsiteY0" fmla="*/ 211717 h 211717"/>
              <a:gd name="connsiteX1" fmla="*/ 2616746 w 5056743"/>
              <a:gd name="connsiteY1" fmla="*/ 19640 h 211717"/>
              <a:gd name="connsiteX2" fmla="*/ 5056743 w 5056743"/>
              <a:gd name="connsiteY2" fmla="*/ 0 h 211717"/>
              <a:gd name="connsiteX0" fmla="*/ 0 w 5066980"/>
              <a:gd name="connsiteY0" fmla="*/ 243086 h 243086"/>
              <a:gd name="connsiteX1" fmla="*/ 2616746 w 5066980"/>
              <a:gd name="connsiteY1" fmla="*/ 51009 h 243086"/>
              <a:gd name="connsiteX2" fmla="*/ 5056743 w 5066980"/>
              <a:gd name="connsiteY2" fmla="*/ 31369 h 243086"/>
              <a:gd name="connsiteX3" fmla="*/ 3474382 w 5066980"/>
              <a:gd name="connsiteY3" fmla="*/ 0 h 243086"/>
              <a:gd name="connsiteX0" fmla="*/ 0 w 5068167"/>
              <a:gd name="connsiteY0" fmla="*/ 219969 h 219969"/>
              <a:gd name="connsiteX1" fmla="*/ 2616746 w 5068167"/>
              <a:gd name="connsiteY1" fmla="*/ 27892 h 219969"/>
              <a:gd name="connsiteX2" fmla="*/ 5056743 w 5068167"/>
              <a:gd name="connsiteY2" fmla="*/ 8252 h 219969"/>
              <a:gd name="connsiteX3" fmla="*/ 3514139 w 5068167"/>
              <a:gd name="connsiteY3" fmla="*/ 175666 h 219969"/>
              <a:gd name="connsiteX0" fmla="*/ 0 w 5056743"/>
              <a:gd name="connsiteY0" fmla="*/ 219969 h 219969"/>
              <a:gd name="connsiteX1" fmla="*/ 2616746 w 5056743"/>
              <a:gd name="connsiteY1" fmla="*/ 27892 h 219969"/>
              <a:gd name="connsiteX2" fmla="*/ 5056743 w 5056743"/>
              <a:gd name="connsiteY2" fmla="*/ 8252 h 219969"/>
              <a:gd name="connsiteX0" fmla="*/ 0 w 3506239"/>
              <a:gd name="connsiteY0" fmla="*/ 192764 h 192764"/>
              <a:gd name="connsiteX1" fmla="*/ 2616746 w 3506239"/>
              <a:gd name="connsiteY1" fmla="*/ 687 h 192764"/>
              <a:gd name="connsiteX2" fmla="*/ 3506239 w 3506239"/>
              <a:gd name="connsiteY2" fmla="*/ 60560 h 192764"/>
              <a:gd name="connsiteX0" fmla="*/ 0 w 3574439"/>
              <a:gd name="connsiteY0" fmla="*/ 192764 h 192764"/>
              <a:gd name="connsiteX1" fmla="*/ 2616746 w 3574439"/>
              <a:gd name="connsiteY1" fmla="*/ 687 h 192764"/>
              <a:gd name="connsiteX2" fmla="*/ 3506239 w 3574439"/>
              <a:gd name="connsiteY2" fmla="*/ 60560 h 192764"/>
              <a:gd name="connsiteX3" fmla="*/ 3514137 w 3574439"/>
              <a:gd name="connsiteY3" fmla="*/ 29191 h 192764"/>
              <a:gd name="connsiteX0" fmla="*/ 0 w 4985128"/>
              <a:gd name="connsiteY0" fmla="*/ 192564 h 192564"/>
              <a:gd name="connsiteX1" fmla="*/ 2616746 w 4985128"/>
              <a:gd name="connsiteY1" fmla="*/ 487 h 192564"/>
              <a:gd name="connsiteX2" fmla="*/ 3506239 w 4985128"/>
              <a:gd name="connsiteY2" fmla="*/ 60360 h 192564"/>
              <a:gd name="connsiteX3" fmla="*/ 4985128 w 4985128"/>
              <a:gd name="connsiteY3" fmla="*/ 28991 h 192564"/>
              <a:gd name="connsiteX0" fmla="*/ 0 w 4985128"/>
              <a:gd name="connsiteY0" fmla="*/ 192220 h 219042"/>
              <a:gd name="connsiteX1" fmla="*/ 2616746 w 4985128"/>
              <a:gd name="connsiteY1" fmla="*/ 143 h 219042"/>
              <a:gd name="connsiteX2" fmla="*/ 3506239 w 4985128"/>
              <a:gd name="connsiteY2" fmla="*/ 219042 h 219042"/>
              <a:gd name="connsiteX3" fmla="*/ 4985128 w 4985128"/>
              <a:gd name="connsiteY3" fmla="*/ 28647 h 219042"/>
              <a:gd name="connsiteX0" fmla="*/ 0 w 4985128"/>
              <a:gd name="connsiteY0" fmla="*/ 192077 h 218899"/>
              <a:gd name="connsiteX1" fmla="*/ 2616746 w 4985128"/>
              <a:gd name="connsiteY1" fmla="*/ 0 h 218899"/>
              <a:gd name="connsiteX2" fmla="*/ 3506239 w 4985128"/>
              <a:gd name="connsiteY2" fmla="*/ 218899 h 218899"/>
              <a:gd name="connsiteX3" fmla="*/ 4985128 w 4985128"/>
              <a:gd name="connsiteY3" fmla="*/ 28504 h 21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5128" h="218899">
                <a:moveTo>
                  <a:pt x="0" y="192077"/>
                </a:moveTo>
                <a:lnTo>
                  <a:pt x="2616746" y="0"/>
                </a:lnTo>
                <a:cubicBezTo>
                  <a:pt x="3151782" y="192235"/>
                  <a:pt x="3111509" y="214148"/>
                  <a:pt x="3506239" y="218899"/>
                </a:cubicBezTo>
                <a:lnTo>
                  <a:pt x="4985128" y="28504"/>
                </a:lnTo>
              </a:path>
            </a:pathLst>
          </a:custGeom>
          <a:noFill/>
          <a:ln w="508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9032690" y="2378044"/>
            <a:ext cx="548640" cy="1865363"/>
            <a:chOff x="9032690" y="2378044"/>
            <a:chExt cx="548640" cy="1865363"/>
          </a:xfrm>
        </p:grpSpPr>
        <p:sp>
          <p:nvSpPr>
            <p:cNvPr id="19" name="Rectangle 18"/>
            <p:cNvSpPr/>
            <p:nvPr/>
          </p:nvSpPr>
          <p:spPr bwMode="auto">
            <a:xfrm>
              <a:off x="9192710" y="3877647"/>
              <a:ext cx="228600" cy="365760"/>
            </a:xfrm>
            <a:prstGeom prst="rect">
              <a:avLst/>
            </a:prstGeom>
            <a:pattFill prst="dkHorz">
              <a:fgClr>
                <a:schemeClr val="tx1"/>
              </a:fgClr>
              <a:bgClr>
                <a:schemeClr val="bg1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9032690" y="2378044"/>
              <a:ext cx="548640" cy="296311"/>
              <a:chOff x="5354546" y="2979967"/>
              <a:chExt cx="548640" cy="296311"/>
            </a:xfrm>
          </p:grpSpPr>
          <p:cxnSp>
            <p:nvCxnSpPr>
              <p:cNvPr id="14" name="Straight Connector 13"/>
              <p:cNvCxnSpPr/>
              <p:nvPr/>
            </p:nvCxnSpPr>
            <p:spPr bwMode="auto">
              <a:xfrm>
                <a:off x="5354546" y="3276278"/>
                <a:ext cx="548640" cy="0"/>
              </a:xfrm>
              <a:prstGeom prst="line">
                <a:avLst/>
              </a:prstGeom>
              <a:noFill/>
              <a:ln w="349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0" name="Isosceles Triangle 19"/>
              <p:cNvSpPr>
                <a:spLocks noChangeAspect="1"/>
              </p:cNvSpPr>
              <p:nvPr/>
            </p:nvSpPr>
            <p:spPr bwMode="auto">
              <a:xfrm flipV="1">
                <a:off x="5469760" y="2979967"/>
                <a:ext cx="318212" cy="274320"/>
              </a:xfrm>
              <a:prstGeom prst="triangle">
                <a:avLst/>
              </a:prstGeom>
              <a:solidFill>
                <a:srgbClr val="00B0F0"/>
              </a:solidFill>
              <a:ln w="317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11061706" y="4016296"/>
            <a:ext cx="7923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Arial" pitchFamily="34" charset="0"/>
                <a:cs typeface="Arial" pitchFamily="34" charset="0"/>
              </a:rPr>
              <a:t>Tuffs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77296" y="6101195"/>
            <a:ext cx="22958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Arial" pitchFamily="34" charset="0"/>
                <a:cs typeface="Arial" pitchFamily="34" charset="0"/>
              </a:rPr>
              <a:t>Carbonate Rocks</a:t>
            </a:r>
          </a:p>
        </p:txBody>
      </p:sp>
      <p:grpSp>
        <p:nvGrpSpPr>
          <p:cNvPr id="30" name="BOOM_U-3Lv"/>
          <p:cNvGrpSpPr>
            <a:grpSpLocks/>
          </p:cNvGrpSpPr>
          <p:nvPr/>
        </p:nvGrpSpPr>
        <p:grpSpPr bwMode="auto">
          <a:xfrm rot="5400000">
            <a:off x="7443631" y="2065059"/>
            <a:ext cx="1489642" cy="1600200"/>
            <a:chOff x="2508" y="1462"/>
            <a:chExt cx="1318" cy="1566"/>
          </a:xfrm>
        </p:grpSpPr>
        <p:sp>
          <p:nvSpPr>
            <p:cNvPr id="31" name="AutoShape 37"/>
            <p:cNvSpPr>
              <a:spLocks noChangeArrowheads="1"/>
            </p:cNvSpPr>
            <p:nvPr/>
          </p:nvSpPr>
          <p:spPr bwMode="auto">
            <a:xfrm rot="-20910103">
              <a:off x="2508" y="1462"/>
              <a:ext cx="1318" cy="1566"/>
            </a:xfrm>
            <a:prstGeom prst="irregularSeal1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800" dirty="0">
                <a:solidFill>
                  <a:srgbClr val="FF0066"/>
                </a:solidFill>
              </a:endParaRPr>
            </a:p>
          </p:txBody>
        </p:sp>
        <p:sp>
          <p:nvSpPr>
            <p:cNvPr id="32" name="WordArt 38"/>
            <p:cNvSpPr>
              <a:spLocks noChangeArrowheads="1" noChangeShapeType="1" noTextEdit="1"/>
            </p:cNvSpPr>
            <p:nvPr/>
          </p:nvSpPr>
          <p:spPr bwMode="auto">
            <a:xfrm rot="16200000">
              <a:off x="2527" y="1910"/>
              <a:ext cx="922" cy="65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en-US" sz="3600" kern="10" dirty="0">
                  <a:ln w="19050">
                    <a:noFill/>
                    <a:miter lim="800000"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BOOM!</a:t>
              </a:r>
            </a:p>
          </p:txBody>
        </p:sp>
      </p:grpSp>
      <p:grpSp>
        <p:nvGrpSpPr>
          <p:cNvPr id="33" name="BOOM_U-3jg"/>
          <p:cNvGrpSpPr>
            <a:grpSpLocks/>
          </p:cNvGrpSpPr>
          <p:nvPr/>
        </p:nvGrpSpPr>
        <p:grpSpPr bwMode="auto">
          <a:xfrm rot="5400000">
            <a:off x="10804112" y="2547709"/>
            <a:ext cx="832730" cy="894534"/>
            <a:chOff x="2508" y="1462"/>
            <a:chExt cx="1318" cy="1566"/>
          </a:xfrm>
        </p:grpSpPr>
        <p:sp>
          <p:nvSpPr>
            <p:cNvPr id="34" name="AutoShape 37"/>
            <p:cNvSpPr>
              <a:spLocks noChangeArrowheads="1"/>
            </p:cNvSpPr>
            <p:nvPr/>
          </p:nvSpPr>
          <p:spPr bwMode="auto">
            <a:xfrm rot="-20910103">
              <a:off x="2508" y="1462"/>
              <a:ext cx="1318" cy="1566"/>
            </a:xfrm>
            <a:prstGeom prst="irregularSeal1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800" dirty="0">
                <a:solidFill>
                  <a:srgbClr val="FF0066"/>
                </a:solidFill>
              </a:endParaRPr>
            </a:p>
          </p:txBody>
        </p:sp>
        <p:sp>
          <p:nvSpPr>
            <p:cNvPr id="35" name="WordArt 38"/>
            <p:cNvSpPr>
              <a:spLocks noChangeArrowheads="1" noChangeShapeType="1" noTextEdit="1"/>
            </p:cNvSpPr>
            <p:nvPr/>
          </p:nvSpPr>
          <p:spPr bwMode="auto">
            <a:xfrm rot="16200000">
              <a:off x="2527" y="1910"/>
              <a:ext cx="922" cy="65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en-US" sz="3600" kern="10" dirty="0">
                  <a:ln w="19050">
                    <a:noFill/>
                    <a:miter lim="800000"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BOOM!</a:t>
              </a:r>
            </a:p>
          </p:txBody>
        </p:sp>
      </p:grpSp>
      <p:grpSp>
        <p:nvGrpSpPr>
          <p:cNvPr id="36" name="BOOM_edge"/>
          <p:cNvGrpSpPr>
            <a:grpSpLocks/>
          </p:cNvGrpSpPr>
          <p:nvPr/>
        </p:nvGrpSpPr>
        <p:grpSpPr bwMode="auto">
          <a:xfrm rot="5400000">
            <a:off x="10273922" y="2493009"/>
            <a:ext cx="567555" cy="537591"/>
            <a:chOff x="2508" y="1462"/>
            <a:chExt cx="1318" cy="1566"/>
          </a:xfrm>
        </p:grpSpPr>
        <p:sp>
          <p:nvSpPr>
            <p:cNvPr id="37" name="AutoShape 37"/>
            <p:cNvSpPr>
              <a:spLocks noChangeArrowheads="1"/>
            </p:cNvSpPr>
            <p:nvPr/>
          </p:nvSpPr>
          <p:spPr bwMode="auto">
            <a:xfrm rot="-20910103">
              <a:off x="2508" y="1462"/>
              <a:ext cx="1318" cy="1566"/>
            </a:xfrm>
            <a:prstGeom prst="irregularSeal1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800" dirty="0">
                <a:solidFill>
                  <a:srgbClr val="FF0066"/>
                </a:solidFill>
              </a:endParaRPr>
            </a:p>
          </p:txBody>
        </p:sp>
        <p:sp>
          <p:nvSpPr>
            <p:cNvPr id="38" name="WordArt 38"/>
            <p:cNvSpPr>
              <a:spLocks noChangeArrowheads="1" noChangeShapeType="1" noTextEdit="1"/>
            </p:cNvSpPr>
            <p:nvPr/>
          </p:nvSpPr>
          <p:spPr bwMode="auto">
            <a:xfrm rot="16200000">
              <a:off x="2527" y="1910"/>
              <a:ext cx="922" cy="65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en-US" sz="3600" kern="10" dirty="0">
                  <a:ln w="19050">
                    <a:noFill/>
                    <a:miter lim="800000"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BOOM!</a:t>
              </a:r>
            </a:p>
          </p:txBody>
        </p:sp>
      </p:grpSp>
      <p:grpSp>
        <p:nvGrpSpPr>
          <p:cNvPr id="48" name="Little NV">
            <a:extLst>
              <a:ext uri="{FF2B5EF4-FFF2-40B4-BE49-F238E27FC236}">
                <a16:creationId xmlns:a16="http://schemas.microsoft.com/office/drawing/2014/main" id="{CBE16B16-5B4D-0C87-E95F-D9BF983B0FFB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0" y="27432"/>
            <a:ext cx="679850" cy="1005840"/>
            <a:chOff x="9056688" y="1771650"/>
            <a:chExt cx="890588" cy="1317625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C10D86EE-00FD-1B7D-BDDC-0F076074A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771650"/>
              <a:ext cx="890588" cy="1317625"/>
            </a:xfrm>
            <a:custGeom>
              <a:avLst/>
              <a:gdLst>
                <a:gd name="T0" fmla="*/ 5 w 561"/>
                <a:gd name="T1" fmla="*/ 359 h 830"/>
                <a:gd name="T2" fmla="*/ 22 w 561"/>
                <a:gd name="T3" fmla="*/ 376 h 830"/>
                <a:gd name="T4" fmla="*/ 33 w 561"/>
                <a:gd name="T5" fmla="*/ 387 h 830"/>
                <a:gd name="T6" fmla="*/ 41 w 561"/>
                <a:gd name="T7" fmla="*/ 394 h 830"/>
                <a:gd name="T8" fmla="*/ 65 w 561"/>
                <a:gd name="T9" fmla="*/ 416 h 830"/>
                <a:gd name="T10" fmla="*/ 104 w 561"/>
                <a:gd name="T11" fmla="*/ 453 h 830"/>
                <a:gd name="T12" fmla="*/ 177 w 561"/>
                <a:gd name="T13" fmla="*/ 520 h 830"/>
                <a:gd name="T14" fmla="*/ 213 w 561"/>
                <a:gd name="T15" fmla="*/ 554 h 830"/>
                <a:gd name="T16" fmla="*/ 271 w 561"/>
                <a:gd name="T17" fmla="*/ 609 h 830"/>
                <a:gd name="T18" fmla="*/ 356 w 561"/>
                <a:gd name="T19" fmla="*/ 688 h 830"/>
                <a:gd name="T20" fmla="*/ 397 w 561"/>
                <a:gd name="T21" fmla="*/ 726 h 830"/>
                <a:gd name="T22" fmla="*/ 422 w 561"/>
                <a:gd name="T23" fmla="*/ 751 h 830"/>
                <a:gd name="T24" fmla="*/ 456 w 561"/>
                <a:gd name="T25" fmla="*/ 781 h 830"/>
                <a:gd name="T26" fmla="*/ 491 w 561"/>
                <a:gd name="T27" fmla="*/ 815 h 830"/>
                <a:gd name="T28" fmla="*/ 508 w 561"/>
                <a:gd name="T29" fmla="*/ 826 h 830"/>
                <a:gd name="T30" fmla="*/ 506 w 561"/>
                <a:gd name="T31" fmla="*/ 820 h 830"/>
                <a:gd name="T32" fmla="*/ 512 w 561"/>
                <a:gd name="T33" fmla="*/ 816 h 830"/>
                <a:gd name="T34" fmla="*/ 513 w 561"/>
                <a:gd name="T35" fmla="*/ 806 h 830"/>
                <a:gd name="T36" fmla="*/ 504 w 561"/>
                <a:gd name="T37" fmla="*/ 777 h 830"/>
                <a:gd name="T38" fmla="*/ 505 w 561"/>
                <a:gd name="T39" fmla="*/ 767 h 830"/>
                <a:gd name="T40" fmla="*/ 503 w 561"/>
                <a:gd name="T41" fmla="*/ 762 h 830"/>
                <a:gd name="T42" fmla="*/ 504 w 561"/>
                <a:gd name="T43" fmla="*/ 757 h 830"/>
                <a:gd name="T44" fmla="*/ 500 w 561"/>
                <a:gd name="T45" fmla="*/ 748 h 830"/>
                <a:gd name="T46" fmla="*/ 500 w 561"/>
                <a:gd name="T47" fmla="*/ 732 h 830"/>
                <a:gd name="T48" fmla="*/ 503 w 561"/>
                <a:gd name="T49" fmla="*/ 727 h 830"/>
                <a:gd name="T50" fmla="*/ 495 w 561"/>
                <a:gd name="T51" fmla="*/ 714 h 830"/>
                <a:gd name="T52" fmla="*/ 495 w 561"/>
                <a:gd name="T53" fmla="*/ 708 h 830"/>
                <a:gd name="T54" fmla="*/ 494 w 561"/>
                <a:gd name="T55" fmla="*/ 701 h 830"/>
                <a:gd name="T56" fmla="*/ 501 w 561"/>
                <a:gd name="T57" fmla="*/ 699 h 830"/>
                <a:gd name="T58" fmla="*/ 512 w 561"/>
                <a:gd name="T59" fmla="*/ 695 h 830"/>
                <a:gd name="T60" fmla="*/ 518 w 561"/>
                <a:gd name="T61" fmla="*/ 696 h 830"/>
                <a:gd name="T62" fmla="*/ 523 w 561"/>
                <a:gd name="T63" fmla="*/ 697 h 830"/>
                <a:gd name="T64" fmla="*/ 532 w 561"/>
                <a:gd name="T65" fmla="*/ 698 h 830"/>
                <a:gd name="T66" fmla="*/ 536 w 561"/>
                <a:gd name="T67" fmla="*/ 704 h 830"/>
                <a:gd name="T68" fmla="*/ 541 w 561"/>
                <a:gd name="T69" fmla="*/ 708 h 830"/>
                <a:gd name="T70" fmla="*/ 554 w 561"/>
                <a:gd name="T71" fmla="*/ 705 h 830"/>
                <a:gd name="T72" fmla="*/ 559 w 561"/>
                <a:gd name="T73" fmla="*/ 690 h 830"/>
                <a:gd name="T74" fmla="*/ 560 w 561"/>
                <a:gd name="T75" fmla="*/ 652 h 830"/>
                <a:gd name="T76" fmla="*/ 558 w 561"/>
                <a:gd name="T77" fmla="*/ 611 h 830"/>
                <a:gd name="T78" fmla="*/ 556 w 561"/>
                <a:gd name="T79" fmla="*/ 557 h 830"/>
                <a:gd name="T80" fmla="*/ 556 w 561"/>
                <a:gd name="T81" fmla="*/ 529 h 830"/>
                <a:gd name="T82" fmla="*/ 555 w 561"/>
                <a:gd name="T83" fmla="*/ 491 h 830"/>
                <a:gd name="T84" fmla="*/ 552 w 561"/>
                <a:gd name="T85" fmla="*/ 409 h 830"/>
                <a:gd name="T86" fmla="*/ 548 w 561"/>
                <a:gd name="T87" fmla="*/ 269 h 830"/>
                <a:gd name="T88" fmla="*/ 546 w 561"/>
                <a:gd name="T89" fmla="*/ 223 h 830"/>
                <a:gd name="T90" fmla="*/ 544 w 561"/>
                <a:gd name="T91" fmla="*/ 149 h 830"/>
                <a:gd name="T92" fmla="*/ 542 w 561"/>
                <a:gd name="T93" fmla="*/ 92 h 830"/>
                <a:gd name="T94" fmla="*/ 537 w 561"/>
                <a:gd name="T95" fmla="*/ 0 h 830"/>
                <a:gd name="T96" fmla="*/ 483 w 561"/>
                <a:gd name="T97" fmla="*/ 2 h 830"/>
                <a:gd name="T98" fmla="*/ 431 w 561"/>
                <a:gd name="T99" fmla="*/ 3 h 830"/>
                <a:gd name="T100" fmla="*/ 365 w 561"/>
                <a:gd name="T101" fmla="*/ 4 h 830"/>
                <a:gd name="T102" fmla="*/ 332 w 561"/>
                <a:gd name="T103" fmla="*/ 5 h 830"/>
                <a:gd name="T104" fmla="*/ 281 w 561"/>
                <a:gd name="T105" fmla="*/ 4 h 830"/>
                <a:gd name="T106" fmla="*/ 238 w 561"/>
                <a:gd name="T107" fmla="*/ 4 h 830"/>
                <a:gd name="T108" fmla="*/ 172 w 561"/>
                <a:gd name="T109" fmla="*/ 4 h 830"/>
                <a:gd name="T110" fmla="*/ 82 w 561"/>
                <a:gd name="T111" fmla="*/ 3 h 830"/>
                <a:gd name="T112" fmla="*/ 13 w 561"/>
                <a:gd name="T113" fmla="*/ 0 h 830"/>
                <a:gd name="T114" fmla="*/ 7 w 561"/>
                <a:gd name="T115" fmla="*/ 134 h 830"/>
                <a:gd name="T116" fmla="*/ 5 w 561"/>
                <a:gd name="T117" fmla="*/ 226 h 830"/>
                <a:gd name="T118" fmla="*/ 3 w 561"/>
                <a:gd name="T119" fmla="*/ 276 h 830"/>
                <a:gd name="T120" fmla="*/ 2 w 561"/>
                <a:gd name="T121" fmla="*/ 296 h 830"/>
                <a:gd name="T122" fmla="*/ 1 w 561"/>
                <a:gd name="T123" fmla="*/ 31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1" h="830">
                  <a:moveTo>
                    <a:pt x="0" y="328"/>
                  </a:move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30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6"/>
                  </a:lnTo>
                  <a:lnTo>
                    <a:pt x="3" y="358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59"/>
                  </a:lnTo>
                  <a:lnTo>
                    <a:pt x="5" y="360"/>
                  </a:lnTo>
                  <a:lnTo>
                    <a:pt x="6" y="360"/>
                  </a:lnTo>
                  <a:lnTo>
                    <a:pt x="6" y="360"/>
                  </a:lnTo>
                  <a:lnTo>
                    <a:pt x="7" y="362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8" y="363"/>
                  </a:lnTo>
                  <a:lnTo>
                    <a:pt x="14" y="368"/>
                  </a:lnTo>
                  <a:lnTo>
                    <a:pt x="20" y="374"/>
                  </a:lnTo>
                  <a:lnTo>
                    <a:pt x="22" y="376"/>
                  </a:lnTo>
                  <a:lnTo>
                    <a:pt x="28" y="381"/>
                  </a:lnTo>
                  <a:lnTo>
                    <a:pt x="28" y="381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29" y="382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3" y="386"/>
                  </a:lnTo>
                  <a:lnTo>
                    <a:pt x="33" y="387"/>
                  </a:lnTo>
                  <a:lnTo>
                    <a:pt x="34" y="387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37" y="390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1" y="394"/>
                  </a:lnTo>
                  <a:lnTo>
                    <a:pt x="44" y="397"/>
                  </a:lnTo>
                  <a:lnTo>
                    <a:pt x="46" y="398"/>
                  </a:lnTo>
                  <a:lnTo>
                    <a:pt x="46" y="398"/>
                  </a:lnTo>
                  <a:lnTo>
                    <a:pt x="49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7" y="408"/>
                  </a:lnTo>
                  <a:lnTo>
                    <a:pt x="57" y="408"/>
                  </a:lnTo>
                  <a:lnTo>
                    <a:pt x="60" y="411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5" y="416"/>
                  </a:lnTo>
                  <a:lnTo>
                    <a:pt x="68" y="419"/>
                  </a:lnTo>
                  <a:lnTo>
                    <a:pt x="69" y="420"/>
                  </a:lnTo>
                  <a:lnTo>
                    <a:pt x="77" y="427"/>
                  </a:lnTo>
                  <a:lnTo>
                    <a:pt x="79" y="430"/>
                  </a:lnTo>
                  <a:lnTo>
                    <a:pt x="82" y="431"/>
                  </a:lnTo>
                  <a:lnTo>
                    <a:pt x="83" y="433"/>
                  </a:lnTo>
                  <a:lnTo>
                    <a:pt x="88" y="437"/>
                  </a:lnTo>
                  <a:lnTo>
                    <a:pt x="90" y="440"/>
                  </a:lnTo>
                  <a:lnTo>
                    <a:pt x="95" y="444"/>
                  </a:lnTo>
                  <a:lnTo>
                    <a:pt x="95" y="444"/>
                  </a:lnTo>
                  <a:lnTo>
                    <a:pt x="98" y="447"/>
                  </a:lnTo>
                  <a:lnTo>
                    <a:pt x="104" y="453"/>
                  </a:lnTo>
                  <a:lnTo>
                    <a:pt x="109" y="457"/>
                  </a:lnTo>
                  <a:lnTo>
                    <a:pt x="109" y="457"/>
                  </a:lnTo>
                  <a:lnTo>
                    <a:pt x="111" y="460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26" y="473"/>
                  </a:lnTo>
                  <a:lnTo>
                    <a:pt x="130" y="477"/>
                  </a:lnTo>
                  <a:lnTo>
                    <a:pt x="136" y="483"/>
                  </a:lnTo>
                  <a:lnTo>
                    <a:pt x="143" y="489"/>
                  </a:lnTo>
                  <a:lnTo>
                    <a:pt x="159" y="504"/>
                  </a:lnTo>
                  <a:lnTo>
                    <a:pt x="174" y="518"/>
                  </a:lnTo>
                  <a:lnTo>
                    <a:pt x="177" y="520"/>
                  </a:lnTo>
                  <a:lnTo>
                    <a:pt x="179" y="522"/>
                  </a:lnTo>
                  <a:lnTo>
                    <a:pt x="180" y="524"/>
                  </a:lnTo>
                  <a:lnTo>
                    <a:pt x="180" y="524"/>
                  </a:lnTo>
                  <a:lnTo>
                    <a:pt x="184" y="529"/>
                  </a:lnTo>
                  <a:lnTo>
                    <a:pt x="185" y="529"/>
                  </a:lnTo>
                  <a:lnTo>
                    <a:pt x="185" y="529"/>
                  </a:lnTo>
                  <a:lnTo>
                    <a:pt x="192" y="535"/>
                  </a:lnTo>
                  <a:lnTo>
                    <a:pt x="195" y="537"/>
                  </a:lnTo>
                  <a:lnTo>
                    <a:pt x="196" y="538"/>
                  </a:lnTo>
                  <a:lnTo>
                    <a:pt x="199" y="541"/>
                  </a:lnTo>
                  <a:lnTo>
                    <a:pt x="210" y="552"/>
                  </a:lnTo>
                  <a:lnTo>
                    <a:pt x="213" y="554"/>
                  </a:lnTo>
                  <a:lnTo>
                    <a:pt x="222" y="563"/>
                  </a:lnTo>
                  <a:lnTo>
                    <a:pt x="226" y="567"/>
                  </a:lnTo>
                  <a:lnTo>
                    <a:pt x="230" y="571"/>
                  </a:lnTo>
                  <a:lnTo>
                    <a:pt x="230" y="571"/>
                  </a:lnTo>
                  <a:lnTo>
                    <a:pt x="232" y="573"/>
                  </a:lnTo>
                  <a:lnTo>
                    <a:pt x="242" y="581"/>
                  </a:lnTo>
                  <a:lnTo>
                    <a:pt x="250" y="590"/>
                  </a:lnTo>
                  <a:lnTo>
                    <a:pt x="252" y="591"/>
                  </a:lnTo>
                  <a:lnTo>
                    <a:pt x="255" y="593"/>
                  </a:lnTo>
                  <a:lnTo>
                    <a:pt x="261" y="600"/>
                  </a:lnTo>
                  <a:lnTo>
                    <a:pt x="265" y="603"/>
                  </a:lnTo>
                  <a:lnTo>
                    <a:pt x="271" y="609"/>
                  </a:lnTo>
                  <a:lnTo>
                    <a:pt x="271" y="609"/>
                  </a:lnTo>
                  <a:lnTo>
                    <a:pt x="278" y="615"/>
                  </a:lnTo>
                  <a:lnTo>
                    <a:pt x="284" y="621"/>
                  </a:lnTo>
                  <a:lnTo>
                    <a:pt x="288" y="625"/>
                  </a:lnTo>
                  <a:lnTo>
                    <a:pt x="306" y="641"/>
                  </a:lnTo>
                  <a:lnTo>
                    <a:pt x="321" y="655"/>
                  </a:lnTo>
                  <a:lnTo>
                    <a:pt x="325" y="659"/>
                  </a:lnTo>
                  <a:lnTo>
                    <a:pt x="327" y="660"/>
                  </a:lnTo>
                  <a:lnTo>
                    <a:pt x="337" y="671"/>
                  </a:lnTo>
                  <a:lnTo>
                    <a:pt x="337" y="671"/>
                  </a:lnTo>
                  <a:lnTo>
                    <a:pt x="350" y="682"/>
                  </a:lnTo>
                  <a:lnTo>
                    <a:pt x="356" y="688"/>
                  </a:lnTo>
                  <a:lnTo>
                    <a:pt x="363" y="695"/>
                  </a:lnTo>
                  <a:lnTo>
                    <a:pt x="364" y="696"/>
                  </a:lnTo>
                  <a:lnTo>
                    <a:pt x="364" y="697"/>
                  </a:lnTo>
                  <a:lnTo>
                    <a:pt x="376" y="706"/>
                  </a:lnTo>
                  <a:lnTo>
                    <a:pt x="376" y="707"/>
                  </a:lnTo>
                  <a:lnTo>
                    <a:pt x="378" y="708"/>
                  </a:lnTo>
                  <a:lnTo>
                    <a:pt x="382" y="713"/>
                  </a:lnTo>
                  <a:lnTo>
                    <a:pt x="383" y="714"/>
                  </a:lnTo>
                  <a:lnTo>
                    <a:pt x="384" y="715"/>
                  </a:lnTo>
                  <a:lnTo>
                    <a:pt x="388" y="718"/>
                  </a:lnTo>
                  <a:lnTo>
                    <a:pt x="388" y="719"/>
                  </a:lnTo>
                  <a:lnTo>
                    <a:pt x="397" y="726"/>
                  </a:lnTo>
                  <a:lnTo>
                    <a:pt x="398" y="727"/>
                  </a:lnTo>
                  <a:lnTo>
                    <a:pt x="404" y="733"/>
                  </a:lnTo>
                  <a:lnTo>
                    <a:pt x="404" y="733"/>
                  </a:lnTo>
                  <a:lnTo>
                    <a:pt x="406" y="735"/>
                  </a:lnTo>
                  <a:lnTo>
                    <a:pt x="407" y="737"/>
                  </a:lnTo>
                  <a:lnTo>
                    <a:pt x="408" y="737"/>
                  </a:lnTo>
                  <a:lnTo>
                    <a:pt x="408" y="737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0" y="739"/>
                  </a:lnTo>
                  <a:lnTo>
                    <a:pt x="417" y="746"/>
                  </a:lnTo>
                  <a:lnTo>
                    <a:pt x="422" y="751"/>
                  </a:lnTo>
                  <a:lnTo>
                    <a:pt x="431" y="758"/>
                  </a:lnTo>
                  <a:lnTo>
                    <a:pt x="431" y="759"/>
                  </a:lnTo>
                  <a:lnTo>
                    <a:pt x="431" y="759"/>
                  </a:lnTo>
                  <a:lnTo>
                    <a:pt x="432" y="760"/>
                  </a:lnTo>
                  <a:lnTo>
                    <a:pt x="433" y="760"/>
                  </a:lnTo>
                  <a:lnTo>
                    <a:pt x="433" y="760"/>
                  </a:lnTo>
                  <a:lnTo>
                    <a:pt x="435" y="763"/>
                  </a:lnTo>
                  <a:lnTo>
                    <a:pt x="442" y="769"/>
                  </a:lnTo>
                  <a:lnTo>
                    <a:pt x="445" y="772"/>
                  </a:lnTo>
                  <a:lnTo>
                    <a:pt x="450" y="775"/>
                  </a:lnTo>
                  <a:lnTo>
                    <a:pt x="456" y="781"/>
                  </a:lnTo>
                  <a:lnTo>
                    <a:pt x="456" y="781"/>
                  </a:lnTo>
                  <a:lnTo>
                    <a:pt x="457" y="783"/>
                  </a:lnTo>
                  <a:lnTo>
                    <a:pt x="457" y="783"/>
                  </a:lnTo>
                  <a:lnTo>
                    <a:pt x="459" y="785"/>
                  </a:lnTo>
                  <a:lnTo>
                    <a:pt x="461" y="787"/>
                  </a:lnTo>
                  <a:lnTo>
                    <a:pt x="462" y="787"/>
                  </a:lnTo>
                  <a:lnTo>
                    <a:pt x="467" y="793"/>
                  </a:lnTo>
                  <a:lnTo>
                    <a:pt x="478" y="801"/>
                  </a:lnTo>
                  <a:lnTo>
                    <a:pt x="479" y="803"/>
                  </a:lnTo>
                  <a:lnTo>
                    <a:pt x="480" y="803"/>
                  </a:lnTo>
                  <a:lnTo>
                    <a:pt x="486" y="810"/>
                  </a:lnTo>
                  <a:lnTo>
                    <a:pt x="486" y="810"/>
                  </a:lnTo>
                  <a:lnTo>
                    <a:pt x="491" y="815"/>
                  </a:lnTo>
                  <a:lnTo>
                    <a:pt x="491" y="815"/>
                  </a:lnTo>
                  <a:lnTo>
                    <a:pt x="500" y="824"/>
                  </a:lnTo>
                  <a:lnTo>
                    <a:pt x="504" y="826"/>
                  </a:lnTo>
                  <a:lnTo>
                    <a:pt x="506" y="828"/>
                  </a:lnTo>
                  <a:lnTo>
                    <a:pt x="506" y="828"/>
                  </a:lnTo>
                  <a:lnTo>
                    <a:pt x="508" y="830"/>
                  </a:lnTo>
                  <a:lnTo>
                    <a:pt x="507" y="829"/>
                  </a:lnTo>
                  <a:lnTo>
                    <a:pt x="507" y="829"/>
                  </a:lnTo>
                  <a:lnTo>
                    <a:pt x="507" y="828"/>
                  </a:lnTo>
                  <a:lnTo>
                    <a:pt x="507" y="827"/>
                  </a:lnTo>
                  <a:lnTo>
                    <a:pt x="508" y="826"/>
                  </a:lnTo>
                  <a:lnTo>
                    <a:pt x="508" y="826"/>
                  </a:lnTo>
                  <a:lnTo>
                    <a:pt x="508" y="825"/>
                  </a:lnTo>
                  <a:lnTo>
                    <a:pt x="509" y="825"/>
                  </a:lnTo>
                  <a:lnTo>
                    <a:pt x="509" y="825"/>
                  </a:lnTo>
                  <a:lnTo>
                    <a:pt x="510" y="824"/>
                  </a:lnTo>
                  <a:lnTo>
                    <a:pt x="511" y="824"/>
                  </a:lnTo>
                  <a:lnTo>
                    <a:pt x="511" y="823"/>
                  </a:lnTo>
                  <a:lnTo>
                    <a:pt x="510" y="822"/>
                  </a:lnTo>
                  <a:lnTo>
                    <a:pt x="510" y="822"/>
                  </a:lnTo>
                  <a:lnTo>
                    <a:pt x="510" y="821"/>
                  </a:lnTo>
                  <a:lnTo>
                    <a:pt x="509" y="821"/>
                  </a:lnTo>
                  <a:lnTo>
                    <a:pt x="507" y="820"/>
                  </a:lnTo>
                  <a:lnTo>
                    <a:pt x="506" y="820"/>
                  </a:lnTo>
                  <a:lnTo>
                    <a:pt x="506" y="820"/>
                  </a:lnTo>
                  <a:lnTo>
                    <a:pt x="506" y="819"/>
                  </a:lnTo>
                  <a:lnTo>
                    <a:pt x="506" y="819"/>
                  </a:lnTo>
                  <a:lnTo>
                    <a:pt x="507" y="818"/>
                  </a:lnTo>
                  <a:lnTo>
                    <a:pt x="508" y="817"/>
                  </a:lnTo>
                  <a:lnTo>
                    <a:pt x="508" y="817"/>
                  </a:lnTo>
                  <a:lnTo>
                    <a:pt x="509" y="817"/>
                  </a:lnTo>
                  <a:lnTo>
                    <a:pt x="509" y="817"/>
                  </a:lnTo>
                  <a:lnTo>
                    <a:pt x="510" y="817"/>
                  </a:lnTo>
                  <a:lnTo>
                    <a:pt x="511" y="817"/>
                  </a:lnTo>
                  <a:lnTo>
                    <a:pt x="511" y="817"/>
                  </a:lnTo>
                  <a:lnTo>
                    <a:pt x="512" y="816"/>
                  </a:lnTo>
                  <a:lnTo>
                    <a:pt x="513" y="816"/>
                  </a:lnTo>
                  <a:lnTo>
                    <a:pt x="513" y="816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3" y="814"/>
                  </a:lnTo>
                  <a:lnTo>
                    <a:pt x="514" y="811"/>
                  </a:lnTo>
                  <a:lnTo>
                    <a:pt x="514" y="810"/>
                  </a:lnTo>
                  <a:lnTo>
                    <a:pt x="514" y="809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7"/>
                  </a:lnTo>
                  <a:lnTo>
                    <a:pt x="513" y="806"/>
                  </a:lnTo>
                  <a:lnTo>
                    <a:pt x="513" y="806"/>
                  </a:lnTo>
                  <a:lnTo>
                    <a:pt x="512" y="803"/>
                  </a:lnTo>
                  <a:lnTo>
                    <a:pt x="512" y="802"/>
                  </a:lnTo>
                  <a:lnTo>
                    <a:pt x="512" y="800"/>
                  </a:lnTo>
                  <a:lnTo>
                    <a:pt x="510" y="796"/>
                  </a:lnTo>
                  <a:lnTo>
                    <a:pt x="511" y="792"/>
                  </a:lnTo>
                  <a:lnTo>
                    <a:pt x="510" y="789"/>
                  </a:lnTo>
                  <a:lnTo>
                    <a:pt x="509" y="787"/>
                  </a:lnTo>
                  <a:lnTo>
                    <a:pt x="507" y="782"/>
                  </a:lnTo>
                  <a:lnTo>
                    <a:pt x="506" y="780"/>
                  </a:lnTo>
                  <a:lnTo>
                    <a:pt x="505" y="778"/>
                  </a:lnTo>
                  <a:lnTo>
                    <a:pt x="504" y="777"/>
                  </a:lnTo>
                  <a:lnTo>
                    <a:pt x="504" y="775"/>
                  </a:lnTo>
                  <a:lnTo>
                    <a:pt x="503" y="774"/>
                  </a:lnTo>
                  <a:lnTo>
                    <a:pt x="503" y="773"/>
                  </a:lnTo>
                  <a:lnTo>
                    <a:pt x="503" y="773"/>
                  </a:lnTo>
                  <a:lnTo>
                    <a:pt x="503" y="772"/>
                  </a:lnTo>
                  <a:lnTo>
                    <a:pt x="503" y="772"/>
                  </a:lnTo>
                  <a:lnTo>
                    <a:pt x="503" y="770"/>
                  </a:lnTo>
                  <a:lnTo>
                    <a:pt x="503" y="770"/>
                  </a:lnTo>
                  <a:lnTo>
                    <a:pt x="504" y="769"/>
                  </a:lnTo>
                  <a:lnTo>
                    <a:pt x="505" y="768"/>
                  </a:lnTo>
                  <a:lnTo>
                    <a:pt x="505" y="768"/>
                  </a:lnTo>
                  <a:lnTo>
                    <a:pt x="505" y="767"/>
                  </a:lnTo>
                  <a:lnTo>
                    <a:pt x="504" y="767"/>
                  </a:lnTo>
                  <a:lnTo>
                    <a:pt x="504" y="766"/>
                  </a:lnTo>
                  <a:lnTo>
                    <a:pt x="504" y="764"/>
                  </a:lnTo>
                  <a:lnTo>
                    <a:pt x="504" y="764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503" y="763"/>
                  </a:lnTo>
                  <a:lnTo>
                    <a:pt x="503" y="763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3" y="762"/>
                  </a:lnTo>
                  <a:lnTo>
                    <a:pt x="504" y="762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4" y="761"/>
                  </a:lnTo>
                  <a:lnTo>
                    <a:pt x="505" y="760"/>
                  </a:lnTo>
                  <a:lnTo>
                    <a:pt x="505" y="758"/>
                  </a:lnTo>
                  <a:lnTo>
                    <a:pt x="505" y="758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4" y="757"/>
                  </a:lnTo>
                  <a:lnTo>
                    <a:pt x="503" y="756"/>
                  </a:lnTo>
                  <a:lnTo>
                    <a:pt x="503" y="755"/>
                  </a:lnTo>
                  <a:lnTo>
                    <a:pt x="502" y="755"/>
                  </a:lnTo>
                  <a:lnTo>
                    <a:pt x="501" y="753"/>
                  </a:lnTo>
                  <a:lnTo>
                    <a:pt x="501" y="752"/>
                  </a:lnTo>
                  <a:lnTo>
                    <a:pt x="502" y="751"/>
                  </a:lnTo>
                  <a:lnTo>
                    <a:pt x="502" y="751"/>
                  </a:lnTo>
                  <a:lnTo>
                    <a:pt x="502" y="750"/>
                  </a:lnTo>
                  <a:lnTo>
                    <a:pt x="502" y="750"/>
                  </a:lnTo>
                  <a:lnTo>
                    <a:pt x="501" y="749"/>
                  </a:lnTo>
                  <a:lnTo>
                    <a:pt x="500" y="748"/>
                  </a:lnTo>
                  <a:lnTo>
                    <a:pt x="499" y="747"/>
                  </a:lnTo>
                  <a:lnTo>
                    <a:pt x="499" y="747"/>
                  </a:lnTo>
                  <a:lnTo>
                    <a:pt x="500" y="744"/>
                  </a:lnTo>
                  <a:lnTo>
                    <a:pt x="500" y="742"/>
                  </a:lnTo>
                  <a:lnTo>
                    <a:pt x="500" y="740"/>
                  </a:lnTo>
                  <a:lnTo>
                    <a:pt x="500" y="737"/>
                  </a:lnTo>
                  <a:lnTo>
                    <a:pt x="498" y="735"/>
                  </a:lnTo>
                  <a:lnTo>
                    <a:pt x="499" y="735"/>
                  </a:lnTo>
                  <a:lnTo>
                    <a:pt x="499" y="734"/>
                  </a:lnTo>
                  <a:lnTo>
                    <a:pt x="500" y="733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9" y="731"/>
                  </a:lnTo>
                  <a:lnTo>
                    <a:pt x="499" y="730"/>
                  </a:lnTo>
                  <a:lnTo>
                    <a:pt x="499" y="730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0" y="729"/>
                  </a:lnTo>
                  <a:lnTo>
                    <a:pt x="501" y="728"/>
                  </a:lnTo>
                  <a:lnTo>
                    <a:pt x="503" y="728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3" y="727"/>
                  </a:lnTo>
                  <a:lnTo>
                    <a:pt x="502" y="726"/>
                  </a:lnTo>
                  <a:lnTo>
                    <a:pt x="502" y="726"/>
                  </a:lnTo>
                  <a:lnTo>
                    <a:pt x="499" y="725"/>
                  </a:lnTo>
                  <a:lnTo>
                    <a:pt x="498" y="723"/>
                  </a:lnTo>
                  <a:lnTo>
                    <a:pt x="499" y="721"/>
                  </a:lnTo>
                  <a:lnTo>
                    <a:pt x="498" y="721"/>
                  </a:lnTo>
                  <a:lnTo>
                    <a:pt x="497" y="719"/>
                  </a:lnTo>
                  <a:lnTo>
                    <a:pt x="496" y="717"/>
                  </a:lnTo>
                  <a:lnTo>
                    <a:pt x="496" y="717"/>
                  </a:lnTo>
                  <a:lnTo>
                    <a:pt x="495" y="716"/>
                  </a:lnTo>
                  <a:lnTo>
                    <a:pt x="495" y="714"/>
                  </a:lnTo>
                  <a:lnTo>
                    <a:pt x="495" y="714"/>
                  </a:lnTo>
                  <a:lnTo>
                    <a:pt x="495" y="712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5" y="711"/>
                  </a:lnTo>
                  <a:lnTo>
                    <a:pt x="496" y="710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7" y="709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8"/>
                  </a:lnTo>
                  <a:lnTo>
                    <a:pt x="495" y="707"/>
                  </a:lnTo>
                  <a:lnTo>
                    <a:pt x="495" y="706"/>
                  </a:lnTo>
                  <a:lnTo>
                    <a:pt x="495" y="706"/>
                  </a:lnTo>
                  <a:lnTo>
                    <a:pt x="495" y="705"/>
                  </a:lnTo>
                  <a:lnTo>
                    <a:pt x="495" y="704"/>
                  </a:lnTo>
                  <a:lnTo>
                    <a:pt x="495" y="704"/>
                  </a:lnTo>
                  <a:lnTo>
                    <a:pt x="494" y="703"/>
                  </a:lnTo>
                  <a:lnTo>
                    <a:pt x="493" y="702"/>
                  </a:lnTo>
                  <a:lnTo>
                    <a:pt x="494" y="702"/>
                  </a:lnTo>
                  <a:lnTo>
                    <a:pt x="494" y="701"/>
                  </a:lnTo>
                  <a:lnTo>
                    <a:pt x="494" y="701"/>
                  </a:lnTo>
                  <a:lnTo>
                    <a:pt x="495" y="701"/>
                  </a:lnTo>
                  <a:lnTo>
                    <a:pt x="497" y="700"/>
                  </a:lnTo>
                  <a:lnTo>
                    <a:pt x="498" y="700"/>
                  </a:lnTo>
                  <a:lnTo>
                    <a:pt x="498" y="700"/>
                  </a:lnTo>
                  <a:lnTo>
                    <a:pt x="499" y="700"/>
                  </a:lnTo>
                  <a:lnTo>
                    <a:pt x="499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0" y="700"/>
                  </a:lnTo>
                  <a:lnTo>
                    <a:pt x="501" y="700"/>
                  </a:lnTo>
                  <a:lnTo>
                    <a:pt x="501" y="700"/>
                  </a:lnTo>
                  <a:lnTo>
                    <a:pt x="501" y="699"/>
                  </a:lnTo>
                  <a:lnTo>
                    <a:pt x="502" y="699"/>
                  </a:lnTo>
                  <a:lnTo>
                    <a:pt x="502" y="699"/>
                  </a:lnTo>
                  <a:lnTo>
                    <a:pt x="503" y="699"/>
                  </a:lnTo>
                  <a:lnTo>
                    <a:pt x="503" y="698"/>
                  </a:lnTo>
                  <a:lnTo>
                    <a:pt x="506" y="696"/>
                  </a:lnTo>
                  <a:lnTo>
                    <a:pt x="506" y="696"/>
                  </a:lnTo>
                  <a:lnTo>
                    <a:pt x="506" y="697"/>
                  </a:lnTo>
                  <a:lnTo>
                    <a:pt x="506" y="697"/>
                  </a:lnTo>
                  <a:lnTo>
                    <a:pt x="507" y="697"/>
                  </a:lnTo>
                  <a:lnTo>
                    <a:pt x="508" y="696"/>
                  </a:lnTo>
                  <a:lnTo>
                    <a:pt x="511" y="695"/>
                  </a:lnTo>
                  <a:lnTo>
                    <a:pt x="512" y="695"/>
                  </a:lnTo>
                  <a:lnTo>
                    <a:pt x="512" y="694"/>
                  </a:lnTo>
                  <a:lnTo>
                    <a:pt x="513" y="695"/>
                  </a:lnTo>
                  <a:lnTo>
                    <a:pt x="513" y="694"/>
                  </a:lnTo>
                  <a:lnTo>
                    <a:pt x="514" y="694"/>
                  </a:lnTo>
                  <a:lnTo>
                    <a:pt x="514" y="695"/>
                  </a:lnTo>
                  <a:lnTo>
                    <a:pt x="514" y="695"/>
                  </a:lnTo>
                  <a:lnTo>
                    <a:pt x="515" y="695"/>
                  </a:lnTo>
                  <a:lnTo>
                    <a:pt x="516" y="694"/>
                  </a:lnTo>
                  <a:lnTo>
                    <a:pt x="517" y="695"/>
                  </a:lnTo>
                  <a:lnTo>
                    <a:pt x="518" y="695"/>
                  </a:lnTo>
                  <a:lnTo>
                    <a:pt x="518" y="695"/>
                  </a:lnTo>
                  <a:lnTo>
                    <a:pt x="518" y="696"/>
                  </a:lnTo>
                  <a:lnTo>
                    <a:pt x="517" y="696"/>
                  </a:lnTo>
                  <a:lnTo>
                    <a:pt x="517" y="696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7" y="697"/>
                  </a:lnTo>
                  <a:lnTo>
                    <a:pt x="518" y="697"/>
                  </a:lnTo>
                  <a:lnTo>
                    <a:pt x="519" y="697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2" y="696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3" y="697"/>
                  </a:lnTo>
                  <a:lnTo>
                    <a:pt x="525" y="696"/>
                  </a:lnTo>
                  <a:lnTo>
                    <a:pt x="526" y="695"/>
                  </a:lnTo>
                  <a:lnTo>
                    <a:pt x="527" y="695"/>
                  </a:lnTo>
                  <a:lnTo>
                    <a:pt x="528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0" y="695"/>
                  </a:lnTo>
                  <a:lnTo>
                    <a:pt x="531" y="696"/>
                  </a:lnTo>
                  <a:lnTo>
                    <a:pt x="531" y="697"/>
                  </a:lnTo>
                  <a:lnTo>
                    <a:pt x="532" y="698"/>
                  </a:lnTo>
                  <a:lnTo>
                    <a:pt x="533" y="699"/>
                  </a:lnTo>
                  <a:lnTo>
                    <a:pt x="533" y="699"/>
                  </a:lnTo>
                  <a:lnTo>
                    <a:pt x="534" y="699"/>
                  </a:lnTo>
                  <a:lnTo>
                    <a:pt x="536" y="701"/>
                  </a:lnTo>
                  <a:lnTo>
                    <a:pt x="536" y="702"/>
                  </a:lnTo>
                  <a:lnTo>
                    <a:pt x="536" y="703"/>
                  </a:lnTo>
                  <a:lnTo>
                    <a:pt x="536" y="703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7" y="704"/>
                  </a:lnTo>
                  <a:lnTo>
                    <a:pt x="537" y="704"/>
                  </a:lnTo>
                  <a:lnTo>
                    <a:pt x="538" y="705"/>
                  </a:lnTo>
                  <a:lnTo>
                    <a:pt x="538" y="705"/>
                  </a:lnTo>
                  <a:lnTo>
                    <a:pt x="539" y="706"/>
                  </a:lnTo>
                  <a:lnTo>
                    <a:pt x="539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6"/>
                  </a:lnTo>
                  <a:lnTo>
                    <a:pt x="540" y="707"/>
                  </a:lnTo>
                  <a:lnTo>
                    <a:pt x="541" y="708"/>
                  </a:lnTo>
                  <a:lnTo>
                    <a:pt x="541" y="708"/>
                  </a:lnTo>
                  <a:lnTo>
                    <a:pt x="542" y="709"/>
                  </a:lnTo>
                  <a:lnTo>
                    <a:pt x="543" y="709"/>
                  </a:lnTo>
                  <a:lnTo>
                    <a:pt x="544" y="709"/>
                  </a:lnTo>
                  <a:lnTo>
                    <a:pt x="546" y="709"/>
                  </a:lnTo>
                  <a:lnTo>
                    <a:pt x="547" y="709"/>
                  </a:lnTo>
                  <a:lnTo>
                    <a:pt x="549" y="708"/>
                  </a:lnTo>
                  <a:lnTo>
                    <a:pt x="550" y="708"/>
                  </a:lnTo>
                  <a:lnTo>
                    <a:pt x="552" y="708"/>
                  </a:lnTo>
                  <a:lnTo>
                    <a:pt x="552" y="708"/>
                  </a:lnTo>
                  <a:lnTo>
                    <a:pt x="553" y="707"/>
                  </a:lnTo>
                  <a:lnTo>
                    <a:pt x="553" y="706"/>
                  </a:lnTo>
                  <a:lnTo>
                    <a:pt x="554" y="705"/>
                  </a:lnTo>
                  <a:lnTo>
                    <a:pt x="553" y="704"/>
                  </a:lnTo>
                  <a:lnTo>
                    <a:pt x="555" y="701"/>
                  </a:lnTo>
                  <a:lnTo>
                    <a:pt x="556" y="700"/>
                  </a:lnTo>
                  <a:lnTo>
                    <a:pt x="555" y="699"/>
                  </a:lnTo>
                  <a:lnTo>
                    <a:pt x="555" y="699"/>
                  </a:lnTo>
                  <a:lnTo>
                    <a:pt x="555" y="698"/>
                  </a:lnTo>
                  <a:lnTo>
                    <a:pt x="555" y="698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6" y="697"/>
                  </a:lnTo>
                  <a:lnTo>
                    <a:pt x="557" y="693"/>
                  </a:lnTo>
                  <a:lnTo>
                    <a:pt x="559" y="690"/>
                  </a:lnTo>
                  <a:lnTo>
                    <a:pt x="560" y="688"/>
                  </a:lnTo>
                  <a:lnTo>
                    <a:pt x="561" y="688"/>
                  </a:lnTo>
                  <a:lnTo>
                    <a:pt x="561" y="681"/>
                  </a:lnTo>
                  <a:lnTo>
                    <a:pt x="561" y="680"/>
                  </a:lnTo>
                  <a:lnTo>
                    <a:pt x="561" y="678"/>
                  </a:lnTo>
                  <a:lnTo>
                    <a:pt x="561" y="677"/>
                  </a:lnTo>
                  <a:lnTo>
                    <a:pt x="561" y="674"/>
                  </a:lnTo>
                  <a:lnTo>
                    <a:pt x="560" y="672"/>
                  </a:lnTo>
                  <a:lnTo>
                    <a:pt x="560" y="666"/>
                  </a:lnTo>
                  <a:lnTo>
                    <a:pt x="560" y="659"/>
                  </a:lnTo>
                  <a:lnTo>
                    <a:pt x="560" y="655"/>
                  </a:lnTo>
                  <a:lnTo>
                    <a:pt x="560" y="652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59" y="629"/>
                  </a:lnTo>
                  <a:lnTo>
                    <a:pt x="558" y="619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58" y="611"/>
                  </a:lnTo>
                  <a:lnTo>
                    <a:pt x="558" y="611"/>
                  </a:lnTo>
                  <a:lnTo>
                    <a:pt x="558" y="598"/>
                  </a:lnTo>
                  <a:lnTo>
                    <a:pt x="557" y="592"/>
                  </a:lnTo>
                  <a:lnTo>
                    <a:pt x="557" y="581"/>
                  </a:lnTo>
                  <a:lnTo>
                    <a:pt x="557" y="581"/>
                  </a:lnTo>
                  <a:lnTo>
                    <a:pt x="557" y="580"/>
                  </a:lnTo>
                  <a:lnTo>
                    <a:pt x="557" y="577"/>
                  </a:lnTo>
                  <a:lnTo>
                    <a:pt x="557" y="575"/>
                  </a:lnTo>
                  <a:lnTo>
                    <a:pt x="557" y="572"/>
                  </a:lnTo>
                  <a:lnTo>
                    <a:pt x="556" y="565"/>
                  </a:lnTo>
                  <a:lnTo>
                    <a:pt x="556" y="558"/>
                  </a:lnTo>
                  <a:lnTo>
                    <a:pt x="556" y="558"/>
                  </a:lnTo>
                  <a:lnTo>
                    <a:pt x="556" y="557"/>
                  </a:lnTo>
                  <a:lnTo>
                    <a:pt x="556" y="557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56" y="543"/>
                  </a:lnTo>
                  <a:lnTo>
                    <a:pt x="556" y="541"/>
                  </a:lnTo>
                  <a:lnTo>
                    <a:pt x="556" y="536"/>
                  </a:lnTo>
                  <a:lnTo>
                    <a:pt x="556" y="536"/>
                  </a:lnTo>
                  <a:lnTo>
                    <a:pt x="556" y="534"/>
                  </a:lnTo>
                  <a:lnTo>
                    <a:pt x="556" y="532"/>
                  </a:lnTo>
                  <a:lnTo>
                    <a:pt x="556" y="531"/>
                  </a:lnTo>
                  <a:lnTo>
                    <a:pt x="556" y="531"/>
                  </a:lnTo>
                  <a:lnTo>
                    <a:pt x="556" y="529"/>
                  </a:lnTo>
                  <a:lnTo>
                    <a:pt x="556" y="522"/>
                  </a:lnTo>
                  <a:lnTo>
                    <a:pt x="556" y="521"/>
                  </a:lnTo>
                  <a:lnTo>
                    <a:pt x="556" y="517"/>
                  </a:lnTo>
                  <a:lnTo>
                    <a:pt x="555" y="506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4"/>
                  </a:lnTo>
                  <a:lnTo>
                    <a:pt x="555" y="503"/>
                  </a:lnTo>
                  <a:lnTo>
                    <a:pt x="555" y="502"/>
                  </a:lnTo>
                  <a:lnTo>
                    <a:pt x="555" y="497"/>
                  </a:lnTo>
                  <a:lnTo>
                    <a:pt x="555" y="495"/>
                  </a:lnTo>
                  <a:lnTo>
                    <a:pt x="555" y="491"/>
                  </a:lnTo>
                  <a:lnTo>
                    <a:pt x="555" y="488"/>
                  </a:lnTo>
                  <a:lnTo>
                    <a:pt x="555" y="480"/>
                  </a:lnTo>
                  <a:lnTo>
                    <a:pt x="555" y="474"/>
                  </a:lnTo>
                  <a:lnTo>
                    <a:pt x="554" y="456"/>
                  </a:lnTo>
                  <a:lnTo>
                    <a:pt x="554" y="456"/>
                  </a:lnTo>
                  <a:lnTo>
                    <a:pt x="554" y="444"/>
                  </a:lnTo>
                  <a:lnTo>
                    <a:pt x="554" y="442"/>
                  </a:lnTo>
                  <a:lnTo>
                    <a:pt x="553" y="426"/>
                  </a:lnTo>
                  <a:lnTo>
                    <a:pt x="553" y="426"/>
                  </a:lnTo>
                  <a:lnTo>
                    <a:pt x="553" y="414"/>
                  </a:lnTo>
                  <a:lnTo>
                    <a:pt x="552" y="409"/>
                  </a:lnTo>
                  <a:lnTo>
                    <a:pt x="552" y="409"/>
                  </a:lnTo>
                  <a:lnTo>
                    <a:pt x="552" y="406"/>
                  </a:lnTo>
                  <a:lnTo>
                    <a:pt x="552" y="406"/>
                  </a:lnTo>
                  <a:lnTo>
                    <a:pt x="552" y="394"/>
                  </a:lnTo>
                  <a:lnTo>
                    <a:pt x="552" y="387"/>
                  </a:lnTo>
                  <a:lnTo>
                    <a:pt x="552" y="385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70"/>
                  </a:lnTo>
                  <a:lnTo>
                    <a:pt x="551" y="355"/>
                  </a:lnTo>
                  <a:lnTo>
                    <a:pt x="549" y="296"/>
                  </a:lnTo>
                  <a:lnTo>
                    <a:pt x="549" y="291"/>
                  </a:lnTo>
                  <a:lnTo>
                    <a:pt x="548" y="269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48" y="261"/>
                  </a:lnTo>
                  <a:lnTo>
                    <a:pt x="548" y="258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39"/>
                  </a:lnTo>
                  <a:lnTo>
                    <a:pt x="547" y="237"/>
                  </a:lnTo>
                  <a:lnTo>
                    <a:pt x="547" y="233"/>
                  </a:lnTo>
                  <a:lnTo>
                    <a:pt x="547" y="225"/>
                  </a:lnTo>
                  <a:lnTo>
                    <a:pt x="546" y="225"/>
                  </a:lnTo>
                  <a:lnTo>
                    <a:pt x="546" y="223"/>
                  </a:lnTo>
                  <a:lnTo>
                    <a:pt x="546" y="20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5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45" y="177"/>
                  </a:lnTo>
                  <a:lnTo>
                    <a:pt x="544" y="155"/>
                  </a:lnTo>
                  <a:lnTo>
                    <a:pt x="544" y="151"/>
                  </a:lnTo>
                  <a:lnTo>
                    <a:pt x="544" y="151"/>
                  </a:lnTo>
                  <a:lnTo>
                    <a:pt x="544" y="150"/>
                  </a:lnTo>
                  <a:lnTo>
                    <a:pt x="544" y="149"/>
                  </a:lnTo>
                  <a:lnTo>
                    <a:pt x="544" y="148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7"/>
                  </a:lnTo>
                  <a:lnTo>
                    <a:pt x="544" y="145"/>
                  </a:lnTo>
                  <a:lnTo>
                    <a:pt x="544" y="144"/>
                  </a:lnTo>
                  <a:lnTo>
                    <a:pt x="543" y="125"/>
                  </a:lnTo>
                  <a:lnTo>
                    <a:pt x="543" y="118"/>
                  </a:lnTo>
                  <a:lnTo>
                    <a:pt x="543" y="118"/>
                  </a:lnTo>
                  <a:lnTo>
                    <a:pt x="542" y="93"/>
                  </a:lnTo>
                  <a:lnTo>
                    <a:pt x="542" y="93"/>
                  </a:lnTo>
                  <a:lnTo>
                    <a:pt x="542" y="92"/>
                  </a:lnTo>
                  <a:lnTo>
                    <a:pt x="541" y="60"/>
                  </a:lnTo>
                  <a:lnTo>
                    <a:pt x="541" y="59"/>
                  </a:lnTo>
                  <a:lnTo>
                    <a:pt x="541" y="45"/>
                  </a:lnTo>
                  <a:lnTo>
                    <a:pt x="541" y="45"/>
                  </a:lnTo>
                  <a:lnTo>
                    <a:pt x="541" y="44"/>
                  </a:lnTo>
                  <a:lnTo>
                    <a:pt x="540" y="29"/>
                  </a:lnTo>
                  <a:lnTo>
                    <a:pt x="540" y="17"/>
                  </a:lnTo>
                  <a:lnTo>
                    <a:pt x="540" y="17"/>
                  </a:lnTo>
                  <a:lnTo>
                    <a:pt x="540" y="13"/>
                  </a:lnTo>
                  <a:lnTo>
                    <a:pt x="539" y="0"/>
                  </a:lnTo>
                  <a:lnTo>
                    <a:pt x="538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3" y="1"/>
                  </a:lnTo>
                  <a:lnTo>
                    <a:pt x="533" y="1"/>
                  </a:lnTo>
                  <a:lnTo>
                    <a:pt x="518" y="1"/>
                  </a:lnTo>
                  <a:lnTo>
                    <a:pt x="518" y="1"/>
                  </a:lnTo>
                  <a:lnTo>
                    <a:pt x="502" y="1"/>
                  </a:lnTo>
                  <a:lnTo>
                    <a:pt x="499" y="2"/>
                  </a:lnTo>
                  <a:lnTo>
                    <a:pt x="499" y="2"/>
                  </a:lnTo>
                  <a:lnTo>
                    <a:pt x="490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480" y="2"/>
                  </a:lnTo>
                  <a:lnTo>
                    <a:pt x="479" y="2"/>
                  </a:lnTo>
                  <a:lnTo>
                    <a:pt x="472" y="2"/>
                  </a:lnTo>
                  <a:lnTo>
                    <a:pt x="469" y="2"/>
                  </a:lnTo>
                  <a:lnTo>
                    <a:pt x="465" y="2"/>
                  </a:lnTo>
                  <a:lnTo>
                    <a:pt x="463" y="2"/>
                  </a:lnTo>
                  <a:lnTo>
                    <a:pt x="462" y="2"/>
                  </a:lnTo>
                  <a:lnTo>
                    <a:pt x="456" y="2"/>
                  </a:lnTo>
                  <a:lnTo>
                    <a:pt x="452" y="3"/>
                  </a:lnTo>
                  <a:lnTo>
                    <a:pt x="451" y="3"/>
                  </a:lnTo>
                  <a:lnTo>
                    <a:pt x="432" y="3"/>
                  </a:lnTo>
                  <a:lnTo>
                    <a:pt x="431" y="3"/>
                  </a:lnTo>
                  <a:lnTo>
                    <a:pt x="427" y="3"/>
                  </a:lnTo>
                  <a:lnTo>
                    <a:pt x="404" y="4"/>
                  </a:lnTo>
                  <a:lnTo>
                    <a:pt x="403" y="4"/>
                  </a:lnTo>
                  <a:lnTo>
                    <a:pt x="399" y="4"/>
                  </a:lnTo>
                  <a:lnTo>
                    <a:pt x="391" y="4"/>
                  </a:lnTo>
                  <a:lnTo>
                    <a:pt x="389" y="4"/>
                  </a:lnTo>
                  <a:lnTo>
                    <a:pt x="378" y="4"/>
                  </a:lnTo>
                  <a:lnTo>
                    <a:pt x="377" y="4"/>
                  </a:lnTo>
                  <a:lnTo>
                    <a:pt x="376" y="4"/>
                  </a:lnTo>
                  <a:lnTo>
                    <a:pt x="367" y="4"/>
                  </a:lnTo>
                  <a:lnTo>
                    <a:pt x="367" y="4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3" y="4"/>
                  </a:lnTo>
                  <a:lnTo>
                    <a:pt x="363" y="4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52" y="4"/>
                  </a:lnTo>
                  <a:lnTo>
                    <a:pt x="352" y="4"/>
                  </a:lnTo>
                  <a:lnTo>
                    <a:pt x="336" y="4"/>
                  </a:lnTo>
                  <a:lnTo>
                    <a:pt x="333" y="5"/>
                  </a:lnTo>
                  <a:lnTo>
                    <a:pt x="332" y="5"/>
                  </a:lnTo>
                  <a:lnTo>
                    <a:pt x="330" y="5"/>
                  </a:lnTo>
                  <a:lnTo>
                    <a:pt x="325" y="5"/>
                  </a:lnTo>
                  <a:lnTo>
                    <a:pt x="323" y="5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19" y="5"/>
                  </a:lnTo>
                  <a:lnTo>
                    <a:pt x="314" y="5"/>
                  </a:lnTo>
                  <a:lnTo>
                    <a:pt x="314" y="5"/>
                  </a:lnTo>
                  <a:lnTo>
                    <a:pt x="310" y="5"/>
                  </a:lnTo>
                  <a:lnTo>
                    <a:pt x="310" y="5"/>
                  </a:lnTo>
                  <a:lnTo>
                    <a:pt x="289" y="5"/>
                  </a:lnTo>
                  <a:lnTo>
                    <a:pt x="281" y="4"/>
                  </a:lnTo>
                  <a:lnTo>
                    <a:pt x="277" y="5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5" y="4"/>
                  </a:lnTo>
                  <a:lnTo>
                    <a:pt x="274" y="4"/>
                  </a:lnTo>
                  <a:lnTo>
                    <a:pt x="273" y="4"/>
                  </a:lnTo>
                  <a:lnTo>
                    <a:pt x="273" y="4"/>
                  </a:lnTo>
                  <a:lnTo>
                    <a:pt x="271" y="4"/>
                  </a:lnTo>
                  <a:lnTo>
                    <a:pt x="260" y="4"/>
                  </a:lnTo>
                  <a:lnTo>
                    <a:pt x="258" y="4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2" y="4"/>
                  </a:lnTo>
                  <a:lnTo>
                    <a:pt x="231" y="4"/>
                  </a:lnTo>
                  <a:lnTo>
                    <a:pt x="223" y="4"/>
                  </a:lnTo>
                  <a:lnTo>
                    <a:pt x="223" y="4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2" y="4"/>
                  </a:lnTo>
                  <a:lnTo>
                    <a:pt x="200" y="4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5" y="4"/>
                  </a:lnTo>
                  <a:lnTo>
                    <a:pt x="132" y="4"/>
                  </a:lnTo>
                  <a:lnTo>
                    <a:pt x="128" y="4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18" y="4"/>
                  </a:lnTo>
                  <a:lnTo>
                    <a:pt x="115" y="3"/>
                  </a:lnTo>
                  <a:lnTo>
                    <a:pt x="101" y="3"/>
                  </a:lnTo>
                  <a:lnTo>
                    <a:pt x="82" y="3"/>
                  </a:lnTo>
                  <a:lnTo>
                    <a:pt x="80" y="2"/>
                  </a:lnTo>
                  <a:lnTo>
                    <a:pt x="79" y="2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4"/>
                  </a:lnTo>
                  <a:lnTo>
                    <a:pt x="11" y="29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52"/>
                  </a:lnTo>
                  <a:lnTo>
                    <a:pt x="10" y="59"/>
                  </a:lnTo>
                  <a:lnTo>
                    <a:pt x="8" y="96"/>
                  </a:lnTo>
                  <a:lnTo>
                    <a:pt x="7" y="116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7" y="151"/>
                  </a:lnTo>
                  <a:lnTo>
                    <a:pt x="7" y="178"/>
                  </a:lnTo>
                  <a:lnTo>
                    <a:pt x="6" y="189"/>
                  </a:lnTo>
                  <a:lnTo>
                    <a:pt x="6" y="199"/>
                  </a:lnTo>
                  <a:lnTo>
                    <a:pt x="6" y="199"/>
                  </a:lnTo>
                  <a:lnTo>
                    <a:pt x="6" y="206"/>
                  </a:lnTo>
                  <a:lnTo>
                    <a:pt x="6" y="206"/>
                  </a:lnTo>
                  <a:lnTo>
                    <a:pt x="5" y="218"/>
                  </a:lnTo>
                  <a:lnTo>
                    <a:pt x="5" y="222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5" y="228"/>
                  </a:lnTo>
                  <a:lnTo>
                    <a:pt x="5" y="228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55"/>
                  </a:lnTo>
                  <a:lnTo>
                    <a:pt x="3" y="262"/>
                  </a:lnTo>
                  <a:lnTo>
                    <a:pt x="3" y="262"/>
                  </a:lnTo>
                  <a:lnTo>
                    <a:pt x="3" y="268"/>
                  </a:lnTo>
                  <a:lnTo>
                    <a:pt x="3" y="269"/>
                  </a:lnTo>
                  <a:lnTo>
                    <a:pt x="3" y="275"/>
                  </a:lnTo>
                  <a:lnTo>
                    <a:pt x="3" y="276"/>
                  </a:lnTo>
                  <a:lnTo>
                    <a:pt x="3" y="278"/>
                  </a:lnTo>
                  <a:lnTo>
                    <a:pt x="3" y="280"/>
                  </a:lnTo>
                  <a:lnTo>
                    <a:pt x="2" y="283"/>
                  </a:lnTo>
                  <a:lnTo>
                    <a:pt x="2" y="290"/>
                  </a:lnTo>
                  <a:lnTo>
                    <a:pt x="2" y="291"/>
                  </a:lnTo>
                  <a:lnTo>
                    <a:pt x="2" y="291"/>
                  </a:lnTo>
                  <a:lnTo>
                    <a:pt x="2" y="292"/>
                  </a:lnTo>
                  <a:lnTo>
                    <a:pt x="2" y="295"/>
                  </a:lnTo>
                  <a:lnTo>
                    <a:pt x="2" y="295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6"/>
                  </a:lnTo>
                  <a:lnTo>
                    <a:pt x="2" y="297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1" y="307"/>
                  </a:lnTo>
                  <a:lnTo>
                    <a:pt x="1" y="309"/>
                  </a:lnTo>
                  <a:lnTo>
                    <a:pt x="1" y="310"/>
                  </a:lnTo>
                  <a:lnTo>
                    <a:pt x="1" y="316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1" y="321"/>
                  </a:lnTo>
                  <a:lnTo>
                    <a:pt x="1" y="322"/>
                  </a:lnTo>
                  <a:lnTo>
                    <a:pt x="1" y="322"/>
                  </a:lnTo>
                  <a:lnTo>
                    <a:pt x="1" y="323"/>
                  </a:lnTo>
                  <a:lnTo>
                    <a:pt x="1" y="326"/>
                  </a:lnTo>
                  <a:lnTo>
                    <a:pt x="1" y="326"/>
                  </a:lnTo>
                  <a:lnTo>
                    <a:pt x="0" y="3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A782621C-4849-CE62-0E54-36FAAD139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338" y="2646363"/>
              <a:ext cx="101600" cy="152400"/>
            </a:xfrm>
            <a:custGeom>
              <a:avLst/>
              <a:gdLst>
                <a:gd name="T0" fmla="*/ 63 w 64"/>
                <a:gd name="T1" fmla="*/ 15 h 96"/>
                <a:gd name="T2" fmla="*/ 63 w 64"/>
                <a:gd name="T3" fmla="*/ 27 h 96"/>
                <a:gd name="T4" fmla="*/ 64 w 64"/>
                <a:gd name="T5" fmla="*/ 45 h 96"/>
                <a:gd name="T6" fmla="*/ 59 w 64"/>
                <a:gd name="T7" fmla="*/ 83 h 96"/>
                <a:gd name="T8" fmla="*/ 59 w 64"/>
                <a:gd name="T9" fmla="*/ 92 h 96"/>
                <a:gd name="T10" fmla="*/ 59 w 64"/>
                <a:gd name="T11" fmla="*/ 92 h 96"/>
                <a:gd name="T12" fmla="*/ 58 w 64"/>
                <a:gd name="T13" fmla="*/ 93 h 96"/>
                <a:gd name="T14" fmla="*/ 57 w 64"/>
                <a:gd name="T15" fmla="*/ 92 h 96"/>
                <a:gd name="T16" fmla="*/ 52 w 64"/>
                <a:gd name="T17" fmla="*/ 94 h 96"/>
                <a:gd name="T18" fmla="*/ 52 w 64"/>
                <a:gd name="T19" fmla="*/ 94 h 96"/>
                <a:gd name="T20" fmla="*/ 52 w 64"/>
                <a:gd name="T21" fmla="*/ 94 h 96"/>
                <a:gd name="T22" fmla="*/ 52 w 64"/>
                <a:gd name="T23" fmla="*/ 94 h 96"/>
                <a:gd name="T24" fmla="*/ 52 w 64"/>
                <a:gd name="T25" fmla="*/ 94 h 96"/>
                <a:gd name="T26" fmla="*/ 51 w 64"/>
                <a:gd name="T27" fmla="*/ 94 h 96"/>
                <a:gd name="T28" fmla="*/ 51 w 64"/>
                <a:gd name="T29" fmla="*/ 94 h 96"/>
                <a:gd name="T30" fmla="*/ 51 w 64"/>
                <a:gd name="T31" fmla="*/ 95 h 96"/>
                <a:gd name="T32" fmla="*/ 51 w 64"/>
                <a:gd name="T33" fmla="*/ 95 h 96"/>
                <a:gd name="T34" fmla="*/ 51 w 64"/>
                <a:gd name="T35" fmla="*/ 95 h 96"/>
                <a:gd name="T36" fmla="*/ 51 w 64"/>
                <a:gd name="T37" fmla="*/ 95 h 96"/>
                <a:gd name="T38" fmla="*/ 51 w 64"/>
                <a:gd name="T39" fmla="*/ 95 h 96"/>
                <a:gd name="T40" fmla="*/ 50 w 64"/>
                <a:gd name="T41" fmla="*/ 96 h 96"/>
                <a:gd name="T42" fmla="*/ 50 w 64"/>
                <a:gd name="T43" fmla="*/ 90 h 96"/>
                <a:gd name="T44" fmla="*/ 36 w 64"/>
                <a:gd name="T45" fmla="*/ 84 h 96"/>
                <a:gd name="T46" fmla="*/ 18 w 64"/>
                <a:gd name="T47" fmla="*/ 84 h 96"/>
                <a:gd name="T48" fmla="*/ 15 w 64"/>
                <a:gd name="T49" fmla="*/ 73 h 96"/>
                <a:gd name="T50" fmla="*/ 14 w 64"/>
                <a:gd name="T51" fmla="*/ 38 h 96"/>
                <a:gd name="T52" fmla="*/ 13 w 64"/>
                <a:gd name="T53" fmla="*/ 26 h 96"/>
                <a:gd name="T54" fmla="*/ 11 w 64"/>
                <a:gd name="T55" fmla="*/ 25 h 96"/>
                <a:gd name="T56" fmla="*/ 10 w 64"/>
                <a:gd name="T57" fmla="*/ 21 h 96"/>
                <a:gd name="T58" fmla="*/ 8 w 64"/>
                <a:gd name="T59" fmla="*/ 19 h 96"/>
                <a:gd name="T60" fmla="*/ 7 w 64"/>
                <a:gd name="T61" fmla="*/ 15 h 96"/>
                <a:gd name="T62" fmla="*/ 5 w 64"/>
                <a:gd name="T63" fmla="*/ 14 h 96"/>
                <a:gd name="T64" fmla="*/ 4 w 64"/>
                <a:gd name="T65" fmla="*/ 10 h 96"/>
                <a:gd name="T66" fmla="*/ 2 w 64"/>
                <a:gd name="T67" fmla="*/ 8 h 96"/>
                <a:gd name="T68" fmla="*/ 0 w 64"/>
                <a:gd name="T69" fmla="*/ 5 h 96"/>
                <a:gd name="T70" fmla="*/ 0 w 64"/>
                <a:gd name="T71" fmla="*/ 1 h 96"/>
                <a:gd name="T72" fmla="*/ 5 w 64"/>
                <a:gd name="T73" fmla="*/ 1 h 96"/>
                <a:gd name="T74" fmla="*/ 6 w 64"/>
                <a:gd name="T75" fmla="*/ 3 h 96"/>
                <a:gd name="T76" fmla="*/ 11 w 64"/>
                <a:gd name="T77" fmla="*/ 3 h 96"/>
                <a:gd name="T78" fmla="*/ 15 w 64"/>
                <a:gd name="T79" fmla="*/ 3 h 96"/>
                <a:gd name="T80" fmla="*/ 15 w 64"/>
                <a:gd name="T81" fmla="*/ 2 h 96"/>
                <a:gd name="T82" fmla="*/ 19 w 64"/>
                <a:gd name="T83" fmla="*/ 0 h 96"/>
                <a:gd name="T84" fmla="*/ 24 w 64"/>
                <a:gd name="T85" fmla="*/ 0 h 96"/>
                <a:gd name="T86" fmla="*/ 30 w 64"/>
                <a:gd name="T87" fmla="*/ 0 h 96"/>
                <a:gd name="T88" fmla="*/ 33 w 64"/>
                <a:gd name="T89" fmla="*/ 2 h 96"/>
                <a:gd name="T90" fmla="*/ 35 w 64"/>
                <a:gd name="T91" fmla="*/ 4 h 96"/>
                <a:gd name="T92" fmla="*/ 39 w 64"/>
                <a:gd name="T93" fmla="*/ 6 h 96"/>
                <a:gd name="T94" fmla="*/ 39 w 64"/>
                <a:gd name="T95" fmla="*/ 12 h 96"/>
                <a:gd name="T96" fmla="*/ 39 w 64"/>
                <a:gd name="T97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6">
                  <a:moveTo>
                    <a:pt x="39" y="15"/>
                  </a:moveTo>
                  <a:lnTo>
                    <a:pt x="45" y="15"/>
                  </a:lnTo>
                  <a:lnTo>
                    <a:pt x="63" y="15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3" y="27"/>
                  </a:lnTo>
                  <a:lnTo>
                    <a:pt x="63" y="31"/>
                  </a:lnTo>
                  <a:lnTo>
                    <a:pt x="64" y="36"/>
                  </a:lnTo>
                  <a:lnTo>
                    <a:pt x="64" y="45"/>
                  </a:lnTo>
                  <a:lnTo>
                    <a:pt x="64" y="59"/>
                  </a:lnTo>
                  <a:lnTo>
                    <a:pt x="64" y="83"/>
                  </a:lnTo>
                  <a:lnTo>
                    <a:pt x="59" y="83"/>
                  </a:lnTo>
                  <a:lnTo>
                    <a:pt x="59" y="88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4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1" y="95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0" y="95"/>
                  </a:lnTo>
                  <a:lnTo>
                    <a:pt x="50" y="93"/>
                  </a:lnTo>
                  <a:lnTo>
                    <a:pt x="50" y="90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36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18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73"/>
                  </a:lnTo>
                  <a:lnTo>
                    <a:pt x="14" y="55"/>
                  </a:lnTo>
                  <a:lnTo>
                    <a:pt x="14" y="48"/>
                  </a:lnTo>
                  <a:lnTo>
                    <a:pt x="14" y="3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41CACFCF-BE92-9810-3C37-AC85E245F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26" y="2668588"/>
              <a:ext cx="50800" cy="65087"/>
            </a:xfrm>
            <a:custGeom>
              <a:avLst/>
              <a:gdLst>
                <a:gd name="T0" fmla="*/ 4 w 32"/>
                <a:gd name="T1" fmla="*/ 10 h 41"/>
                <a:gd name="T2" fmla="*/ 4 w 32"/>
                <a:gd name="T3" fmla="*/ 13 h 41"/>
                <a:gd name="T4" fmla="*/ 3 w 32"/>
                <a:gd name="T5" fmla="*/ 16 h 41"/>
                <a:gd name="T6" fmla="*/ 3 w 32"/>
                <a:gd name="T7" fmla="*/ 20 h 41"/>
                <a:gd name="T8" fmla="*/ 0 w 32"/>
                <a:gd name="T9" fmla="*/ 20 h 41"/>
                <a:gd name="T10" fmla="*/ 0 w 32"/>
                <a:gd name="T11" fmla="*/ 24 h 41"/>
                <a:gd name="T12" fmla="*/ 3 w 32"/>
                <a:gd name="T13" fmla="*/ 25 h 41"/>
                <a:gd name="T14" fmla="*/ 2 w 32"/>
                <a:gd name="T15" fmla="*/ 28 h 41"/>
                <a:gd name="T16" fmla="*/ 4 w 32"/>
                <a:gd name="T17" fmla="*/ 29 h 41"/>
                <a:gd name="T18" fmla="*/ 6 w 32"/>
                <a:gd name="T19" fmla="*/ 30 h 41"/>
                <a:gd name="T20" fmla="*/ 7 w 32"/>
                <a:gd name="T21" fmla="*/ 31 h 41"/>
                <a:gd name="T22" fmla="*/ 8 w 32"/>
                <a:gd name="T23" fmla="*/ 32 h 41"/>
                <a:gd name="T24" fmla="*/ 9 w 32"/>
                <a:gd name="T25" fmla="*/ 35 h 41"/>
                <a:gd name="T26" fmla="*/ 11 w 32"/>
                <a:gd name="T27" fmla="*/ 36 h 41"/>
                <a:gd name="T28" fmla="*/ 12 w 32"/>
                <a:gd name="T29" fmla="*/ 37 h 41"/>
                <a:gd name="T30" fmla="*/ 13 w 32"/>
                <a:gd name="T31" fmla="*/ 38 h 41"/>
                <a:gd name="T32" fmla="*/ 14 w 32"/>
                <a:gd name="T33" fmla="*/ 39 h 41"/>
                <a:gd name="T34" fmla="*/ 17 w 32"/>
                <a:gd name="T35" fmla="*/ 39 h 41"/>
                <a:gd name="T36" fmla="*/ 20 w 32"/>
                <a:gd name="T37" fmla="*/ 39 h 41"/>
                <a:gd name="T38" fmla="*/ 22 w 32"/>
                <a:gd name="T39" fmla="*/ 41 h 41"/>
                <a:gd name="T40" fmla="*/ 25 w 32"/>
                <a:gd name="T41" fmla="*/ 41 h 41"/>
                <a:gd name="T42" fmla="*/ 28 w 32"/>
                <a:gd name="T43" fmla="*/ 40 h 41"/>
                <a:gd name="T44" fmla="*/ 29 w 32"/>
                <a:gd name="T45" fmla="*/ 40 h 41"/>
                <a:gd name="T46" fmla="*/ 31 w 32"/>
                <a:gd name="T47" fmla="*/ 38 h 41"/>
                <a:gd name="T48" fmla="*/ 30 w 32"/>
                <a:gd name="T49" fmla="*/ 37 h 41"/>
                <a:gd name="T50" fmla="*/ 30 w 32"/>
                <a:gd name="T51" fmla="*/ 34 h 41"/>
                <a:gd name="T52" fmla="*/ 29 w 32"/>
                <a:gd name="T53" fmla="*/ 32 h 41"/>
                <a:gd name="T54" fmla="*/ 29 w 32"/>
                <a:gd name="T55" fmla="*/ 30 h 41"/>
                <a:gd name="T56" fmla="*/ 29 w 32"/>
                <a:gd name="T57" fmla="*/ 28 h 41"/>
                <a:gd name="T58" fmla="*/ 28 w 32"/>
                <a:gd name="T59" fmla="*/ 26 h 41"/>
                <a:gd name="T60" fmla="*/ 29 w 32"/>
                <a:gd name="T61" fmla="*/ 24 h 41"/>
                <a:gd name="T62" fmla="*/ 30 w 32"/>
                <a:gd name="T63" fmla="*/ 22 h 41"/>
                <a:gd name="T64" fmla="*/ 30 w 32"/>
                <a:gd name="T65" fmla="*/ 20 h 41"/>
                <a:gd name="T66" fmla="*/ 30 w 32"/>
                <a:gd name="T67" fmla="*/ 18 h 41"/>
                <a:gd name="T68" fmla="*/ 31 w 32"/>
                <a:gd name="T69" fmla="*/ 16 h 41"/>
                <a:gd name="T70" fmla="*/ 31 w 32"/>
                <a:gd name="T71" fmla="*/ 14 h 41"/>
                <a:gd name="T72" fmla="*/ 30 w 32"/>
                <a:gd name="T73" fmla="*/ 13 h 41"/>
                <a:gd name="T74" fmla="*/ 28 w 32"/>
                <a:gd name="T75" fmla="*/ 13 h 41"/>
                <a:gd name="T76" fmla="*/ 27 w 32"/>
                <a:gd name="T77" fmla="*/ 12 h 41"/>
                <a:gd name="T78" fmla="*/ 26 w 32"/>
                <a:gd name="T79" fmla="*/ 9 h 41"/>
                <a:gd name="T80" fmla="*/ 23 w 32"/>
                <a:gd name="T81" fmla="*/ 7 h 41"/>
                <a:gd name="T82" fmla="*/ 22 w 32"/>
                <a:gd name="T83" fmla="*/ 5 h 41"/>
                <a:gd name="T84" fmla="*/ 21 w 32"/>
                <a:gd name="T85" fmla="*/ 3 h 41"/>
                <a:gd name="T86" fmla="*/ 20 w 32"/>
                <a:gd name="T87" fmla="*/ 1 h 41"/>
                <a:gd name="T88" fmla="*/ 19 w 32"/>
                <a:gd name="T89" fmla="*/ 1 h 41"/>
                <a:gd name="T90" fmla="*/ 16 w 32"/>
                <a:gd name="T91" fmla="*/ 1 h 41"/>
                <a:gd name="T92" fmla="*/ 14 w 32"/>
                <a:gd name="T93" fmla="*/ 0 h 41"/>
                <a:gd name="T94" fmla="*/ 13 w 32"/>
                <a:gd name="T95" fmla="*/ 1 h 41"/>
                <a:gd name="T96" fmla="*/ 11 w 32"/>
                <a:gd name="T97" fmla="*/ 2 h 41"/>
                <a:gd name="T98" fmla="*/ 10 w 32"/>
                <a:gd name="T99" fmla="*/ 1 h 41"/>
                <a:gd name="T100" fmla="*/ 8 w 32"/>
                <a:gd name="T101" fmla="*/ 0 h 41"/>
                <a:gd name="T102" fmla="*/ 7 w 32"/>
                <a:gd name="T103" fmla="*/ 1 h 41"/>
                <a:gd name="T104" fmla="*/ 5 w 32"/>
                <a:gd name="T105" fmla="*/ 2 h 41"/>
                <a:gd name="T106" fmla="*/ 6 w 32"/>
                <a:gd name="T107" fmla="*/ 4 h 41"/>
                <a:gd name="T108" fmla="*/ 4 w 32"/>
                <a:gd name="T109" fmla="*/ 6 h 41"/>
                <a:gd name="T110" fmla="*/ 2 w 32"/>
                <a:gd name="T11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41">
                  <a:moveTo>
                    <a:pt x="2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9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6" y="41"/>
                  </a:lnTo>
                  <a:lnTo>
                    <a:pt x="26" y="40"/>
                  </a:lnTo>
                  <a:lnTo>
                    <a:pt x="27" y="40"/>
                  </a:lnTo>
                  <a:lnTo>
                    <a:pt x="28" y="40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29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5" y="9"/>
                  </a:lnTo>
                  <a:lnTo>
                    <a:pt x="25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55029850"/>
      </p:ext>
    </p:extLst>
  </p:cSld>
  <p:clrMapOvr>
    <a:masterClrMapping/>
  </p:clrMapOvr>
  <p:transition advTm="80633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-0.00013 0.05162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6" grpId="0" animBg="1"/>
      <p:bldP spid="2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Sample Volume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220" y="1852050"/>
            <a:ext cx="6656877" cy="478509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800" dirty="0"/>
              <a:t>Assign investigation radii to </a:t>
            </a:r>
            <a:br>
              <a:rPr lang="en-US" sz="2800" dirty="0"/>
            </a:br>
            <a:r>
              <a:rPr lang="en-US" sz="2800" dirty="0"/>
              <a:t>ranges of pumped volumes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Cut-out fractions, Cookie-cutter style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Same fractional assignments in each layer</a:t>
            </a:r>
          </a:p>
          <a:p>
            <a:pPr>
              <a:spcBef>
                <a:spcPts val="1200"/>
              </a:spcBef>
            </a:pPr>
            <a:r>
              <a:rPr lang="en-US" dirty="0"/>
              <a:t>Assign to layers by conceptual model</a:t>
            </a:r>
          </a:p>
          <a:p>
            <a:pPr lvl="1" defTabSz="712788">
              <a:spcBef>
                <a:spcPts val="1200"/>
              </a:spcBef>
            </a:pPr>
            <a:r>
              <a:rPr lang="en-US" dirty="0"/>
              <a:t>e.g., Compare well open to carbonate to 		layer with carbonate rocks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06D4BE-36FE-AF26-5834-1813633D296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3807" y="1766915"/>
            <a:ext cx="3587393" cy="30175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28AC29-A893-9DC7-C7A7-40C4A4958BD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2944" y="1026704"/>
            <a:ext cx="2654595" cy="256032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23CD67A-69BB-CD16-7DA8-25B2899B2C0E}"/>
              </a:ext>
            </a:extLst>
          </p:cNvPr>
          <p:cNvGrpSpPr>
            <a:grpSpLocks noChangeAspect="1"/>
          </p:cNvGrpSpPr>
          <p:nvPr/>
        </p:nvGrpSpPr>
        <p:grpSpPr>
          <a:xfrm>
            <a:off x="7171333" y="4226204"/>
            <a:ext cx="2011680" cy="2172978"/>
            <a:chOff x="7246291" y="2819407"/>
            <a:chExt cx="1828800" cy="197543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ECC09D9-D004-40D0-DD37-8ED6F74333D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46291" y="2819407"/>
              <a:ext cx="1828800" cy="1828800"/>
              <a:chOff x="7312095" y="2819407"/>
              <a:chExt cx="2743200" cy="274320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E0A15B02-89B6-AE38-D10E-42300400F481}"/>
                  </a:ext>
                </a:extLst>
              </p:cNvPr>
              <p:cNvGrpSpPr/>
              <p:nvPr/>
            </p:nvGrpSpPr>
            <p:grpSpPr>
              <a:xfrm>
                <a:off x="7312095" y="2819407"/>
                <a:ext cx="2743200" cy="2743200"/>
                <a:chOff x="7315200" y="2814762"/>
                <a:chExt cx="2743200" cy="2743200"/>
              </a:xfrm>
            </p:grpSpPr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E35BF7ED-82EE-CD59-2382-1AA659787A1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28147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9E6ED1A9-AD12-2264-668E-77B695DCB54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37291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0C57F550-976D-F1CD-8AD4-6FFFF2F51A3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4643561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595AAA2B-904D-AADE-03C5-9A46EF28220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55579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5CF749F-A2CC-9095-866E-4C5314C564F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86868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89181439-638E-086A-D90D-DDBDCCABCEA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77724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6E43D9E1-B7A5-BD2F-4781-B41EA20AD53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6858001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D5D76235-BE44-0390-30A7-7FE929FCE9C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59436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4A3E2CE2-6DCD-95B7-FE96-E0AF5B44BDD7}"/>
                  </a:ext>
                </a:extLst>
              </p:cNvPr>
              <p:cNvGrpSpPr/>
              <p:nvPr/>
            </p:nvGrpSpPr>
            <p:grpSpPr>
              <a:xfrm>
                <a:off x="7498080" y="2997642"/>
                <a:ext cx="2377440" cy="2377440"/>
                <a:chOff x="7498080" y="2997642"/>
                <a:chExt cx="2377440" cy="2377440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C270B22E-0C43-63CB-DF40-38C9E99EAB1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498080" y="2997642"/>
                  <a:ext cx="2377440" cy="2377440"/>
                </a:xfrm>
                <a:prstGeom prst="ellips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12608804-B876-ACA6-638C-AC56DD86775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601913" y="3729162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3F79E40F-89DC-1318-9B14-E1420AA2936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601913" y="4643561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B2B8638B-6C44-F9DF-A306-8F05F924EAD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8046720" y="4175509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64C68A79-BD17-B6D2-E07C-24D0B68F469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7132321" y="4175509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sp>
          <p:nvSpPr>
            <p:cNvPr id="8" name="Text Box 46">
              <a:extLst>
                <a:ext uri="{FF2B5EF4-FFF2-40B4-BE49-F238E27FC236}">
                  <a16:creationId xmlns:a16="http://schemas.microsoft.com/office/drawing/2014/main" id="{3C447100-ABFF-3053-31D7-F7B49C2FB0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46291" y="4640957"/>
              <a:ext cx="1513235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5720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Layer 1, Confining unit</a:t>
              </a:r>
              <a:endParaRPr lang="en-US" altLang="en-US" sz="1100" baseline="-25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680F0BA-AD15-240C-AAEB-CA48301E3D17}"/>
              </a:ext>
            </a:extLst>
          </p:cNvPr>
          <p:cNvGrpSpPr>
            <a:grpSpLocks noChangeAspect="1"/>
          </p:cNvGrpSpPr>
          <p:nvPr/>
        </p:nvGrpSpPr>
        <p:grpSpPr>
          <a:xfrm>
            <a:off x="9336647" y="4656444"/>
            <a:ext cx="2011680" cy="2188467"/>
            <a:chOff x="7246291" y="2819407"/>
            <a:chExt cx="1828800" cy="198952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36D8260-53C5-2838-0439-7D007B5CD66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46291" y="2819407"/>
              <a:ext cx="1828800" cy="1828800"/>
              <a:chOff x="7312095" y="2819407"/>
              <a:chExt cx="2743200" cy="2743200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D7838BD2-ED00-4AA5-05A4-8B10120B2B5D}"/>
                  </a:ext>
                </a:extLst>
              </p:cNvPr>
              <p:cNvGrpSpPr/>
              <p:nvPr/>
            </p:nvGrpSpPr>
            <p:grpSpPr>
              <a:xfrm>
                <a:off x="7312095" y="2819407"/>
                <a:ext cx="2743200" cy="2743200"/>
                <a:chOff x="7315200" y="2814762"/>
                <a:chExt cx="2743200" cy="2743200"/>
              </a:xfrm>
            </p:grpSpPr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3A21D38-2439-C919-C5F7-592D9F1B0B4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28147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4DE27596-B5C2-5D14-F3CE-31815FB4C30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37291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962C5D66-1DAD-73D4-7964-BDF8A3A2B5E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4643561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6EADC018-77AF-5A13-16CE-3977D10312C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315200" y="55579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7BB07F58-3B39-A171-C224-E467FF9638D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86868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693D5AD9-B026-1EB6-5DCF-3F819E75825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77724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2650434E-9C60-3933-6F9C-B790059870D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6858001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835873EB-849B-DEC7-E779-C52EC33FE0D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5943600" y="4186362"/>
                  <a:ext cx="27432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667493BD-FCA0-C519-2E07-A1532DF037DD}"/>
                  </a:ext>
                </a:extLst>
              </p:cNvPr>
              <p:cNvGrpSpPr/>
              <p:nvPr/>
            </p:nvGrpSpPr>
            <p:grpSpPr>
              <a:xfrm>
                <a:off x="7498080" y="2997642"/>
                <a:ext cx="2377440" cy="2377440"/>
                <a:chOff x="7498080" y="2997642"/>
                <a:chExt cx="2377440" cy="2377440"/>
              </a:xfrm>
            </p:grpSpPr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AF488468-FC38-4DCD-D29D-ACC0E390B73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498080" y="2997642"/>
                  <a:ext cx="2377440" cy="2377440"/>
                </a:xfrm>
                <a:prstGeom prst="ellips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8A7E3506-406E-4D54-6935-2844E37D23B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601913" y="3729162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77409E63-670D-32DD-009D-2C56C6F3BC4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601913" y="4643561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3201858C-9403-315B-FBA8-87FD113E662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8046720" y="4175509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2802B42-A23A-0C57-4C7F-E67F79F75F0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>
                  <a:off x="7132321" y="4175509"/>
                  <a:ext cx="2194560" cy="0"/>
                </a:xfrm>
                <a:prstGeom prst="line">
                  <a:avLst/>
                </a:prstGeom>
                <a:solidFill>
                  <a:srgbClr val="FFC9C9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sp>
          <p:nvSpPr>
            <p:cNvPr id="27" name="Text Box 46">
              <a:extLst>
                <a:ext uri="{FF2B5EF4-FFF2-40B4-BE49-F238E27FC236}">
                  <a16:creationId xmlns:a16="http://schemas.microsoft.com/office/drawing/2014/main" id="{EF097FF2-4124-5FEB-A5F3-2CE62A740F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46291" y="4655039"/>
              <a:ext cx="1701224" cy="153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5720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</a:rPr>
                <a:t>Layer 2, Carbonate Rocks</a:t>
              </a:r>
              <a:endParaRPr lang="en-US" altLang="en-US" sz="1100" baseline="-25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3" name="TextBox 28">
            <a:extLst>
              <a:ext uri="{FF2B5EF4-FFF2-40B4-BE49-F238E27FC236}">
                <a16:creationId xmlns:a16="http://schemas.microsoft.com/office/drawing/2014/main" id="{64731261-8358-2341-DC34-DA78424C0E83}"/>
              </a:ext>
            </a:extLst>
          </p:cNvPr>
          <p:cNvSpPr txBox="1"/>
          <p:nvPr/>
        </p:nvSpPr>
        <p:spPr>
          <a:xfrm>
            <a:off x="6247810" y="1551795"/>
            <a:ext cx="2181752" cy="49244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Investigation radius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from pumped volume 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0554852"/>
      </p:ext>
    </p:extLst>
  </p:cSld>
  <p:clrMapOvr>
    <a:masterClrMapping/>
  </p:clrMapOvr>
  <p:transition advTm="5930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path" presetSubtype="0" autoRev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-2.59259E-6 L 0.00104 0.0794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 bwMode="auto">
          <a:xfrm>
            <a:off x="8148111" y="3499356"/>
            <a:ext cx="3647975" cy="3296653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Average, Not Geometric Mean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8720"/>
            <a:ext cx="7586437" cy="5303520"/>
          </a:xfrm>
        </p:spPr>
        <p:txBody>
          <a:bodyPr/>
          <a:lstStyle/>
          <a:p>
            <a:r>
              <a:rPr lang="en-US" dirty="0"/>
              <a:t>Transmissivity averaged in model layer</a:t>
            </a:r>
          </a:p>
          <a:p>
            <a:r>
              <a:rPr lang="en-US" dirty="0"/>
              <a:t>Conceptually consistent with </a:t>
            </a:r>
            <a:br>
              <a:rPr lang="en-US" dirty="0"/>
            </a:br>
            <a:r>
              <a:rPr lang="en-US" dirty="0"/>
              <a:t>interpreting impermeable features</a:t>
            </a:r>
          </a:p>
          <a:p>
            <a:r>
              <a:rPr lang="en-US" dirty="0"/>
              <a:t>Consider single-well test</a:t>
            </a:r>
          </a:p>
          <a:p>
            <a:pPr lvl="1"/>
            <a:r>
              <a:rPr lang="en-US" dirty="0"/>
              <a:t>Aquifer has T = 8,000 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Homogeneous aquifer, Results agree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Half clay, T~ 0 ft²/d, Aquifer-test results half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NC-GWE-GF-04PB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carbonate rock well, T~70,000 ft²/d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Clay west of Gravity fault; ~¼ mi west of well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¾ clay, Aquifer-test results ¼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circle &amp; interpret significance</a:t>
            </a:r>
            <a:endParaRPr lang="en-US" sz="3600" dirty="0"/>
          </a:p>
        </p:txBody>
      </p:sp>
      <p:sp>
        <p:nvSpPr>
          <p:cNvPr id="42" name="Oval 41"/>
          <p:cNvSpPr>
            <a:spLocks noChangeAspect="1"/>
          </p:cNvSpPr>
          <p:nvPr/>
        </p:nvSpPr>
        <p:spPr bwMode="auto">
          <a:xfrm>
            <a:off x="8552882" y="3628215"/>
            <a:ext cx="3108960" cy="3108960"/>
          </a:xfrm>
          <a:prstGeom prst="ellipse">
            <a:avLst/>
          </a:prstGeom>
          <a:solidFill>
            <a:srgbClr val="0070C0">
              <a:alpha val="30000"/>
            </a:srgbClr>
          </a:solidFill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Rectangle 49"/>
          <p:cNvSpPr/>
          <p:nvPr/>
        </p:nvSpPr>
        <p:spPr bwMode="auto">
          <a:xfrm>
            <a:off x="8148110" y="5202246"/>
            <a:ext cx="3647975" cy="1591962"/>
          </a:xfrm>
          <a:prstGeom prst="rect">
            <a:avLst/>
          </a:prstGeom>
          <a:pattFill prst="wd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Rectangle 50"/>
          <p:cNvSpPr/>
          <p:nvPr/>
        </p:nvSpPr>
        <p:spPr bwMode="auto">
          <a:xfrm>
            <a:off x="8148109" y="3499356"/>
            <a:ext cx="1964433" cy="1702891"/>
          </a:xfrm>
          <a:prstGeom prst="rect">
            <a:avLst/>
          </a:prstGeom>
          <a:pattFill prst="wd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/>
          <p:cNvSpPr>
            <a:spLocks noChangeAspect="1"/>
          </p:cNvSpPr>
          <p:nvPr/>
        </p:nvSpPr>
        <p:spPr bwMode="auto">
          <a:xfrm>
            <a:off x="10015922" y="5097070"/>
            <a:ext cx="182880" cy="182880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24"/>
          <p:cNvSpPr>
            <a:spLocks noChangeArrowheads="1"/>
          </p:cNvSpPr>
          <p:nvPr/>
        </p:nvSpPr>
        <p:spPr bwMode="auto">
          <a:xfrm>
            <a:off x="10082491" y="4855797"/>
            <a:ext cx="403664" cy="266990"/>
          </a:xfrm>
          <a:prstGeom prst="curvedDownArrow">
            <a:avLst>
              <a:gd name="adj1" fmla="val 50388"/>
              <a:gd name="adj2" fmla="val 86217"/>
              <a:gd name="adj3" fmla="val 33333"/>
            </a:avLst>
          </a:prstGeom>
          <a:gradFill rotWithShape="0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0198803" y="4227330"/>
            <a:ext cx="11448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Arial" pitchFamily="34" charset="0"/>
                <a:cs typeface="Arial" pitchFamily="34" charset="0"/>
              </a:rPr>
              <a:t>8,000 ft²/d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939047" y="4594187"/>
            <a:ext cx="950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itchFamily="34" charset="0"/>
                <a:cs typeface="Arial" pitchFamily="34" charset="0"/>
              </a:rPr>
              <a:t>Pumping</a:t>
            </a:r>
          </a:p>
          <a:p>
            <a:r>
              <a:rPr lang="en-US" sz="1400" dirty="0">
                <a:latin typeface="Arial" pitchFamily="34" charset="0"/>
                <a:cs typeface="Arial" pitchFamily="34" charset="0"/>
              </a:rPr>
              <a:t>Well</a:t>
            </a:r>
          </a:p>
        </p:txBody>
      </p:sp>
      <p:cxnSp>
        <p:nvCxnSpPr>
          <p:cNvPr id="48" name="Straight Connector 47"/>
          <p:cNvCxnSpPr/>
          <p:nvPr/>
        </p:nvCxnSpPr>
        <p:spPr bwMode="auto">
          <a:xfrm>
            <a:off x="9724998" y="4936274"/>
            <a:ext cx="250524" cy="17555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/>
          <p:cNvCxnSpPr/>
          <p:nvPr/>
        </p:nvCxnSpPr>
        <p:spPr bwMode="auto">
          <a:xfrm>
            <a:off x="10112541" y="3385545"/>
            <a:ext cx="0" cy="338328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/>
          <p:cNvCxnSpPr/>
          <p:nvPr/>
        </p:nvCxnSpPr>
        <p:spPr bwMode="auto">
          <a:xfrm rot="5400000">
            <a:off x="9933777" y="3330351"/>
            <a:ext cx="0" cy="374904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8111734" y="6150014"/>
            <a:ext cx="8851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Arial" pitchFamily="34" charset="0"/>
                <a:cs typeface="Arial" pitchFamily="34" charset="0"/>
              </a:rPr>
              <a:t>PLAN</a:t>
            </a:r>
          </a:p>
          <a:p>
            <a:pPr algn="l"/>
            <a:r>
              <a:rPr lang="en-US" sz="2000" dirty="0">
                <a:latin typeface="Arial" pitchFamily="34" charset="0"/>
                <a:cs typeface="Arial" pitchFamily="34" charset="0"/>
              </a:rPr>
              <a:t>VIEW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109" y="1177292"/>
            <a:ext cx="3660819" cy="219294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109" y="1177292"/>
            <a:ext cx="3660819" cy="219294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109" y="1177292"/>
            <a:ext cx="3660819" cy="2192940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10610389" y="5939782"/>
            <a:ext cx="7457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Arial" pitchFamily="34" charset="0"/>
                <a:cs typeface="Arial" pitchFamily="34" charset="0"/>
              </a:rPr>
              <a:t>0 ft²/d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3236556"/>
      </p:ext>
    </p:extLst>
  </p:cSld>
  <p:clrMapOvr>
    <a:masterClrMapping/>
  </p:clrMapOvr>
  <p:transition advTm="7132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2" grpId="2" animBg="1"/>
      <p:bldP spid="50" grpId="0" animBg="1"/>
      <p:bldP spid="51" grpId="0" animBg="1"/>
      <p:bldP spid="44" grpId="0" animBg="1"/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3175010-FE01-AE46-0E34-93E709451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Interpretation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8E5A65-B88D-5123-3162-565249D23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188720"/>
            <a:ext cx="6675115" cy="5303520"/>
          </a:xfrm>
        </p:spPr>
        <p:txBody>
          <a:bodyPr/>
          <a:lstStyle/>
          <a:p>
            <a:r>
              <a:rPr lang="en-US" dirty="0"/>
              <a:t>Apparent conflict exists between T estimates around ER-6-1-2main</a:t>
            </a:r>
          </a:p>
          <a:p>
            <a:pPr lvl="1"/>
            <a:r>
              <a:rPr lang="en-US" dirty="0"/>
              <a:t>30,000 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 from Cooper-Jacob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300,000 ft²/d from calibration DV3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High-T in narrow corridor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Width of 1.5 mi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 surrounding rocks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larger area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Expand radius to 10 mi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Simulated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averages </a:t>
            </a:r>
            <a:r>
              <a:rPr lang="en-US" dirty="0"/>
              <a:t>30,000 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Observed drawdowns support big area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0DBFDE-B367-4A17-2D72-72D6B4CD1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49440" y="1188720"/>
            <a:ext cx="5200959" cy="5577840"/>
          </a:xfrm>
          <a:prstGeom prst="rect">
            <a:avLst/>
          </a:prstGeom>
        </p:spPr>
      </p:pic>
      <p:pic>
        <p:nvPicPr>
          <p:cNvPr id="21" name="T with DD response">
            <a:extLst>
              <a:ext uri="{FF2B5EF4-FFF2-40B4-BE49-F238E27FC236}">
                <a16:creationId xmlns:a16="http://schemas.microsoft.com/office/drawing/2014/main" id="{F284F34B-B3ED-799A-A4BE-2FEFB4FB7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440" y="1188720"/>
            <a:ext cx="5200953" cy="5577840"/>
          </a:xfrm>
          <a:prstGeom prst="rect">
            <a:avLst/>
          </a:prstGeom>
        </p:spPr>
      </p:pic>
      <p:sp>
        <p:nvSpPr>
          <p:cNvPr id="10" name="Content Placeholder 2">
            <a:hlinkClick r:id="rId4"/>
            <a:extLst>
              <a:ext uri="{FF2B5EF4-FFF2-40B4-BE49-F238E27FC236}">
                <a16:creationId xmlns:a16="http://schemas.microsoft.com/office/drawing/2014/main" id="{D17D3D67-FECC-8C36-8A54-20ACDB090271}"/>
              </a:ext>
            </a:extLst>
          </p:cNvPr>
          <p:cNvSpPr txBox="1">
            <a:spLocks/>
          </p:cNvSpPr>
          <p:nvPr/>
        </p:nvSpPr>
        <p:spPr bwMode="auto">
          <a:xfrm>
            <a:off x="3939509" y="6498439"/>
            <a:ext cx="29674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en-US" sz="1600" kern="0" dirty="0">
                <a:latin typeface="Arial" charset="0"/>
              </a:rPr>
              <a:t>(</a:t>
            </a:r>
            <a:r>
              <a:rPr lang="en-US" sz="1600" kern="0" dirty="0">
                <a:latin typeface="Arial" charset="0"/>
                <a:hlinkClick r:id="rId5"/>
              </a:rPr>
              <a:t>Jackson and Halford, 2019</a:t>
            </a:r>
            <a:r>
              <a:rPr lang="en-US" sz="1600" kern="0" dirty="0">
                <a:latin typeface="Arial" charset="0"/>
              </a:rPr>
              <a:t>) </a:t>
            </a:r>
          </a:p>
        </p:txBody>
      </p:sp>
      <p:sp>
        <p:nvSpPr>
          <p:cNvPr id="24" name="Arrow: Down 23">
            <a:extLst>
              <a:ext uri="{FF2B5EF4-FFF2-40B4-BE49-F238E27FC236}">
                <a16:creationId xmlns:a16="http://schemas.microsoft.com/office/drawing/2014/main" id="{531D4ABD-9EFE-4453-BE7E-5A9AF0788C8E}"/>
              </a:ext>
            </a:extLst>
          </p:cNvPr>
          <p:cNvSpPr/>
          <p:nvPr/>
        </p:nvSpPr>
        <p:spPr bwMode="auto">
          <a:xfrm rot="1393241">
            <a:off x="9346610" y="4064781"/>
            <a:ext cx="331275" cy="2523875"/>
          </a:xfrm>
          <a:prstGeom prst="downArrow">
            <a:avLst>
              <a:gd name="adj1" fmla="val 50000"/>
              <a:gd name="adj2" fmla="val 151355"/>
            </a:avLst>
          </a:prstGeom>
          <a:solidFill>
            <a:srgbClr val="2FECF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B4BF79F-B460-55B6-D84A-FE9629CBEAA5}"/>
              </a:ext>
            </a:extLst>
          </p:cNvPr>
          <p:cNvSpPr>
            <a:spLocks noChangeAspect="1"/>
          </p:cNvSpPr>
          <p:nvPr/>
        </p:nvSpPr>
        <p:spPr bwMode="auto">
          <a:xfrm>
            <a:off x="9194619" y="2933145"/>
            <a:ext cx="1828800" cy="1828800"/>
          </a:xfrm>
          <a:prstGeom prst="ellipse">
            <a:avLst/>
          </a:prstGeom>
          <a:noFill/>
          <a:ln w="508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YF label">
            <a:extLst>
              <a:ext uri="{FF2B5EF4-FFF2-40B4-BE49-F238E27FC236}">
                <a16:creationId xmlns:a16="http://schemas.microsoft.com/office/drawing/2014/main" id="{292D5577-58ED-BF62-7EA8-C2CC44747AA9}"/>
              </a:ext>
            </a:extLst>
          </p:cNvPr>
          <p:cNvSpPr txBox="1"/>
          <p:nvPr/>
        </p:nvSpPr>
        <p:spPr>
          <a:xfrm>
            <a:off x="9001862" y="2395739"/>
            <a:ext cx="554447" cy="430887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rgbClr val="FFFF00"/>
                </a:solidFill>
                <a:latin typeface="Arial"/>
                <a:cs typeface="Arial"/>
              </a:rPr>
              <a:t>Yucca</a:t>
            </a:r>
          </a:p>
          <a:p>
            <a:pPr algn="ctr"/>
            <a:r>
              <a:rPr lang="en-US" sz="1400" b="1" dirty="0">
                <a:solidFill>
                  <a:srgbClr val="FFFF00"/>
                </a:solidFill>
                <a:latin typeface="Arial"/>
                <a:cs typeface="Arial"/>
              </a:rPr>
              <a:t>Flat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0B95E5-C92E-277A-0EFD-6200C7F86704}"/>
              </a:ext>
            </a:extLst>
          </p:cNvPr>
          <p:cNvSpPr/>
          <p:nvPr/>
        </p:nvSpPr>
        <p:spPr>
          <a:xfrm>
            <a:off x="10689970" y="6446667"/>
            <a:ext cx="1353312" cy="259794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MILES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YF label">
            <a:extLst>
              <a:ext uri="{FF2B5EF4-FFF2-40B4-BE49-F238E27FC236}">
                <a16:creationId xmlns:a16="http://schemas.microsoft.com/office/drawing/2014/main" id="{04FCFCED-9030-7786-DB2A-B997C79D2358}"/>
              </a:ext>
            </a:extLst>
          </p:cNvPr>
          <p:cNvSpPr txBox="1"/>
          <p:nvPr/>
        </p:nvSpPr>
        <p:spPr>
          <a:xfrm>
            <a:off x="10156793" y="3725796"/>
            <a:ext cx="923394" cy="21544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ER-6-1-2m</a:t>
            </a:r>
            <a:endParaRPr lang="en-US" sz="1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F7E718A-EF78-A237-6D17-3AEB2C40498F}"/>
              </a:ext>
            </a:extLst>
          </p:cNvPr>
          <p:cNvSpPr>
            <a:spLocks noChangeAspect="1"/>
          </p:cNvSpPr>
          <p:nvPr/>
        </p:nvSpPr>
        <p:spPr bwMode="auto">
          <a:xfrm>
            <a:off x="9926139" y="3664665"/>
            <a:ext cx="365760" cy="365760"/>
          </a:xfrm>
          <a:prstGeom prst="ellipse">
            <a:avLst/>
          </a:prstGeom>
          <a:solidFill>
            <a:schemeClr val="accent2">
              <a:lumMod val="75000"/>
              <a:alpha val="40000"/>
            </a:schemeClr>
          </a:solidFill>
          <a:ln w="190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64B177C-9A37-43DA-D3AD-FD0ED37CF7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9440" y="1180971"/>
            <a:ext cx="1851659" cy="1463040"/>
          </a:xfrm>
          <a:prstGeom prst="rect">
            <a:avLst/>
          </a:prstGeom>
        </p:spPr>
      </p:pic>
      <p:sp>
        <p:nvSpPr>
          <p:cNvPr id="22" name="YF label">
            <a:extLst>
              <a:ext uri="{FF2B5EF4-FFF2-40B4-BE49-F238E27FC236}">
                <a16:creationId xmlns:a16="http://schemas.microsoft.com/office/drawing/2014/main" id="{98BA5582-4132-2C07-F641-D82653392FB1}"/>
              </a:ext>
            </a:extLst>
          </p:cNvPr>
          <p:cNvSpPr txBox="1"/>
          <p:nvPr/>
        </p:nvSpPr>
        <p:spPr>
          <a:xfrm>
            <a:off x="9660631" y="2321376"/>
            <a:ext cx="992323" cy="430887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rgbClr val="2FECF1"/>
                </a:solidFill>
                <a:latin typeface="Arial"/>
                <a:cs typeface="Arial"/>
              </a:rPr>
              <a:t>Drawdown </a:t>
            </a:r>
          </a:p>
          <a:p>
            <a:pPr algn="ctr"/>
            <a:r>
              <a:rPr lang="en-US" sz="1400" b="1" dirty="0">
                <a:solidFill>
                  <a:srgbClr val="2FECF1"/>
                </a:solidFill>
                <a:latin typeface="Arial"/>
                <a:cs typeface="Arial"/>
              </a:rPr>
              <a:t>observed</a:t>
            </a:r>
            <a:endParaRPr lang="en-US" sz="1800" b="1" dirty="0">
              <a:solidFill>
                <a:srgbClr val="2FECF1"/>
              </a:solidFill>
            </a:endParaRPr>
          </a:p>
        </p:txBody>
      </p:sp>
      <p:sp>
        <p:nvSpPr>
          <p:cNvPr id="23" name="YF label">
            <a:extLst>
              <a:ext uri="{FF2B5EF4-FFF2-40B4-BE49-F238E27FC236}">
                <a16:creationId xmlns:a16="http://schemas.microsoft.com/office/drawing/2014/main" id="{62CB4D18-6D0B-D3A5-0D35-B88B6D501D74}"/>
              </a:ext>
            </a:extLst>
          </p:cNvPr>
          <p:cNvSpPr txBox="1"/>
          <p:nvPr/>
        </p:nvSpPr>
        <p:spPr>
          <a:xfrm>
            <a:off x="8174891" y="6385439"/>
            <a:ext cx="733983" cy="21544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36576" tIns="0" rIns="0" bIns="0" rtlCol="0" anchor="t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rgbClr val="2FECF1"/>
                </a:solidFill>
                <a:latin typeface="Arial"/>
                <a:cs typeface="Arial"/>
              </a:rPr>
              <a:t>Tracer-3</a:t>
            </a:r>
            <a:endParaRPr lang="en-US" sz="1800" b="1" dirty="0">
              <a:solidFill>
                <a:srgbClr val="2FECF1"/>
              </a:solidFill>
            </a:endParaRPr>
          </a:p>
        </p:txBody>
      </p:sp>
      <p:grpSp>
        <p:nvGrpSpPr>
          <p:cNvPr id="8" name="NV locator small">
            <a:extLst>
              <a:ext uri="{FF2B5EF4-FFF2-40B4-BE49-F238E27FC236}">
                <a16:creationId xmlns:a16="http://schemas.microsoft.com/office/drawing/2014/main" id="{9CA750A2-8E6C-1543-8D7C-DEB3BC381D86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FA9B671E-35F9-5B65-DD2B-D7B273BD0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NNSS">
              <a:extLst>
                <a:ext uri="{FF2B5EF4-FFF2-40B4-BE49-F238E27FC236}">
                  <a16:creationId xmlns:a16="http://schemas.microsoft.com/office/drawing/2014/main" id="{EF9785E2-C66C-020F-6290-6FBCBE984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YuccaFlat">
              <a:extLst>
                <a:ext uri="{FF2B5EF4-FFF2-40B4-BE49-F238E27FC236}">
                  <a16:creationId xmlns:a16="http://schemas.microsoft.com/office/drawing/2014/main" id="{72F76C6B-261C-AE82-AEA8-06872F7A9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GW basin">
              <a:extLst>
                <a:ext uri="{FF2B5EF4-FFF2-40B4-BE49-F238E27FC236}">
                  <a16:creationId xmlns:a16="http://schemas.microsoft.com/office/drawing/2014/main" id="{8898438C-3641-C1E2-EB36-CBCC8FA99D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36050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1" grpId="0" animBg="1"/>
      <p:bldP spid="18" grpId="0" animBg="1"/>
      <p:bldP spid="18" grpId="1" animBg="1"/>
      <p:bldP spid="18" grpId="2" animBg="1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3200" dirty="0"/>
              <a:t>Transmissivity most direct synthesis of aquifer-test results</a:t>
            </a:r>
          </a:p>
          <a:p>
            <a:pPr>
              <a:spcBef>
                <a:spcPts val="1200"/>
              </a:spcBef>
            </a:pPr>
            <a:r>
              <a:rPr lang="en-US" sz="3200" dirty="0"/>
              <a:t>Transmissivity observations</a:t>
            </a:r>
          </a:p>
          <a:p>
            <a:pPr lvl="1">
              <a:spcBef>
                <a:spcPts val="1200"/>
              </a:spcBef>
            </a:pPr>
            <a:r>
              <a:rPr lang="en-US" sz="2800" dirty="0"/>
              <a:t>Better than mashing into broad categories</a:t>
            </a:r>
          </a:p>
          <a:p>
            <a:pPr lvl="1">
              <a:spcBef>
                <a:spcPts val="1200"/>
              </a:spcBef>
            </a:pPr>
            <a:r>
              <a:rPr lang="en-US" sz="2800" dirty="0"/>
              <a:t>Some subjectivity, Better than ignorance</a:t>
            </a:r>
          </a:p>
          <a:p>
            <a:pPr lvl="1">
              <a:spcBef>
                <a:spcPts val="1200"/>
              </a:spcBef>
            </a:pPr>
            <a:r>
              <a:rPr lang="en-US" sz="2800" dirty="0"/>
              <a:t>Rationale and tools available</a:t>
            </a:r>
          </a:p>
          <a:p>
            <a:pPr>
              <a:spcBef>
                <a:spcPts val="1200"/>
              </a:spcBef>
            </a:pPr>
            <a:r>
              <a:rPr lang="en-US" sz="3200" dirty="0"/>
              <a:t>Specific information improves results</a:t>
            </a:r>
          </a:p>
          <a:p>
            <a:pPr lvl="1">
              <a:spcBef>
                <a:spcPts val="1200"/>
              </a:spcBef>
            </a:pPr>
            <a:r>
              <a:rPr lang="en-US" sz="2800" dirty="0"/>
              <a:t>Low transmissivity important</a:t>
            </a:r>
          </a:p>
          <a:p>
            <a:pPr lvl="1">
              <a:spcBef>
                <a:spcPts val="1200"/>
              </a:spcBef>
            </a:pPr>
            <a:r>
              <a:rPr lang="en-US" sz="2800" dirty="0"/>
              <a:t>Not including weakens results of interest</a:t>
            </a:r>
          </a:p>
        </p:txBody>
      </p:sp>
    </p:spTree>
    <p:extLst>
      <p:ext uri="{BB962C8B-B14F-4D97-AF65-F5344CB8AC3E}">
        <p14:creationId xmlns:p14="http://schemas.microsoft.com/office/powerpoint/2010/main" val="3412405494"/>
      </p:ext>
    </p:extLst>
  </p:cSld>
  <p:clrMapOvr>
    <a:masterClrMapping/>
  </p:clrMapOvr>
  <p:transition advTm="76374"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Section</a:t>
            </a:r>
          </a:p>
        </p:txBody>
      </p:sp>
    </p:spTree>
    <p:extLst>
      <p:ext uri="{BB962C8B-B14F-4D97-AF65-F5344CB8AC3E}">
        <p14:creationId xmlns:p14="http://schemas.microsoft.com/office/powerpoint/2010/main" val="3028634902"/>
      </p:ext>
    </p:extLst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Transmissivity from</a:t>
            </a:r>
            <a:br>
              <a:rPr lang="en-US" sz="8000" dirty="0"/>
            </a:br>
            <a:r>
              <a:rPr lang="en-US" sz="8000" dirty="0"/>
              <a:t>Specific Capacity</a:t>
            </a:r>
          </a:p>
        </p:txBody>
      </p:sp>
    </p:spTree>
    <p:extLst>
      <p:ext uri="{BB962C8B-B14F-4D97-AF65-F5344CB8AC3E}">
        <p14:creationId xmlns:p14="http://schemas.microsoft.com/office/powerpoint/2010/main" val="1871864023"/>
      </p:ext>
    </p:extLst>
  </p:cSld>
  <p:clrMapOvr>
    <a:masterClrMapping/>
  </p:clrMapOvr>
  <p:transition advTm="1500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09E9CFC-D9D8-DF01-22C5-39A1365E6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13261" y="1188720"/>
            <a:ext cx="5844357" cy="5577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 Capacity (SC)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b="1" i="1" dirty="0"/>
              <a:t>SC</a:t>
            </a:r>
            <a:r>
              <a:rPr lang="en-US" dirty="0"/>
              <a:t> = flow rate / drawdown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Usually gpm/ft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Time not specified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Inexact, but prevalent</a:t>
            </a:r>
          </a:p>
          <a:p>
            <a:pPr>
              <a:spcBef>
                <a:spcPts val="300"/>
              </a:spcBef>
            </a:pPr>
            <a:r>
              <a:rPr lang="en-US" dirty="0"/>
              <a:t>Reported by </a:t>
            </a:r>
            <a:r>
              <a:rPr lang="en-US" dirty="0">
                <a:hlinkClick r:id="rId4"/>
              </a:rPr>
              <a:t>NDWR</a:t>
            </a:r>
            <a:r>
              <a:rPr lang="en-US" dirty="0"/>
              <a:t> in well logs</a:t>
            </a:r>
          </a:p>
          <a:p>
            <a:pPr marL="457200" lvl="1" indent="0">
              <a:spcBef>
                <a:spcPts val="300"/>
              </a:spcBef>
              <a:buNone/>
            </a:pPr>
            <a:r>
              <a:rPr lang="en-US" dirty="0"/>
              <a:t>~ 10% have useful information</a:t>
            </a:r>
          </a:p>
          <a:p>
            <a:pPr>
              <a:spcBef>
                <a:spcPts val="300"/>
              </a:spcBef>
            </a:pPr>
            <a:r>
              <a:rPr lang="en-US" dirty="0"/>
              <a:t>Empirically estimate transmissivity</a:t>
            </a:r>
          </a:p>
          <a:p>
            <a:pPr lvl="1">
              <a:spcBef>
                <a:spcPts val="300"/>
              </a:spcBef>
            </a:pPr>
            <a:r>
              <a:rPr lang="en-US" b="1" i="1" dirty="0"/>
              <a:t>T</a:t>
            </a:r>
            <a:r>
              <a:rPr lang="en-US" dirty="0"/>
              <a:t> (ft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²/d) = 380 *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SC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(gpm/ft),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2000" dirty="0">
                <a:solidFill>
                  <a:schemeClr val="tx2"/>
                </a:solidFill>
                <a:latin typeface="Arial" panose="020B0604020202020204" pitchFamily="34" charset="0"/>
                <a:hlinkClick r:id="rId5"/>
              </a:rPr>
              <a:t>Frus and Halford, 2018</a:t>
            </a:r>
            <a:r>
              <a:rPr lang="en-US" altLang="en-US" sz="20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endParaRPr lang="en-US" sz="2000" dirty="0"/>
          </a:p>
          <a:p>
            <a:pPr>
              <a:spcBef>
                <a:spcPts val="300"/>
              </a:spcBef>
            </a:pPr>
            <a:r>
              <a:rPr lang="en-US" dirty="0"/>
              <a:t>80% of </a:t>
            </a:r>
            <a:r>
              <a:rPr lang="en-US" b="1" i="1" dirty="0"/>
              <a:t>T</a:t>
            </a:r>
            <a:r>
              <a:rPr lang="en-US" dirty="0"/>
              <a:t> estimates from </a:t>
            </a:r>
            <a:r>
              <a:rPr lang="en-US" b="1" i="1" dirty="0"/>
              <a:t>SC</a:t>
            </a:r>
            <a:r>
              <a:rPr lang="en-US" dirty="0"/>
              <a:t> within 5X </a:t>
            </a:r>
            <a:r>
              <a:rPr lang="en-US" b="1" i="1" dirty="0"/>
              <a:t>T</a:t>
            </a:r>
            <a:r>
              <a:rPr lang="en-US" dirty="0"/>
              <a:t> from aquifer test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0971C4-3AE9-620E-E582-11670A4B3E4D}"/>
              </a:ext>
            </a:extLst>
          </p:cNvPr>
          <p:cNvSpPr>
            <a:spLocks noChangeAspect="1"/>
          </p:cNvSpPr>
          <p:nvPr/>
        </p:nvSpPr>
        <p:spPr bwMode="auto">
          <a:xfrm rot="7920000">
            <a:off x="6100013" y="3555226"/>
            <a:ext cx="7040880" cy="796292"/>
          </a:xfrm>
          <a:custGeom>
            <a:avLst/>
            <a:gdLst>
              <a:gd name="connsiteX0" fmla="*/ 0 w 6708131"/>
              <a:gd name="connsiteY0" fmla="*/ 0 h 782882"/>
              <a:gd name="connsiteX1" fmla="*/ 6708131 w 6708131"/>
              <a:gd name="connsiteY1" fmla="*/ 0 h 782882"/>
              <a:gd name="connsiteX2" fmla="*/ 6708131 w 6708131"/>
              <a:gd name="connsiteY2" fmla="*/ 782882 h 782882"/>
              <a:gd name="connsiteX3" fmla="*/ 0 w 6708131"/>
              <a:gd name="connsiteY3" fmla="*/ 782882 h 782882"/>
              <a:gd name="connsiteX4" fmla="*/ 0 w 6708131"/>
              <a:gd name="connsiteY4" fmla="*/ 0 h 782882"/>
              <a:gd name="connsiteX0" fmla="*/ 5354 w 6713485"/>
              <a:gd name="connsiteY0" fmla="*/ 0 h 782882"/>
              <a:gd name="connsiteX1" fmla="*/ 6713485 w 6713485"/>
              <a:gd name="connsiteY1" fmla="*/ 0 h 782882"/>
              <a:gd name="connsiteX2" fmla="*/ 6713485 w 6713485"/>
              <a:gd name="connsiteY2" fmla="*/ 782882 h 782882"/>
              <a:gd name="connsiteX3" fmla="*/ 5354 w 6713485"/>
              <a:gd name="connsiteY3" fmla="*/ 782882 h 782882"/>
              <a:gd name="connsiteX4" fmla="*/ 0 w 6713485"/>
              <a:gd name="connsiteY4" fmla="*/ 373265 h 782882"/>
              <a:gd name="connsiteX5" fmla="*/ 5354 w 6713485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30207 w 7038338"/>
              <a:gd name="connsiteY0" fmla="*/ 0 h 782882"/>
              <a:gd name="connsiteX1" fmla="*/ 7038338 w 7038338"/>
              <a:gd name="connsiteY1" fmla="*/ 0 h 782882"/>
              <a:gd name="connsiteX2" fmla="*/ 7038338 w 7038338"/>
              <a:gd name="connsiteY2" fmla="*/ 782882 h 782882"/>
              <a:gd name="connsiteX3" fmla="*/ 330207 w 7038338"/>
              <a:gd name="connsiteY3" fmla="*/ 782882 h 782882"/>
              <a:gd name="connsiteX4" fmla="*/ 0 w 7038338"/>
              <a:gd name="connsiteY4" fmla="*/ 394649 h 782882"/>
              <a:gd name="connsiteX5" fmla="*/ 330207 w 7038338"/>
              <a:gd name="connsiteY5" fmla="*/ 0 h 782882"/>
              <a:gd name="connsiteX0" fmla="*/ 340954 w 7049085"/>
              <a:gd name="connsiteY0" fmla="*/ 0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40954 w 7049085"/>
              <a:gd name="connsiteY5" fmla="*/ 0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5942"/>
              <a:gd name="connsiteX1" fmla="*/ 7049085 w 7049085"/>
              <a:gd name="connsiteY1" fmla="*/ 0 h 785942"/>
              <a:gd name="connsiteX2" fmla="*/ 7049085 w 7049085"/>
              <a:gd name="connsiteY2" fmla="*/ 782882 h 785942"/>
              <a:gd name="connsiteX3" fmla="*/ 6804940 w 7049085"/>
              <a:gd name="connsiteY3" fmla="*/ 785942 h 785942"/>
              <a:gd name="connsiteX4" fmla="*/ 352397 w 7049085"/>
              <a:gd name="connsiteY4" fmla="*/ 776807 h 785942"/>
              <a:gd name="connsiteX5" fmla="*/ 0 w 7049085"/>
              <a:gd name="connsiteY5" fmla="*/ 387411 h 785942"/>
              <a:gd name="connsiteX6" fmla="*/ 395845 w 7049085"/>
              <a:gd name="connsiteY6" fmla="*/ 14001 h 785942"/>
              <a:gd name="connsiteX0" fmla="*/ 395845 w 7049085"/>
              <a:gd name="connsiteY0" fmla="*/ 14001 h 785942"/>
              <a:gd name="connsiteX1" fmla="*/ 6352120 w 7049085"/>
              <a:gd name="connsiteY1" fmla="*/ 1272 h 785942"/>
              <a:gd name="connsiteX2" fmla="*/ 7049085 w 7049085"/>
              <a:gd name="connsiteY2" fmla="*/ 0 h 785942"/>
              <a:gd name="connsiteX3" fmla="*/ 7049085 w 7049085"/>
              <a:gd name="connsiteY3" fmla="*/ 782882 h 785942"/>
              <a:gd name="connsiteX4" fmla="*/ 6804940 w 7049085"/>
              <a:gd name="connsiteY4" fmla="*/ 785942 h 785942"/>
              <a:gd name="connsiteX5" fmla="*/ 352397 w 7049085"/>
              <a:gd name="connsiteY5" fmla="*/ 776807 h 785942"/>
              <a:gd name="connsiteX6" fmla="*/ 0 w 7049085"/>
              <a:gd name="connsiteY6" fmla="*/ 387411 h 785942"/>
              <a:gd name="connsiteX7" fmla="*/ 395845 w 7049085"/>
              <a:gd name="connsiteY7" fmla="*/ 14001 h 785942"/>
              <a:gd name="connsiteX0" fmla="*/ 395845 w 7049085"/>
              <a:gd name="connsiteY0" fmla="*/ 14001 h 785942"/>
              <a:gd name="connsiteX1" fmla="*/ 6352120 w 7049085"/>
              <a:gd name="connsiteY1" fmla="*/ 1272 h 785942"/>
              <a:gd name="connsiteX2" fmla="*/ 7049085 w 7049085"/>
              <a:gd name="connsiteY2" fmla="*/ 0 h 785942"/>
              <a:gd name="connsiteX3" fmla="*/ 6948858 w 7049085"/>
              <a:gd name="connsiteY3" fmla="*/ 657481 h 785942"/>
              <a:gd name="connsiteX4" fmla="*/ 6804940 w 7049085"/>
              <a:gd name="connsiteY4" fmla="*/ 785942 h 785942"/>
              <a:gd name="connsiteX5" fmla="*/ 352397 w 7049085"/>
              <a:gd name="connsiteY5" fmla="*/ 776807 h 785942"/>
              <a:gd name="connsiteX6" fmla="*/ 0 w 7049085"/>
              <a:gd name="connsiteY6" fmla="*/ 387411 h 785942"/>
              <a:gd name="connsiteX7" fmla="*/ 395845 w 7049085"/>
              <a:gd name="connsiteY7" fmla="*/ 14001 h 785942"/>
              <a:gd name="connsiteX0" fmla="*/ 395845 w 6948858"/>
              <a:gd name="connsiteY0" fmla="*/ 12729 h 784670"/>
              <a:gd name="connsiteX1" fmla="*/ 6352120 w 6948858"/>
              <a:gd name="connsiteY1" fmla="*/ 0 h 784670"/>
              <a:gd name="connsiteX2" fmla="*/ 6948858 w 6948858"/>
              <a:gd name="connsiteY2" fmla="*/ 656209 h 784670"/>
              <a:gd name="connsiteX3" fmla="*/ 6804940 w 6948858"/>
              <a:gd name="connsiteY3" fmla="*/ 784670 h 784670"/>
              <a:gd name="connsiteX4" fmla="*/ 352397 w 6948858"/>
              <a:gd name="connsiteY4" fmla="*/ 775535 h 784670"/>
              <a:gd name="connsiteX5" fmla="*/ 0 w 6948858"/>
              <a:gd name="connsiteY5" fmla="*/ 386139 h 784670"/>
              <a:gd name="connsiteX6" fmla="*/ 395845 w 6948858"/>
              <a:gd name="connsiteY6" fmla="*/ 12729 h 784670"/>
              <a:gd name="connsiteX0" fmla="*/ 395845 w 6938113"/>
              <a:gd name="connsiteY0" fmla="*/ 12729 h 784670"/>
              <a:gd name="connsiteX1" fmla="*/ 6352120 w 6938113"/>
              <a:gd name="connsiteY1" fmla="*/ 0 h 784670"/>
              <a:gd name="connsiteX2" fmla="*/ 6938113 w 6938113"/>
              <a:gd name="connsiteY2" fmla="*/ 648971 h 784670"/>
              <a:gd name="connsiteX3" fmla="*/ 6804940 w 6938113"/>
              <a:gd name="connsiteY3" fmla="*/ 784670 h 784670"/>
              <a:gd name="connsiteX4" fmla="*/ 352397 w 6938113"/>
              <a:gd name="connsiteY4" fmla="*/ 775535 h 784670"/>
              <a:gd name="connsiteX5" fmla="*/ 0 w 6938113"/>
              <a:gd name="connsiteY5" fmla="*/ 386139 h 784670"/>
              <a:gd name="connsiteX6" fmla="*/ 395845 w 6938113"/>
              <a:gd name="connsiteY6" fmla="*/ 12729 h 784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8113" h="784670">
                <a:moveTo>
                  <a:pt x="395845" y="12729"/>
                </a:moveTo>
                <a:lnTo>
                  <a:pt x="6352120" y="0"/>
                </a:lnTo>
                <a:lnTo>
                  <a:pt x="6938113" y="648971"/>
                </a:lnTo>
                <a:lnTo>
                  <a:pt x="6804940" y="784670"/>
                </a:lnTo>
                <a:lnTo>
                  <a:pt x="352397" y="775535"/>
                </a:lnTo>
                <a:cubicBezTo>
                  <a:pt x="247121" y="661158"/>
                  <a:pt x="120051" y="510041"/>
                  <a:pt x="0" y="386139"/>
                </a:cubicBezTo>
                <a:cubicBezTo>
                  <a:pt x="95918" y="291126"/>
                  <a:pt x="309267" y="99334"/>
                  <a:pt x="395845" y="12729"/>
                </a:cubicBezTo>
                <a:close/>
              </a:path>
            </a:pathLst>
          </a:custGeom>
          <a:solidFill>
            <a:srgbClr val="2828A0">
              <a:alpha val="3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1481016B-B677-0B56-49F7-1558EAB470B2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061CDEA-E952-E8B1-D53E-2282ACAA8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NNSS">
              <a:extLst>
                <a:ext uri="{FF2B5EF4-FFF2-40B4-BE49-F238E27FC236}">
                  <a16:creationId xmlns:a16="http://schemas.microsoft.com/office/drawing/2014/main" id="{93D56402-B40A-632C-0556-D2BFF60E6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YuccaFlat">
              <a:extLst>
                <a:ext uri="{FF2B5EF4-FFF2-40B4-BE49-F238E27FC236}">
                  <a16:creationId xmlns:a16="http://schemas.microsoft.com/office/drawing/2014/main" id="{9D4F60AA-A933-7E9C-5BE7-9308C50BC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GW basin">
              <a:extLst>
                <a:ext uri="{FF2B5EF4-FFF2-40B4-BE49-F238E27FC236}">
                  <a16:creationId xmlns:a16="http://schemas.microsoft.com/office/drawing/2014/main" id="{E1E282D2-4168-4A87-E669-26544A7A62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02830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E5EB0DA-7FF0-96B7-1647-BA6D43FCAC9E}"/>
              </a:ext>
            </a:extLst>
          </p:cNvPr>
          <p:cNvSpPr/>
          <p:nvPr/>
        </p:nvSpPr>
        <p:spPr bwMode="auto">
          <a:xfrm>
            <a:off x="3380961" y="2313591"/>
            <a:ext cx="731520" cy="457200"/>
          </a:xfrm>
          <a:prstGeom prst="roundRect">
            <a:avLst/>
          </a:prstGeom>
          <a:solidFill>
            <a:srgbClr val="79DC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889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09E9CFC-D9D8-DF01-22C5-39A1365E6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13261" y="1188720"/>
            <a:ext cx="5844357" cy="5577840"/>
          </a:xfrm>
          <a:prstGeom prst="rect">
            <a:avLst/>
          </a:prstGeom>
        </p:spPr>
      </p:pic>
      <p:sp>
        <p:nvSpPr>
          <p:cNvPr id="8" name="5X">
            <a:extLst>
              <a:ext uri="{FF2B5EF4-FFF2-40B4-BE49-F238E27FC236}">
                <a16:creationId xmlns:a16="http://schemas.microsoft.com/office/drawing/2014/main" id="{0969158C-CEA5-8EAA-1A3C-D6E2E7E55152}"/>
              </a:ext>
            </a:extLst>
          </p:cNvPr>
          <p:cNvSpPr>
            <a:spLocks noChangeAspect="1"/>
          </p:cNvSpPr>
          <p:nvPr/>
        </p:nvSpPr>
        <p:spPr bwMode="auto">
          <a:xfrm rot="7920000">
            <a:off x="6100013" y="3555226"/>
            <a:ext cx="7040880" cy="796292"/>
          </a:xfrm>
          <a:custGeom>
            <a:avLst/>
            <a:gdLst>
              <a:gd name="connsiteX0" fmla="*/ 0 w 6708131"/>
              <a:gd name="connsiteY0" fmla="*/ 0 h 782882"/>
              <a:gd name="connsiteX1" fmla="*/ 6708131 w 6708131"/>
              <a:gd name="connsiteY1" fmla="*/ 0 h 782882"/>
              <a:gd name="connsiteX2" fmla="*/ 6708131 w 6708131"/>
              <a:gd name="connsiteY2" fmla="*/ 782882 h 782882"/>
              <a:gd name="connsiteX3" fmla="*/ 0 w 6708131"/>
              <a:gd name="connsiteY3" fmla="*/ 782882 h 782882"/>
              <a:gd name="connsiteX4" fmla="*/ 0 w 6708131"/>
              <a:gd name="connsiteY4" fmla="*/ 0 h 782882"/>
              <a:gd name="connsiteX0" fmla="*/ 5354 w 6713485"/>
              <a:gd name="connsiteY0" fmla="*/ 0 h 782882"/>
              <a:gd name="connsiteX1" fmla="*/ 6713485 w 6713485"/>
              <a:gd name="connsiteY1" fmla="*/ 0 h 782882"/>
              <a:gd name="connsiteX2" fmla="*/ 6713485 w 6713485"/>
              <a:gd name="connsiteY2" fmla="*/ 782882 h 782882"/>
              <a:gd name="connsiteX3" fmla="*/ 5354 w 6713485"/>
              <a:gd name="connsiteY3" fmla="*/ 782882 h 782882"/>
              <a:gd name="connsiteX4" fmla="*/ 0 w 6713485"/>
              <a:gd name="connsiteY4" fmla="*/ 373265 h 782882"/>
              <a:gd name="connsiteX5" fmla="*/ 5354 w 6713485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12932 w 7021063"/>
              <a:gd name="connsiteY0" fmla="*/ 0 h 782882"/>
              <a:gd name="connsiteX1" fmla="*/ 7021063 w 7021063"/>
              <a:gd name="connsiteY1" fmla="*/ 0 h 782882"/>
              <a:gd name="connsiteX2" fmla="*/ 7021063 w 7021063"/>
              <a:gd name="connsiteY2" fmla="*/ 782882 h 782882"/>
              <a:gd name="connsiteX3" fmla="*/ 312932 w 7021063"/>
              <a:gd name="connsiteY3" fmla="*/ 782882 h 782882"/>
              <a:gd name="connsiteX4" fmla="*/ 0 w 7021063"/>
              <a:gd name="connsiteY4" fmla="*/ 379094 h 782882"/>
              <a:gd name="connsiteX5" fmla="*/ 312932 w 7021063"/>
              <a:gd name="connsiteY5" fmla="*/ 0 h 782882"/>
              <a:gd name="connsiteX0" fmla="*/ 330207 w 7038338"/>
              <a:gd name="connsiteY0" fmla="*/ 0 h 782882"/>
              <a:gd name="connsiteX1" fmla="*/ 7038338 w 7038338"/>
              <a:gd name="connsiteY1" fmla="*/ 0 h 782882"/>
              <a:gd name="connsiteX2" fmla="*/ 7038338 w 7038338"/>
              <a:gd name="connsiteY2" fmla="*/ 782882 h 782882"/>
              <a:gd name="connsiteX3" fmla="*/ 330207 w 7038338"/>
              <a:gd name="connsiteY3" fmla="*/ 782882 h 782882"/>
              <a:gd name="connsiteX4" fmla="*/ 0 w 7038338"/>
              <a:gd name="connsiteY4" fmla="*/ 394649 h 782882"/>
              <a:gd name="connsiteX5" fmla="*/ 330207 w 7038338"/>
              <a:gd name="connsiteY5" fmla="*/ 0 h 782882"/>
              <a:gd name="connsiteX0" fmla="*/ 340954 w 7049085"/>
              <a:gd name="connsiteY0" fmla="*/ 0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40954 w 7049085"/>
              <a:gd name="connsiteY5" fmla="*/ 0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40954 w 7049085"/>
              <a:gd name="connsiteY3" fmla="*/ 782882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2882"/>
              <a:gd name="connsiteX1" fmla="*/ 7049085 w 7049085"/>
              <a:gd name="connsiteY1" fmla="*/ 0 h 782882"/>
              <a:gd name="connsiteX2" fmla="*/ 7049085 w 7049085"/>
              <a:gd name="connsiteY2" fmla="*/ 782882 h 782882"/>
              <a:gd name="connsiteX3" fmla="*/ 352397 w 7049085"/>
              <a:gd name="connsiteY3" fmla="*/ 776807 h 782882"/>
              <a:gd name="connsiteX4" fmla="*/ 0 w 7049085"/>
              <a:gd name="connsiteY4" fmla="*/ 387411 h 782882"/>
              <a:gd name="connsiteX5" fmla="*/ 395845 w 7049085"/>
              <a:gd name="connsiteY5" fmla="*/ 14001 h 782882"/>
              <a:gd name="connsiteX0" fmla="*/ 395845 w 7049085"/>
              <a:gd name="connsiteY0" fmla="*/ 14001 h 785942"/>
              <a:gd name="connsiteX1" fmla="*/ 7049085 w 7049085"/>
              <a:gd name="connsiteY1" fmla="*/ 0 h 785942"/>
              <a:gd name="connsiteX2" fmla="*/ 7049085 w 7049085"/>
              <a:gd name="connsiteY2" fmla="*/ 782882 h 785942"/>
              <a:gd name="connsiteX3" fmla="*/ 6804940 w 7049085"/>
              <a:gd name="connsiteY3" fmla="*/ 785942 h 785942"/>
              <a:gd name="connsiteX4" fmla="*/ 352397 w 7049085"/>
              <a:gd name="connsiteY4" fmla="*/ 776807 h 785942"/>
              <a:gd name="connsiteX5" fmla="*/ 0 w 7049085"/>
              <a:gd name="connsiteY5" fmla="*/ 387411 h 785942"/>
              <a:gd name="connsiteX6" fmla="*/ 395845 w 7049085"/>
              <a:gd name="connsiteY6" fmla="*/ 14001 h 785942"/>
              <a:gd name="connsiteX0" fmla="*/ 395845 w 7049085"/>
              <a:gd name="connsiteY0" fmla="*/ 14001 h 785942"/>
              <a:gd name="connsiteX1" fmla="*/ 6352120 w 7049085"/>
              <a:gd name="connsiteY1" fmla="*/ 1272 h 785942"/>
              <a:gd name="connsiteX2" fmla="*/ 7049085 w 7049085"/>
              <a:gd name="connsiteY2" fmla="*/ 0 h 785942"/>
              <a:gd name="connsiteX3" fmla="*/ 7049085 w 7049085"/>
              <a:gd name="connsiteY3" fmla="*/ 782882 h 785942"/>
              <a:gd name="connsiteX4" fmla="*/ 6804940 w 7049085"/>
              <a:gd name="connsiteY4" fmla="*/ 785942 h 785942"/>
              <a:gd name="connsiteX5" fmla="*/ 352397 w 7049085"/>
              <a:gd name="connsiteY5" fmla="*/ 776807 h 785942"/>
              <a:gd name="connsiteX6" fmla="*/ 0 w 7049085"/>
              <a:gd name="connsiteY6" fmla="*/ 387411 h 785942"/>
              <a:gd name="connsiteX7" fmla="*/ 395845 w 7049085"/>
              <a:gd name="connsiteY7" fmla="*/ 14001 h 785942"/>
              <a:gd name="connsiteX0" fmla="*/ 395845 w 7049085"/>
              <a:gd name="connsiteY0" fmla="*/ 14001 h 785942"/>
              <a:gd name="connsiteX1" fmla="*/ 6352120 w 7049085"/>
              <a:gd name="connsiteY1" fmla="*/ 1272 h 785942"/>
              <a:gd name="connsiteX2" fmla="*/ 7049085 w 7049085"/>
              <a:gd name="connsiteY2" fmla="*/ 0 h 785942"/>
              <a:gd name="connsiteX3" fmla="*/ 6948858 w 7049085"/>
              <a:gd name="connsiteY3" fmla="*/ 657481 h 785942"/>
              <a:gd name="connsiteX4" fmla="*/ 6804940 w 7049085"/>
              <a:gd name="connsiteY4" fmla="*/ 785942 h 785942"/>
              <a:gd name="connsiteX5" fmla="*/ 352397 w 7049085"/>
              <a:gd name="connsiteY5" fmla="*/ 776807 h 785942"/>
              <a:gd name="connsiteX6" fmla="*/ 0 w 7049085"/>
              <a:gd name="connsiteY6" fmla="*/ 387411 h 785942"/>
              <a:gd name="connsiteX7" fmla="*/ 395845 w 7049085"/>
              <a:gd name="connsiteY7" fmla="*/ 14001 h 785942"/>
              <a:gd name="connsiteX0" fmla="*/ 395845 w 6948858"/>
              <a:gd name="connsiteY0" fmla="*/ 12729 h 784670"/>
              <a:gd name="connsiteX1" fmla="*/ 6352120 w 6948858"/>
              <a:gd name="connsiteY1" fmla="*/ 0 h 784670"/>
              <a:gd name="connsiteX2" fmla="*/ 6948858 w 6948858"/>
              <a:gd name="connsiteY2" fmla="*/ 656209 h 784670"/>
              <a:gd name="connsiteX3" fmla="*/ 6804940 w 6948858"/>
              <a:gd name="connsiteY3" fmla="*/ 784670 h 784670"/>
              <a:gd name="connsiteX4" fmla="*/ 352397 w 6948858"/>
              <a:gd name="connsiteY4" fmla="*/ 775535 h 784670"/>
              <a:gd name="connsiteX5" fmla="*/ 0 w 6948858"/>
              <a:gd name="connsiteY5" fmla="*/ 386139 h 784670"/>
              <a:gd name="connsiteX6" fmla="*/ 395845 w 6948858"/>
              <a:gd name="connsiteY6" fmla="*/ 12729 h 784670"/>
              <a:gd name="connsiteX0" fmla="*/ 395845 w 6938113"/>
              <a:gd name="connsiteY0" fmla="*/ 12729 h 784670"/>
              <a:gd name="connsiteX1" fmla="*/ 6352120 w 6938113"/>
              <a:gd name="connsiteY1" fmla="*/ 0 h 784670"/>
              <a:gd name="connsiteX2" fmla="*/ 6938113 w 6938113"/>
              <a:gd name="connsiteY2" fmla="*/ 648971 h 784670"/>
              <a:gd name="connsiteX3" fmla="*/ 6804940 w 6938113"/>
              <a:gd name="connsiteY3" fmla="*/ 784670 h 784670"/>
              <a:gd name="connsiteX4" fmla="*/ 352397 w 6938113"/>
              <a:gd name="connsiteY4" fmla="*/ 775535 h 784670"/>
              <a:gd name="connsiteX5" fmla="*/ 0 w 6938113"/>
              <a:gd name="connsiteY5" fmla="*/ 386139 h 784670"/>
              <a:gd name="connsiteX6" fmla="*/ 395845 w 6938113"/>
              <a:gd name="connsiteY6" fmla="*/ 12729 h 784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8113" h="784670">
                <a:moveTo>
                  <a:pt x="395845" y="12729"/>
                </a:moveTo>
                <a:lnTo>
                  <a:pt x="6352120" y="0"/>
                </a:lnTo>
                <a:lnTo>
                  <a:pt x="6938113" y="648971"/>
                </a:lnTo>
                <a:lnTo>
                  <a:pt x="6804940" y="784670"/>
                </a:lnTo>
                <a:lnTo>
                  <a:pt x="352397" y="775535"/>
                </a:lnTo>
                <a:cubicBezTo>
                  <a:pt x="247121" y="661158"/>
                  <a:pt x="120051" y="510041"/>
                  <a:pt x="0" y="386139"/>
                </a:cubicBezTo>
                <a:cubicBezTo>
                  <a:pt x="95918" y="291126"/>
                  <a:pt x="309267" y="99334"/>
                  <a:pt x="395845" y="12729"/>
                </a:cubicBezTo>
                <a:close/>
              </a:path>
            </a:pathLst>
          </a:custGeom>
          <a:solidFill>
            <a:srgbClr val="2828A0">
              <a:alpha val="3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L-Shape 6"/>
          <p:cNvSpPr/>
          <p:nvPr/>
        </p:nvSpPr>
        <p:spPr bwMode="auto">
          <a:xfrm rot="16200000" flipH="1">
            <a:off x="6958284" y="2441434"/>
            <a:ext cx="4022712" cy="3758338"/>
          </a:xfrm>
          <a:prstGeom prst="corner">
            <a:avLst>
              <a:gd name="adj1" fmla="val 50753"/>
              <a:gd name="adj2" fmla="val 67592"/>
            </a:avLst>
          </a:prstGeom>
          <a:solidFill>
            <a:schemeClr val="accent6">
              <a:alpha val="3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Empirical Relations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97" y="1188720"/>
            <a:ext cx="6343456" cy="5303520"/>
          </a:xfrm>
        </p:spPr>
        <p:txBody>
          <a:bodyPr/>
          <a:lstStyle/>
          <a:p>
            <a:r>
              <a:rPr lang="en-US" dirty="0"/>
              <a:t>Other empirical relations </a:t>
            </a:r>
          </a:p>
          <a:p>
            <a:pPr lvl="1"/>
            <a:r>
              <a:rPr lang="en-US" b="1" i="1" dirty="0"/>
              <a:t>T</a:t>
            </a:r>
            <a:r>
              <a:rPr lang="en-US" dirty="0"/>
              <a:t> (ft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²/d) = 230 *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SC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(gpm/ft),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  <a:hlinkClick r:id="rId4"/>
              </a:rPr>
              <a:t>Thomasson and others, 1960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endParaRPr lang="en-US" sz="1600" dirty="0"/>
          </a:p>
          <a:p>
            <a:pPr lvl="1"/>
            <a:r>
              <a:rPr lang="en-US" b="1" i="1" dirty="0"/>
              <a:t>T</a:t>
            </a:r>
            <a:r>
              <a:rPr lang="en-US" dirty="0"/>
              <a:t> (ft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²/d) = 217 *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SC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1.124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(gpm/ft),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  <a:hlinkClick r:id="rId5"/>
              </a:rPr>
              <a:t>Yager and others, 2012</a:t>
            </a:r>
            <a:r>
              <a:rPr lang="en-US" altLang="en-US" sz="160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endParaRPr lang="en-US" sz="1600" dirty="0"/>
          </a:p>
          <a:p>
            <a:r>
              <a:rPr lang="en-US" dirty="0"/>
              <a:t>Useful range of </a:t>
            </a:r>
            <a:r>
              <a:rPr lang="en-US" b="1" i="1" dirty="0"/>
              <a:t>SC</a:t>
            </a:r>
            <a:r>
              <a:rPr lang="en-US" dirty="0"/>
              <a:t> estimates limited </a:t>
            </a:r>
          </a:p>
          <a:p>
            <a:pPr lvl="1"/>
            <a:r>
              <a:rPr lang="en-US" b="1" i="1" dirty="0"/>
              <a:t>SC</a:t>
            </a:r>
            <a:r>
              <a:rPr lang="en-US" dirty="0"/>
              <a:t> &lt; 0.3 gpm/ft, not an aquifer</a:t>
            </a:r>
          </a:p>
          <a:p>
            <a:pPr lvl="1"/>
            <a:r>
              <a:rPr lang="en-US" b="1" i="1" dirty="0"/>
              <a:t>SC</a:t>
            </a:r>
            <a:r>
              <a:rPr lang="en-US" dirty="0"/>
              <a:t> &gt; 100 gpm/ft, very transmissive</a:t>
            </a:r>
          </a:p>
          <a:p>
            <a:pPr lvl="1"/>
            <a:r>
              <a:rPr lang="en-US" dirty="0"/>
              <a:t>No practical differences where useful</a:t>
            </a:r>
          </a:p>
          <a:p>
            <a:r>
              <a:rPr lang="en-US" dirty="0"/>
              <a:t>Specific equation unimportant</a:t>
            </a:r>
          </a:p>
          <a:p>
            <a:pPr lvl="1"/>
            <a:r>
              <a:rPr lang="en-US" dirty="0"/>
              <a:t>Slop in relation negates differences</a:t>
            </a:r>
          </a:p>
          <a:p>
            <a:pPr lvl="1"/>
            <a:r>
              <a:rPr lang="en-US" dirty="0"/>
              <a:t>Use whatever makes others happy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090470" y="2564969"/>
            <a:ext cx="3758337" cy="3775162"/>
            <a:chOff x="5486400" y="2286004"/>
            <a:chExt cx="2761621" cy="3775162"/>
          </a:xfrm>
        </p:grpSpPr>
        <p:sp>
          <p:nvSpPr>
            <p:cNvPr id="5" name="Freeform 4"/>
            <p:cNvSpPr/>
            <p:nvPr/>
          </p:nvSpPr>
          <p:spPr bwMode="auto">
            <a:xfrm>
              <a:off x="5486400" y="4409272"/>
              <a:ext cx="1357385" cy="1643722"/>
            </a:xfrm>
            <a:custGeom>
              <a:avLst/>
              <a:gdLst>
                <a:gd name="connsiteX0" fmla="*/ 0 w 1402773"/>
                <a:gd name="connsiteY0" fmla="*/ 0 h 1506682"/>
                <a:gd name="connsiteX1" fmla="*/ 1402773 w 1402773"/>
                <a:gd name="connsiteY1" fmla="*/ 10391 h 1506682"/>
                <a:gd name="connsiteX2" fmla="*/ 1392382 w 1402773"/>
                <a:gd name="connsiteY2" fmla="*/ 1506682 h 1506682"/>
                <a:gd name="connsiteX3" fmla="*/ 1392382 w 1402773"/>
                <a:gd name="connsiteY3" fmla="*/ 1506682 h 1506682"/>
                <a:gd name="connsiteX0" fmla="*/ 0 w 1402773"/>
                <a:gd name="connsiteY0" fmla="*/ 1516 h 1508198"/>
                <a:gd name="connsiteX1" fmla="*/ 1402773 w 1402773"/>
                <a:gd name="connsiteY1" fmla="*/ 0 h 1508198"/>
                <a:gd name="connsiteX2" fmla="*/ 1392382 w 1402773"/>
                <a:gd name="connsiteY2" fmla="*/ 1508198 h 1508198"/>
                <a:gd name="connsiteX3" fmla="*/ 1392382 w 1402773"/>
                <a:gd name="connsiteY3" fmla="*/ 1508198 h 1508198"/>
                <a:gd name="connsiteX0" fmla="*/ 0 w 1402773"/>
                <a:gd name="connsiteY0" fmla="*/ 1516 h 1619916"/>
                <a:gd name="connsiteX1" fmla="*/ 1402773 w 1402773"/>
                <a:gd name="connsiteY1" fmla="*/ 0 h 1619916"/>
                <a:gd name="connsiteX2" fmla="*/ 1392382 w 1402773"/>
                <a:gd name="connsiteY2" fmla="*/ 1508198 h 1619916"/>
                <a:gd name="connsiteX3" fmla="*/ 1370951 w 1402773"/>
                <a:gd name="connsiteY3" fmla="*/ 1508198 h 1619916"/>
                <a:gd name="connsiteX0" fmla="*/ 0 w 1402773"/>
                <a:gd name="connsiteY0" fmla="*/ 1516 h 1508198"/>
                <a:gd name="connsiteX1" fmla="*/ 1402773 w 1402773"/>
                <a:gd name="connsiteY1" fmla="*/ 0 h 1508198"/>
                <a:gd name="connsiteX2" fmla="*/ 1392382 w 1402773"/>
                <a:gd name="connsiteY2" fmla="*/ 1508198 h 1508198"/>
                <a:gd name="connsiteX0" fmla="*/ 0 w 1407985"/>
                <a:gd name="connsiteY0" fmla="*/ 1516 h 1508198"/>
                <a:gd name="connsiteX1" fmla="*/ 1402773 w 1407985"/>
                <a:gd name="connsiteY1" fmla="*/ 0 h 1508198"/>
                <a:gd name="connsiteX2" fmla="*/ 1406669 w 1407985"/>
                <a:gd name="connsiteY2" fmla="*/ 1508198 h 1508198"/>
                <a:gd name="connsiteX0" fmla="*/ 0 w 1406669"/>
                <a:gd name="connsiteY0" fmla="*/ 1516 h 1508198"/>
                <a:gd name="connsiteX1" fmla="*/ 1402773 w 1406669"/>
                <a:gd name="connsiteY1" fmla="*/ 0 h 1508198"/>
                <a:gd name="connsiteX2" fmla="*/ 1406669 w 1406669"/>
                <a:gd name="connsiteY2" fmla="*/ 1508198 h 1508198"/>
                <a:gd name="connsiteX0" fmla="*/ 0 w 1406669"/>
                <a:gd name="connsiteY0" fmla="*/ 1516 h 1508198"/>
                <a:gd name="connsiteX1" fmla="*/ 1402773 w 1406669"/>
                <a:gd name="connsiteY1" fmla="*/ 0 h 1508198"/>
                <a:gd name="connsiteX2" fmla="*/ 1406669 w 1406669"/>
                <a:gd name="connsiteY2" fmla="*/ 1508198 h 150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6669" h="1508198">
                  <a:moveTo>
                    <a:pt x="0" y="1516"/>
                  </a:moveTo>
                  <a:lnTo>
                    <a:pt x="1402773" y="0"/>
                  </a:lnTo>
                  <a:cubicBezTo>
                    <a:pt x="1406453" y="967870"/>
                    <a:pt x="1402448" y="387676"/>
                    <a:pt x="1406669" y="1508198"/>
                  </a:cubicBezTo>
                </a:path>
              </a:pathLst>
            </a:custGeom>
            <a:noFill/>
            <a:ln w="571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5486401" y="2286004"/>
              <a:ext cx="2761620" cy="3775162"/>
            </a:xfrm>
            <a:custGeom>
              <a:avLst/>
              <a:gdLst>
                <a:gd name="connsiteX0" fmla="*/ 0 w 1402773"/>
                <a:gd name="connsiteY0" fmla="*/ 0 h 1506682"/>
                <a:gd name="connsiteX1" fmla="*/ 1402773 w 1402773"/>
                <a:gd name="connsiteY1" fmla="*/ 10391 h 1506682"/>
                <a:gd name="connsiteX2" fmla="*/ 1392382 w 1402773"/>
                <a:gd name="connsiteY2" fmla="*/ 1506682 h 1506682"/>
                <a:gd name="connsiteX3" fmla="*/ 1392382 w 1402773"/>
                <a:gd name="connsiteY3" fmla="*/ 1506682 h 1506682"/>
                <a:gd name="connsiteX0" fmla="*/ 0 w 1402773"/>
                <a:gd name="connsiteY0" fmla="*/ 1516 h 1508198"/>
                <a:gd name="connsiteX1" fmla="*/ 1402773 w 1402773"/>
                <a:gd name="connsiteY1" fmla="*/ 0 h 1508198"/>
                <a:gd name="connsiteX2" fmla="*/ 1392382 w 1402773"/>
                <a:gd name="connsiteY2" fmla="*/ 1508198 h 1508198"/>
                <a:gd name="connsiteX3" fmla="*/ 1392382 w 1402773"/>
                <a:gd name="connsiteY3" fmla="*/ 1508198 h 1508198"/>
                <a:gd name="connsiteX0" fmla="*/ 0 w 1402773"/>
                <a:gd name="connsiteY0" fmla="*/ 1516 h 1619916"/>
                <a:gd name="connsiteX1" fmla="*/ 1402773 w 1402773"/>
                <a:gd name="connsiteY1" fmla="*/ 0 h 1619916"/>
                <a:gd name="connsiteX2" fmla="*/ 1392382 w 1402773"/>
                <a:gd name="connsiteY2" fmla="*/ 1508198 h 1619916"/>
                <a:gd name="connsiteX3" fmla="*/ 1370951 w 1402773"/>
                <a:gd name="connsiteY3" fmla="*/ 1508198 h 1619916"/>
                <a:gd name="connsiteX0" fmla="*/ 0 w 1402773"/>
                <a:gd name="connsiteY0" fmla="*/ 1516 h 1508198"/>
                <a:gd name="connsiteX1" fmla="*/ 1402773 w 1402773"/>
                <a:gd name="connsiteY1" fmla="*/ 0 h 1508198"/>
                <a:gd name="connsiteX2" fmla="*/ 1392382 w 1402773"/>
                <a:gd name="connsiteY2" fmla="*/ 1508198 h 1508198"/>
                <a:gd name="connsiteX0" fmla="*/ 0 w 1407985"/>
                <a:gd name="connsiteY0" fmla="*/ 1516 h 1508198"/>
                <a:gd name="connsiteX1" fmla="*/ 1402773 w 1407985"/>
                <a:gd name="connsiteY1" fmla="*/ 0 h 1508198"/>
                <a:gd name="connsiteX2" fmla="*/ 1406669 w 1407985"/>
                <a:gd name="connsiteY2" fmla="*/ 1508198 h 1508198"/>
                <a:gd name="connsiteX0" fmla="*/ 0 w 1406669"/>
                <a:gd name="connsiteY0" fmla="*/ 1516 h 1508198"/>
                <a:gd name="connsiteX1" fmla="*/ 1402773 w 1406669"/>
                <a:gd name="connsiteY1" fmla="*/ 0 h 1508198"/>
                <a:gd name="connsiteX2" fmla="*/ 1406669 w 1406669"/>
                <a:gd name="connsiteY2" fmla="*/ 1508198 h 1508198"/>
                <a:gd name="connsiteX0" fmla="*/ 0 w 1406669"/>
                <a:gd name="connsiteY0" fmla="*/ 1516 h 1508198"/>
                <a:gd name="connsiteX1" fmla="*/ 1402773 w 1406669"/>
                <a:gd name="connsiteY1" fmla="*/ 0 h 1508198"/>
                <a:gd name="connsiteX2" fmla="*/ 1406669 w 1406669"/>
                <a:gd name="connsiteY2" fmla="*/ 1508198 h 150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6669" h="1508198">
                  <a:moveTo>
                    <a:pt x="0" y="1516"/>
                  </a:moveTo>
                  <a:lnTo>
                    <a:pt x="1402773" y="0"/>
                  </a:lnTo>
                  <a:cubicBezTo>
                    <a:pt x="1406453" y="967870"/>
                    <a:pt x="1402448" y="387676"/>
                    <a:pt x="1406669" y="1508198"/>
                  </a:cubicBezTo>
                </a:path>
              </a:pathLst>
            </a:custGeom>
            <a:noFill/>
            <a:ln w="571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" name="NV locator small">
            <a:extLst>
              <a:ext uri="{FF2B5EF4-FFF2-40B4-BE49-F238E27FC236}">
                <a16:creationId xmlns:a16="http://schemas.microsoft.com/office/drawing/2014/main" id="{D7F46C21-4F0B-D67C-D60D-5BD20FC5BF1E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6CE30AA-DC48-A0E2-6E95-C8016C18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NNSS">
              <a:extLst>
                <a:ext uri="{FF2B5EF4-FFF2-40B4-BE49-F238E27FC236}">
                  <a16:creationId xmlns:a16="http://schemas.microsoft.com/office/drawing/2014/main" id="{EFBA4739-15F5-314A-E522-3E672E956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YuccaFlat">
              <a:extLst>
                <a:ext uri="{FF2B5EF4-FFF2-40B4-BE49-F238E27FC236}">
                  <a16:creationId xmlns:a16="http://schemas.microsoft.com/office/drawing/2014/main" id="{0B1407A4-24E5-6178-0F00-E70DC48F1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GW basin">
              <a:extLst>
                <a:ext uri="{FF2B5EF4-FFF2-40B4-BE49-F238E27FC236}">
                  <a16:creationId xmlns:a16="http://schemas.microsoft.com/office/drawing/2014/main" id="{FB1B7870-2E5D-1C68-91AB-2C8D82C4E9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81898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9B9B"/>
                                      </p:to>
                                    </p:animClr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D1E6638-445B-DE34-35DC-DF503FDD3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760" y="1188720"/>
            <a:ext cx="4927001" cy="5577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Death Valley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8720"/>
            <a:ext cx="6862649" cy="5303520"/>
          </a:xfrm>
        </p:spPr>
        <p:txBody>
          <a:bodyPr/>
          <a:lstStyle/>
          <a:p>
            <a:r>
              <a:rPr lang="en-US" dirty="0"/>
              <a:t>Transmissivities</a:t>
            </a:r>
          </a:p>
          <a:p>
            <a:pPr lvl="1"/>
            <a:r>
              <a:rPr lang="en-US" dirty="0"/>
              <a:t>Many aquifer tests because of nuclear tests</a:t>
            </a:r>
          </a:p>
          <a:p>
            <a:pPr lvl="1"/>
            <a:r>
              <a:rPr lang="en-US" dirty="0"/>
              <a:t>140 aquifer-test results, incudes “</a:t>
            </a:r>
            <a:r>
              <a:rPr lang="en-US" dirty="0">
                <a:hlinkClick r:id="rId3"/>
              </a:rPr>
              <a:t>slug tests</a:t>
            </a:r>
            <a:r>
              <a:rPr lang="en-US" dirty="0"/>
              <a:t>”</a:t>
            </a:r>
          </a:p>
          <a:p>
            <a:r>
              <a:rPr lang="en-US" dirty="0"/>
              <a:t>Specific Capacity</a:t>
            </a:r>
          </a:p>
          <a:p>
            <a:pPr marL="457200" lvl="1" indent="0">
              <a:buNone/>
            </a:pPr>
            <a:r>
              <a:rPr lang="en-US" dirty="0"/>
              <a:t>~ 15,000 well logs, 	Mostly Pahrump</a:t>
            </a:r>
          </a:p>
          <a:p>
            <a:pPr marL="457200" lvl="1" indent="0">
              <a:buNone/>
            </a:pPr>
            <a:r>
              <a:rPr lang="en-US" dirty="0"/>
              <a:t>~ 4,700 SC reported, 	Mostly Pahrump</a:t>
            </a:r>
          </a:p>
          <a:p>
            <a:pPr marL="457200" lvl="1" indent="0">
              <a:buNone/>
            </a:pPr>
            <a:r>
              <a:rPr lang="en-US" dirty="0"/>
              <a:t>~ 350, Q &gt; 30 gpm </a:t>
            </a:r>
          </a:p>
          <a:p>
            <a:pPr marL="457200" lvl="1" indent="0">
              <a:buNone/>
            </a:pPr>
            <a:r>
              <a:rPr lang="en-US" dirty="0"/>
              <a:t>~ 130 Useful estimates of transmissivity </a:t>
            </a:r>
          </a:p>
          <a:p>
            <a:r>
              <a:rPr lang="en-US" dirty="0"/>
              <a:t>Transmissivity sites mapped with</a:t>
            </a:r>
          </a:p>
          <a:p>
            <a:pPr lvl="1"/>
            <a:r>
              <a:rPr lang="en-US" dirty="0">
                <a:hlinkClick r:id="rId4"/>
              </a:rPr>
              <a:t>KML_WritePoints.v3</a:t>
            </a:r>
            <a:endParaRPr lang="en-US" dirty="0"/>
          </a:p>
          <a:p>
            <a:pPr lvl="1"/>
            <a:r>
              <a:rPr lang="en-US" dirty="0"/>
              <a:t>Attach links and images to mapped points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10265759" y="6444090"/>
            <a:ext cx="1779842" cy="245460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MILES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3760" y="5459094"/>
            <a:ext cx="1982233" cy="1307466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4" name="NV locator small">
            <a:extLst>
              <a:ext uri="{FF2B5EF4-FFF2-40B4-BE49-F238E27FC236}">
                <a16:creationId xmlns:a16="http://schemas.microsoft.com/office/drawing/2014/main" id="{CCACBED9-AE97-5292-A886-E577265EE774}"/>
              </a:ext>
            </a:extLst>
          </p:cNvPr>
          <p:cNvGrpSpPr>
            <a:grpSpLocks noChangeAspect="1"/>
          </p:cNvGrpSpPr>
          <p:nvPr/>
        </p:nvGrpSpPr>
        <p:grpSpPr>
          <a:xfrm>
            <a:off x="10515602" y="27432"/>
            <a:ext cx="679703" cy="1005840"/>
            <a:chOff x="7507288" y="1233488"/>
            <a:chExt cx="3619500" cy="53562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C56A8ACB-F2A5-E0CD-56A3-AB31B5E7C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288" y="1233488"/>
              <a:ext cx="3619500" cy="5356225"/>
            </a:xfrm>
            <a:custGeom>
              <a:avLst/>
              <a:gdLst>
                <a:gd name="T0" fmla="*/ 18 w 2280"/>
                <a:gd name="T1" fmla="*/ 1460 h 3374"/>
                <a:gd name="T2" fmla="*/ 90 w 2280"/>
                <a:gd name="T3" fmla="*/ 1527 h 3374"/>
                <a:gd name="T4" fmla="*/ 137 w 2280"/>
                <a:gd name="T5" fmla="*/ 1571 h 3374"/>
                <a:gd name="T6" fmla="*/ 168 w 2280"/>
                <a:gd name="T7" fmla="*/ 1601 h 3374"/>
                <a:gd name="T8" fmla="*/ 265 w 2280"/>
                <a:gd name="T9" fmla="*/ 1691 h 3374"/>
                <a:gd name="T10" fmla="*/ 421 w 2280"/>
                <a:gd name="T11" fmla="*/ 1836 h 3374"/>
                <a:gd name="T12" fmla="*/ 716 w 2280"/>
                <a:gd name="T13" fmla="*/ 2114 h 3374"/>
                <a:gd name="T14" fmla="*/ 866 w 2280"/>
                <a:gd name="T15" fmla="*/ 2253 h 3374"/>
                <a:gd name="T16" fmla="*/ 1101 w 2280"/>
                <a:gd name="T17" fmla="*/ 2474 h 3374"/>
                <a:gd name="T18" fmla="*/ 1443 w 2280"/>
                <a:gd name="T19" fmla="*/ 2793 h 3374"/>
                <a:gd name="T20" fmla="*/ 1613 w 2280"/>
                <a:gd name="T21" fmla="*/ 2952 h 3374"/>
                <a:gd name="T22" fmla="*/ 1716 w 2280"/>
                <a:gd name="T23" fmla="*/ 3048 h 3374"/>
                <a:gd name="T24" fmla="*/ 1852 w 2280"/>
                <a:gd name="T25" fmla="*/ 3176 h 3374"/>
                <a:gd name="T26" fmla="*/ 1995 w 2280"/>
                <a:gd name="T27" fmla="*/ 3309 h 3374"/>
                <a:gd name="T28" fmla="*/ 2065 w 2280"/>
                <a:gd name="T29" fmla="*/ 3355 h 3374"/>
                <a:gd name="T30" fmla="*/ 2060 w 2280"/>
                <a:gd name="T31" fmla="*/ 3328 h 3374"/>
                <a:gd name="T32" fmla="*/ 2081 w 2280"/>
                <a:gd name="T33" fmla="*/ 3315 h 3374"/>
                <a:gd name="T34" fmla="*/ 2086 w 2280"/>
                <a:gd name="T35" fmla="*/ 3275 h 3374"/>
                <a:gd name="T36" fmla="*/ 2047 w 2280"/>
                <a:gd name="T37" fmla="*/ 3159 h 3374"/>
                <a:gd name="T38" fmla="*/ 2049 w 2280"/>
                <a:gd name="T39" fmla="*/ 3117 h 3374"/>
                <a:gd name="T40" fmla="*/ 2041 w 2280"/>
                <a:gd name="T41" fmla="*/ 3096 h 3374"/>
                <a:gd name="T42" fmla="*/ 2044 w 2280"/>
                <a:gd name="T43" fmla="*/ 3076 h 3374"/>
                <a:gd name="T44" fmla="*/ 2030 w 2280"/>
                <a:gd name="T45" fmla="*/ 3038 h 3374"/>
                <a:gd name="T46" fmla="*/ 2030 w 2280"/>
                <a:gd name="T47" fmla="*/ 2974 h 3374"/>
                <a:gd name="T48" fmla="*/ 2041 w 2280"/>
                <a:gd name="T49" fmla="*/ 2954 h 3374"/>
                <a:gd name="T50" fmla="*/ 2012 w 2280"/>
                <a:gd name="T51" fmla="*/ 2898 h 3374"/>
                <a:gd name="T52" fmla="*/ 2011 w 2280"/>
                <a:gd name="T53" fmla="*/ 2877 h 3374"/>
                <a:gd name="T54" fmla="*/ 2007 w 2280"/>
                <a:gd name="T55" fmla="*/ 2848 h 3374"/>
                <a:gd name="T56" fmla="*/ 2036 w 2280"/>
                <a:gd name="T57" fmla="*/ 2840 h 3374"/>
                <a:gd name="T58" fmla="*/ 2079 w 2280"/>
                <a:gd name="T59" fmla="*/ 2820 h 3374"/>
                <a:gd name="T60" fmla="*/ 2103 w 2280"/>
                <a:gd name="T61" fmla="*/ 2824 h 3374"/>
                <a:gd name="T62" fmla="*/ 2124 w 2280"/>
                <a:gd name="T63" fmla="*/ 2831 h 3374"/>
                <a:gd name="T64" fmla="*/ 2164 w 2280"/>
                <a:gd name="T65" fmla="*/ 2834 h 3374"/>
                <a:gd name="T66" fmla="*/ 2179 w 2280"/>
                <a:gd name="T67" fmla="*/ 2863 h 3374"/>
                <a:gd name="T68" fmla="*/ 2198 w 2280"/>
                <a:gd name="T69" fmla="*/ 2878 h 3374"/>
                <a:gd name="T70" fmla="*/ 2247 w 2280"/>
                <a:gd name="T71" fmla="*/ 2866 h 3374"/>
                <a:gd name="T72" fmla="*/ 2271 w 2280"/>
                <a:gd name="T73" fmla="*/ 2802 h 3374"/>
                <a:gd name="T74" fmla="*/ 2276 w 2280"/>
                <a:gd name="T75" fmla="*/ 2649 h 3374"/>
                <a:gd name="T76" fmla="*/ 2268 w 2280"/>
                <a:gd name="T77" fmla="*/ 2481 h 3374"/>
                <a:gd name="T78" fmla="*/ 2261 w 2280"/>
                <a:gd name="T79" fmla="*/ 2264 h 3374"/>
                <a:gd name="T80" fmla="*/ 2257 w 2280"/>
                <a:gd name="T81" fmla="*/ 2150 h 3374"/>
                <a:gd name="T82" fmla="*/ 2254 w 2280"/>
                <a:gd name="T83" fmla="*/ 1996 h 3374"/>
                <a:gd name="T84" fmla="*/ 2243 w 2280"/>
                <a:gd name="T85" fmla="*/ 1661 h 3374"/>
                <a:gd name="T86" fmla="*/ 2225 w 2280"/>
                <a:gd name="T87" fmla="*/ 1094 h 3374"/>
                <a:gd name="T88" fmla="*/ 2219 w 2280"/>
                <a:gd name="T89" fmla="*/ 905 h 3374"/>
                <a:gd name="T90" fmla="*/ 2210 w 2280"/>
                <a:gd name="T91" fmla="*/ 604 h 3374"/>
                <a:gd name="T92" fmla="*/ 2204 w 2280"/>
                <a:gd name="T93" fmla="*/ 374 h 3374"/>
                <a:gd name="T94" fmla="*/ 2183 w 2280"/>
                <a:gd name="T95" fmla="*/ 2 h 3374"/>
                <a:gd name="T96" fmla="*/ 1963 w 2280"/>
                <a:gd name="T97" fmla="*/ 6 h 3374"/>
                <a:gd name="T98" fmla="*/ 1754 w 2280"/>
                <a:gd name="T99" fmla="*/ 11 h 3374"/>
                <a:gd name="T100" fmla="*/ 1483 w 2280"/>
                <a:gd name="T101" fmla="*/ 15 h 3374"/>
                <a:gd name="T102" fmla="*/ 1351 w 2280"/>
                <a:gd name="T103" fmla="*/ 17 h 3374"/>
                <a:gd name="T104" fmla="*/ 1177 w 2280"/>
                <a:gd name="T105" fmla="*/ 17 h 3374"/>
                <a:gd name="T106" fmla="*/ 982 w 2280"/>
                <a:gd name="T107" fmla="*/ 16 h 3374"/>
                <a:gd name="T108" fmla="*/ 723 w 2280"/>
                <a:gd name="T109" fmla="*/ 15 h 3374"/>
                <a:gd name="T110" fmla="*/ 408 w 2280"/>
                <a:gd name="T111" fmla="*/ 11 h 3374"/>
                <a:gd name="T112" fmla="*/ 94 w 2280"/>
                <a:gd name="T113" fmla="*/ 1 h 3374"/>
                <a:gd name="T114" fmla="*/ 31 w 2280"/>
                <a:gd name="T115" fmla="*/ 543 h 3374"/>
                <a:gd name="T116" fmla="*/ 19 w 2280"/>
                <a:gd name="T117" fmla="*/ 900 h 3374"/>
                <a:gd name="T118" fmla="*/ 10 w 2280"/>
                <a:gd name="T119" fmla="*/ 1118 h 3374"/>
                <a:gd name="T120" fmla="*/ 7 w 2280"/>
                <a:gd name="T121" fmla="*/ 1204 h 3374"/>
                <a:gd name="T122" fmla="*/ 3 w 2280"/>
                <a:gd name="T123" fmla="*/ 1290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0" h="3374">
                  <a:moveTo>
                    <a:pt x="2" y="1332"/>
                  </a:moveTo>
                  <a:lnTo>
                    <a:pt x="2" y="1334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5"/>
                  </a:lnTo>
                  <a:lnTo>
                    <a:pt x="2" y="1337"/>
                  </a:lnTo>
                  <a:lnTo>
                    <a:pt x="1" y="1363"/>
                  </a:lnTo>
                  <a:lnTo>
                    <a:pt x="1" y="1388"/>
                  </a:lnTo>
                  <a:lnTo>
                    <a:pt x="0" y="1410"/>
                  </a:lnTo>
                  <a:lnTo>
                    <a:pt x="0" y="1443"/>
                  </a:lnTo>
                  <a:lnTo>
                    <a:pt x="12" y="1454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18" y="1460"/>
                  </a:lnTo>
                  <a:lnTo>
                    <a:pt x="21" y="1463"/>
                  </a:lnTo>
                  <a:lnTo>
                    <a:pt x="22" y="1464"/>
                  </a:lnTo>
                  <a:lnTo>
                    <a:pt x="23" y="1465"/>
                  </a:lnTo>
                  <a:lnTo>
                    <a:pt x="32" y="1472"/>
                  </a:lnTo>
                  <a:lnTo>
                    <a:pt x="34" y="1475"/>
                  </a:lnTo>
                  <a:lnTo>
                    <a:pt x="34" y="1475"/>
                  </a:lnTo>
                  <a:lnTo>
                    <a:pt x="36" y="1477"/>
                  </a:lnTo>
                  <a:lnTo>
                    <a:pt x="57" y="1496"/>
                  </a:lnTo>
                  <a:lnTo>
                    <a:pt x="81" y="1518"/>
                  </a:lnTo>
                  <a:lnTo>
                    <a:pt x="90" y="1527"/>
                  </a:lnTo>
                  <a:lnTo>
                    <a:pt x="113" y="1549"/>
                  </a:lnTo>
                  <a:lnTo>
                    <a:pt x="113" y="1549"/>
                  </a:lnTo>
                  <a:lnTo>
                    <a:pt x="116" y="1552"/>
                  </a:lnTo>
                  <a:lnTo>
                    <a:pt x="116" y="1552"/>
                  </a:lnTo>
                  <a:lnTo>
                    <a:pt x="118" y="1554"/>
                  </a:lnTo>
                  <a:lnTo>
                    <a:pt x="118" y="1554"/>
                  </a:lnTo>
                  <a:lnTo>
                    <a:pt x="124" y="1559"/>
                  </a:lnTo>
                  <a:lnTo>
                    <a:pt x="126" y="1561"/>
                  </a:lnTo>
                  <a:lnTo>
                    <a:pt x="133" y="1568"/>
                  </a:lnTo>
                  <a:lnTo>
                    <a:pt x="133" y="1568"/>
                  </a:lnTo>
                  <a:lnTo>
                    <a:pt x="135" y="1569"/>
                  </a:lnTo>
                  <a:lnTo>
                    <a:pt x="137" y="1571"/>
                  </a:lnTo>
                  <a:lnTo>
                    <a:pt x="139" y="1573"/>
                  </a:lnTo>
                  <a:lnTo>
                    <a:pt x="151" y="1585"/>
                  </a:lnTo>
                  <a:lnTo>
                    <a:pt x="152" y="1585"/>
                  </a:lnTo>
                  <a:lnTo>
                    <a:pt x="152" y="1586"/>
                  </a:lnTo>
                  <a:lnTo>
                    <a:pt x="164" y="1596"/>
                  </a:lnTo>
                  <a:lnTo>
                    <a:pt x="164" y="1597"/>
                  </a:lnTo>
                  <a:lnTo>
                    <a:pt x="165" y="1598"/>
                  </a:lnTo>
                  <a:lnTo>
                    <a:pt x="165" y="1598"/>
                  </a:lnTo>
                  <a:lnTo>
                    <a:pt x="166" y="1598"/>
                  </a:lnTo>
                  <a:lnTo>
                    <a:pt x="166" y="1599"/>
                  </a:lnTo>
                  <a:lnTo>
                    <a:pt x="168" y="1600"/>
                  </a:lnTo>
                  <a:lnTo>
                    <a:pt x="168" y="1601"/>
                  </a:lnTo>
                  <a:lnTo>
                    <a:pt x="179" y="1611"/>
                  </a:lnTo>
                  <a:lnTo>
                    <a:pt x="185" y="1616"/>
                  </a:lnTo>
                  <a:lnTo>
                    <a:pt x="185" y="1616"/>
                  </a:lnTo>
                  <a:lnTo>
                    <a:pt x="201" y="1631"/>
                  </a:lnTo>
                  <a:lnTo>
                    <a:pt x="202" y="1632"/>
                  </a:lnTo>
                  <a:lnTo>
                    <a:pt x="202" y="1632"/>
                  </a:lnTo>
                  <a:lnTo>
                    <a:pt x="229" y="1658"/>
                  </a:lnTo>
                  <a:lnTo>
                    <a:pt x="231" y="1660"/>
                  </a:lnTo>
                  <a:lnTo>
                    <a:pt x="245" y="1672"/>
                  </a:lnTo>
                  <a:lnTo>
                    <a:pt x="246" y="1673"/>
                  </a:lnTo>
                  <a:lnTo>
                    <a:pt x="247" y="1674"/>
                  </a:lnTo>
                  <a:lnTo>
                    <a:pt x="265" y="1691"/>
                  </a:lnTo>
                  <a:lnTo>
                    <a:pt x="276" y="1701"/>
                  </a:lnTo>
                  <a:lnTo>
                    <a:pt x="281" y="1707"/>
                  </a:lnTo>
                  <a:lnTo>
                    <a:pt x="310" y="1734"/>
                  </a:lnTo>
                  <a:lnTo>
                    <a:pt x="322" y="1744"/>
                  </a:lnTo>
                  <a:lnTo>
                    <a:pt x="332" y="1754"/>
                  </a:lnTo>
                  <a:lnTo>
                    <a:pt x="338" y="1759"/>
                  </a:lnTo>
                  <a:lnTo>
                    <a:pt x="357" y="1778"/>
                  </a:lnTo>
                  <a:lnTo>
                    <a:pt x="368" y="1788"/>
                  </a:lnTo>
                  <a:lnTo>
                    <a:pt x="387" y="1806"/>
                  </a:lnTo>
                  <a:lnTo>
                    <a:pt x="387" y="1806"/>
                  </a:lnTo>
                  <a:lnTo>
                    <a:pt x="397" y="1814"/>
                  </a:lnTo>
                  <a:lnTo>
                    <a:pt x="421" y="1836"/>
                  </a:lnTo>
                  <a:lnTo>
                    <a:pt x="444" y="1858"/>
                  </a:lnTo>
                  <a:lnTo>
                    <a:pt x="444" y="1858"/>
                  </a:lnTo>
                  <a:lnTo>
                    <a:pt x="453" y="1868"/>
                  </a:lnTo>
                  <a:lnTo>
                    <a:pt x="463" y="1876"/>
                  </a:lnTo>
                  <a:lnTo>
                    <a:pt x="475" y="1887"/>
                  </a:lnTo>
                  <a:lnTo>
                    <a:pt x="510" y="1921"/>
                  </a:lnTo>
                  <a:lnTo>
                    <a:pt x="528" y="1937"/>
                  </a:lnTo>
                  <a:lnTo>
                    <a:pt x="555" y="1962"/>
                  </a:lnTo>
                  <a:lnTo>
                    <a:pt x="583" y="1988"/>
                  </a:lnTo>
                  <a:lnTo>
                    <a:pt x="649" y="2050"/>
                  </a:lnTo>
                  <a:lnTo>
                    <a:pt x="706" y="2103"/>
                  </a:lnTo>
                  <a:lnTo>
                    <a:pt x="716" y="2114"/>
                  </a:lnTo>
                  <a:lnTo>
                    <a:pt x="724" y="2120"/>
                  </a:lnTo>
                  <a:lnTo>
                    <a:pt x="729" y="2125"/>
                  </a:lnTo>
                  <a:lnTo>
                    <a:pt x="729" y="2125"/>
                  </a:lnTo>
                  <a:lnTo>
                    <a:pt x="751" y="2145"/>
                  </a:lnTo>
                  <a:lnTo>
                    <a:pt x="754" y="2147"/>
                  </a:lnTo>
                  <a:lnTo>
                    <a:pt x="754" y="2148"/>
                  </a:lnTo>
                  <a:lnTo>
                    <a:pt x="781" y="2173"/>
                  </a:lnTo>
                  <a:lnTo>
                    <a:pt x="791" y="2183"/>
                  </a:lnTo>
                  <a:lnTo>
                    <a:pt x="795" y="2187"/>
                  </a:lnTo>
                  <a:lnTo>
                    <a:pt x="807" y="2198"/>
                  </a:lnTo>
                  <a:lnTo>
                    <a:pt x="854" y="2242"/>
                  </a:lnTo>
                  <a:lnTo>
                    <a:pt x="866" y="2253"/>
                  </a:lnTo>
                  <a:lnTo>
                    <a:pt x="903" y="2288"/>
                  </a:lnTo>
                  <a:lnTo>
                    <a:pt x="919" y="2303"/>
                  </a:lnTo>
                  <a:lnTo>
                    <a:pt x="934" y="2317"/>
                  </a:lnTo>
                  <a:lnTo>
                    <a:pt x="935" y="2317"/>
                  </a:lnTo>
                  <a:lnTo>
                    <a:pt x="943" y="2325"/>
                  </a:lnTo>
                  <a:lnTo>
                    <a:pt x="982" y="2362"/>
                  </a:lnTo>
                  <a:lnTo>
                    <a:pt x="1017" y="2395"/>
                  </a:lnTo>
                  <a:lnTo>
                    <a:pt x="1024" y="2402"/>
                  </a:lnTo>
                  <a:lnTo>
                    <a:pt x="1033" y="2409"/>
                  </a:lnTo>
                  <a:lnTo>
                    <a:pt x="1063" y="2437"/>
                  </a:lnTo>
                  <a:lnTo>
                    <a:pt x="1076" y="2450"/>
                  </a:lnTo>
                  <a:lnTo>
                    <a:pt x="1101" y="2474"/>
                  </a:lnTo>
                  <a:lnTo>
                    <a:pt x="1102" y="2475"/>
                  </a:lnTo>
                  <a:lnTo>
                    <a:pt x="1127" y="2497"/>
                  </a:lnTo>
                  <a:lnTo>
                    <a:pt x="1155" y="2524"/>
                  </a:lnTo>
                  <a:lnTo>
                    <a:pt x="1170" y="2537"/>
                  </a:lnTo>
                  <a:lnTo>
                    <a:pt x="1240" y="2602"/>
                  </a:lnTo>
                  <a:lnTo>
                    <a:pt x="1305" y="2664"/>
                  </a:lnTo>
                  <a:lnTo>
                    <a:pt x="1321" y="2679"/>
                  </a:lnTo>
                  <a:lnTo>
                    <a:pt x="1326" y="2683"/>
                  </a:lnTo>
                  <a:lnTo>
                    <a:pt x="1368" y="2723"/>
                  </a:lnTo>
                  <a:lnTo>
                    <a:pt x="1370" y="2724"/>
                  </a:lnTo>
                  <a:lnTo>
                    <a:pt x="1419" y="2770"/>
                  </a:lnTo>
                  <a:lnTo>
                    <a:pt x="1443" y="2793"/>
                  </a:lnTo>
                  <a:lnTo>
                    <a:pt x="1475" y="2823"/>
                  </a:lnTo>
                  <a:lnTo>
                    <a:pt x="1480" y="2827"/>
                  </a:lnTo>
                  <a:lnTo>
                    <a:pt x="1481" y="2828"/>
                  </a:lnTo>
                  <a:lnTo>
                    <a:pt x="1527" y="2870"/>
                  </a:lnTo>
                  <a:lnTo>
                    <a:pt x="1528" y="2872"/>
                  </a:lnTo>
                  <a:lnTo>
                    <a:pt x="1532" y="2877"/>
                  </a:lnTo>
                  <a:lnTo>
                    <a:pt x="1553" y="2895"/>
                  </a:lnTo>
                  <a:lnTo>
                    <a:pt x="1559" y="2902"/>
                  </a:lnTo>
                  <a:lnTo>
                    <a:pt x="1560" y="2902"/>
                  </a:lnTo>
                  <a:lnTo>
                    <a:pt x="1576" y="2916"/>
                  </a:lnTo>
                  <a:lnTo>
                    <a:pt x="1579" y="2919"/>
                  </a:lnTo>
                  <a:lnTo>
                    <a:pt x="1613" y="2952"/>
                  </a:lnTo>
                  <a:lnTo>
                    <a:pt x="1616" y="2955"/>
                  </a:lnTo>
                  <a:lnTo>
                    <a:pt x="1641" y="2978"/>
                  </a:lnTo>
                  <a:lnTo>
                    <a:pt x="1641" y="2978"/>
                  </a:lnTo>
                  <a:lnTo>
                    <a:pt x="1649" y="2985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57" y="2993"/>
                  </a:lnTo>
                  <a:lnTo>
                    <a:pt x="1665" y="3000"/>
                  </a:lnTo>
                  <a:lnTo>
                    <a:pt x="1666" y="3001"/>
                  </a:lnTo>
                  <a:lnTo>
                    <a:pt x="1668" y="3003"/>
                  </a:lnTo>
                  <a:lnTo>
                    <a:pt x="1697" y="3030"/>
                  </a:lnTo>
                  <a:lnTo>
                    <a:pt x="1716" y="3048"/>
                  </a:lnTo>
                  <a:lnTo>
                    <a:pt x="1750" y="3081"/>
                  </a:lnTo>
                  <a:lnTo>
                    <a:pt x="1753" y="3083"/>
                  </a:lnTo>
                  <a:lnTo>
                    <a:pt x="1754" y="3083"/>
                  </a:lnTo>
                  <a:lnTo>
                    <a:pt x="1758" y="3087"/>
                  </a:lnTo>
                  <a:lnTo>
                    <a:pt x="1759" y="3088"/>
                  </a:lnTo>
                  <a:lnTo>
                    <a:pt x="1759" y="3089"/>
                  </a:lnTo>
                  <a:lnTo>
                    <a:pt x="1770" y="3098"/>
                  </a:lnTo>
                  <a:lnTo>
                    <a:pt x="1795" y="3121"/>
                  </a:lnTo>
                  <a:lnTo>
                    <a:pt x="1807" y="3133"/>
                  </a:lnTo>
                  <a:lnTo>
                    <a:pt x="1826" y="3151"/>
                  </a:lnTo>
                  <a:lnTo>
                    <a:pt x="1852" y="3175"/>
                  </a:lnTo>
                  <a:lnTo>
                    <a:pt x="1852" y="3176"/>
                  </a:lnTo>
                  <a:lnTo>
                    <a:pt x="1857" y="3180"/>
                  </a:lnTo>
                  <a:lnTo>
                    <a:pt x="1858" y="3180"/>
                  </a:lnTo>
                  <a:lnTo>
                    <a:pt x="1866" y="3188"/>
                  </a:lnTo>
                  <a:lnTo>
                    <a:pt x="1875" y="3197"/>
                  </a:lnTo>
                  <a:lnTo>
                    <a:pt x="1877" y="3199"/>
                  </a:lnTo>
                  <a:lnTo>
                    <a:pt x="1898" y="3219"/>
                  </a:lnTo>
                  <a:lnTo>
                    <a:pt x="1940" y="3257"/>
                  </a:lnTo>
                  <a:lnTo>
                    <a:pt x="1946" y="3263"/>
                  </a:lnTo>
                  <a:lnTo>
                    <a:pt x="1946" y="3263"/>
                  </a:lnTo>
                  <a:lnTo>
                    <a:pt x="1977" y="3292"/>
                  </a:lnTo>
                  <a:lnTo>
                    <a:pt x="1977" y="3292"/>
                  </a:lnTo>
                  <a:lnTo>
                    <a:pt x="1995" y="3309"/>
                  </a:lnTo>
                  <a:lnTo>
                    <a:pt x="1995" y="3309"/>
                  </a:lnTo>
                  <a:lnTo>
                    <a:pt x="2032" y="3344"/>
                  </a:lnTo>
                  <a:lnTo>
                    <a:pt x="2047" y="3358"/>
                  </a:lnTo>
                  <a:lnTo>
                    <a:pt x="2056" y="3367"/>
                  </a:lnTo>
                  <a:lnTo>
                    <a:pt x="2056" y="3367"/>
                  </a:lnTo>
                  <a:lnTo>
                    <a:pt x="2064" y="3374"/>
                  </a:lnTo>
                  <a:lnTo>
                    <a:pt x="2062" y="3371"/>
                  </a:lnTo>
                  <a:lnTo>
                    <a:pt x="2062" y="3371"/>
                  </a:lnTo>
                  <a:lnTo>
                    <a:pt x="2062" y="3365"/>
                  </a:lnTo>
                  <a:lnTo>
                    <a:pt x="2062" y="3361"/>
                  </a:lnTo>
                  <a:lnTo>
                    <a:pt x="2064" y="3357"/>
                  </a:lnTo>
                  <a:lnTo>
                    <a:pt x="2065" y="3355"/>
                  </a:lnTo>
                  <a:lnTo>
                    <a:pt x="2066" y="3353"/>
                  </a:lnTo>
                  <a:lnTo>
                    <a:pt x="2070" y="3350"/>
                  </a:lnTo>
                  <a:lnTo>
                    <a:pt x="2070" y="3350"/>
                  </a:lnTo>
                  <a:lnTo>
                    <a:pt x="2074" y="3347"/>
                  </a:lnTo>
                  <a:lnTo>
                    <a:pt x="2075" y="3344"/>
                  </a:lnTo>
                  <a:lnTo>
                    <a:pt x="2076" y="3342"/>
                  </a:lnTo>
                  <a:lnTo>
                    <a:pt x="2075" y="3339"/>
                  </a:lnTo>
                  <a:lnTo>
                    <a:pt x="2073" y="3337"/>
                  </a:lnTo>
                  <a:lnTo>
                    <a:pt x="2071" y="3335"/>
                  </a:lnTo>
                  <a:lnTo>
                    <a:pt x="2067" y="3332"/>
                  </a:lnTo>
                  <a:lnTo>
                    <a:pt x="2062" y="3330"/>
                  </a:lnTo>
                  <a:lnTo>
                    <a:pt x="2060" y="3328"/>
                  </a:lnTo>
                  <a:lnTo>
                    <a:pt x="2060" y="3328"/>
                  </a:lnTo>
                  <a:lnTo>
                    <a:pt x="2058" y="3326"/>
                  </a:lnTo>
                  <a:lnTo>
                    <a:pt x="2059" y="3324"/>
                  </a:lnTo>
                  <a:lnTo>
                    <a:pt x="2062" y="3320"/>
                  </a:lnTo>
                  <a:lnTo>
                    <a:pt x="2064" y="3318"/>
                  </a:lnTo>
                  <a:lnTo>
                    <a:pt x="2066" y="3317"/>
                  </a:lnTo>
                  <a:lnTo>
                    <a:pt x="2068" y="3316"/>
                  </a:lnTo>
                  <a:lnTo>
                    <a:pt x="2071" y="3316"/>
                  </a:lnTo>
                  <a:lnTo>
                    <a:pt x="2075" y="3317"/>
                  </a:lnTo>
                  <a:lnTo>
                    <a:pt x="2076" y="3317"/>
                  </a:lnTo>
                  <a:lnTo>
                    <a:pt x="2077" y="3317"/>
                  </a:lnTo>
                  <a:lnTo>
                    <a:pt x="2081" y="3315"/>
                  </a:lnTo>
                  <a:lnTo>
                    <a:pt x="2084" y="3314"/>
                  </a:lnTo>
                  <a:lnTo>
                    <a:pt x="2085" y="3312"/>
                  </a:lnTo>
                  <a:lnTo>
                    <a:pt x="2086" y="3307"/>
                  </a:lnTo>
                  <a:lnTo>
                    <a:pt x="2086" y="3306"/>
                  </a:lnTo>
                  <a:lnTo>
                    <a:pt x="2086" y="3306"/>
                  </a:lnTo>
                  <a:lnTo>
                    <a:pt x="2087" y="3296"/>
                  </a:lnTo>
                  <a:lnTo>
                    <a:pt x="2087" y="3292"/>
                  </a:lnTo>
                  <a:lnTo>
                    <a:pt x="2087" y="3286"/>
                  </a:lnTo>
                  <a:lnTo>
                    <a:pt x="2086" y="3278"/>
                  </a:lnTo>
                  <a:lnTo>
                    <a:pt x="2086" y="3278"/>
                  </a:lnTo>
                  <a:lnTo>
                    <a:pt x="2086" y="3277"/>
                  </a:lnTo>
                  <a:lnTo>
                    <a:pt x="2086" y="3275"/>
                  </a:lnTo>
                  <a:lnTo>
                    <a:pt x="2083" y="3274"/>
                  </a:lnTo>
                  <a:lnTo>
                    <a:pt x="2082" y="3264"/>
                  </a:lnTo>
                  <a:lnTo>
                    <a:pt x="2082" y="3260"/>
                  </a:lnTo>
                  <a:lnTo>
                    <a:pt x="2080" y="3249"/>
                  </a:lnTo>
                  <a:lnTo>
                    <a:pt x="2075" y="3231"/>
                  </a:lnTo>
                  <a:lnTo>
                    <a:pt x="2075" y="3218"/>
                  </a:lnTo>
                  <a:lnTo>
                    <a:pt x="2072" y="3204"/>
                  </a:lnTo>
                  <a:lnTo>
                    <a:pt x="2069" y="3197"/>
                  </a:lnTo>
                  <a:lnTo>
                    <a:pt x="2062" y="3178"/>
                  </a:lnTo>
                  <a:lnTo>
                    <a:pt x="2052" y="3169"/>
                  </a:lnTo>
                  <a:lnTo>
                    <a:pt x="2048" y="3161"/>
                  </a:lnTo>
                  <a:lnTo>
                    <a:pt x="2047" y="3159"/>
                  </a:lnTo>
                  <a:lnTo>
                    <a:pt x="2046" y="3151"/>
                  </a:lnTo>
                  <a:lnTo>
                    <a:pt x="2043" y="3143"/>
                  </a:lnTo>
                  <a:lnTo>
                    <a:pt x="2041" y="3140"/>
                  </a:lnTo>
                  <a:lnTo>
                    <a:pt x="2041" y="3137"/>
                  </a:lnTo>
                  <a:lnTo>
                    <a:pt x="2040" y="3134"/>
                  </a:lnTo>
                  <a:lnTo>
                    <a:pt x="2040" y="3134"/>
                  </a:lnTo>
                  <a:lnTo>
                    <a:pt x="2041" y="3129"/>
                  </a:lnTo>
                  <a:lnTo>
                    <a:pt x="2042" y="3126"/>
                  </a:lnTo>
                  <a:lnTo>
                    <a:pt x="2046" y="3123"/>
                  </a:lnTo>
                  <a:lnTo>
                    <a:pt x="2048" y="3120"/>
                  </a:lnTo>
                  <a:lnTo>
                    <a:pt x="2049" y="3118"/>
                  </a:lnTo>
                  <a:lnTo>
                    <a:pt x="2049" y="3117"/>
                  </a:lnTo>
                  <a:lnTo>
                    <a:pt x="2047" y="3116"/>
                  </a:lnTo>
                  <a:lnTo>
                    <a:pt x="2047" y="3112"/>
                  </a:lnTo>
                  <a:lnTo>
                    <a:pt x="2046" y="3104"/>
                  </a:lnTo>
                  <a:lnTo>
                    <a:pt x="2045" y="3102"/>
                  </a:lnTo>
                  <a:lnTo>
                    <a:pt x="2045" y="3100"/>
                  </a:lnTo>
                  <a:lnTo>
                    <a:pt x="2044" y="3099"/>
                  </a:lnTo>
                  <a:lnTo>
                    <a:pt x="2043" y="3098"/>
                  </a:lnTo>
                  <a:lnTo>
                    <a:pt x="2042" y="3098"/>
                  </a:lnTo>
                  <a:lnTo>
                    <a:pt x="2041" y="3097"/>
                  </a:lnTo>
                  <a:lnTo>
                    <a:pt x="2041" y="3097"/>
                  </a:lnTo>
                  <a:lnTo>
                    <a:pt x="2041" y="3096"/>
                  </a:lnTo>
                  <a:lnTo>
                    <a:pt x="2041" y="3096"/>
                  </a:lnTo>
                  <a:lnTo>
                    <a:pt x="2043" y="3094"/>
                  </a:lnTo>
                  <a:lnTo>
                    <a:pt x="2044" y="3094"/>
                  </a:lnTo>
                  <a:lnTo>
                    <a:pt x="2045" y="3093"/>
                  </a:lnTo>
                  <a:lnTo>
                    <a:pt x="2046" y="3093"/>
                  </a:lnTo>
                  <a:lnTo>
                    <a:pt x="2047" y="3093"/>
                  </a:lnTo>
                  <a:lnTo>
                    <a:pt x="2049" y="3087"/>
                  </a:lnTo>
                  <a:lnTo>
                    <a:pt x="2049" y="3082"/>
                  </a:lnTo>
                  <a:lnTo>
                    <a:pt x="2048" y="3079"/>
                  </a:lnTo>
                  <a:lnTo>
                    <a:pt x="2047" y="3077"/>
                  </a:lnTo>
                  <a:lnTo>
                    <a:pt x="2046" y="3077"/>
                  </a:lnTo>
                  <a:lnTo>
                    <a:pt x="2045" y="3077"/>
                  </a:lnTo>
                  <a:lnTo>
                    <a:pt x="2044" y="3076"/>
                  </a:lnTo>
                  <a:lnTo>
                    <a:pt x="2044" y="3076"/>
                  </a:lnTo>
                  <a:lnTo>
                    <a:pt x="2043" y="3073"/>
                  </a:lnTo>
                  <a:lnTo>
                    <a:pt x="2041" y="3069"/>
                  </a:lnTo>
                  <a:lnTo>
                    <a:pt x="2039" y="3066"/>
                  </a:lnTo>
                  <a:lnTo>
                    <a:pt x="2035" y="3062"/>
                  </a:lnTo>
                  <a:lnTo>
                    <a:pt x="2035" y="3056"/>
                  </a:lnTo>
                  <a:lnTo>
                    <a:pt x="2037" y="3050"/>
                  </a:lnTo>
                  <a:lnTo>
                    <a:pt x="2038" y="3049"/>
                  </a:lnTo>
                  <a:lnTo>
                    <a:pt x="2038" y="3045"/>
                  </a:lnTo>
                  <a:lnTo>
                    <a:pt x="2037" y="3043"/>
                  </a:lnTo>
                  <a:lnTo>
                    <a:pt x="2033" y="3041"/>
                  </a:lnTo>
                  <a:lnTo>
                    <a:pt x="2030" y="3038"/>
                  </a:lnTo>
                  <a:lnTo>
                    <a:pt x="2028" y="3034"/>
                  </a:lnTo>
                  <a:lnTo>
                    <a:pt x="2028" y="3034"/>
                  </a:lnTo>
                  <a:lnTo>
                    <a:pt x="2031" y="3022"/>
                  </a:lnTo>
                  <a:lnTo>
                    <a:pt x="2031" y="3011"/>
                  </a:lnTo>
                  <a:lnTo>
                    <a:pt x="2029" y="3006"/>
                  </a:lnTo>
                  <a:lnTo>
                    <a:pt x="2030" y="2995"/>
                  </a:lnTo>
                  <a:lnTo>
                    <a:pt x="2024" y="2987"/>
                  </a:lnTo>
                  <a:lnTo>
                    <a:pt x="2025" y="2986"/>
                  </a:lnTo>
                  <a:lnTo>
                    <a:pt x="2027" y="2984"/>
                  </a:lnTo>
                  <a:lnTo>
                    <a:pt x="2030" y="2977"/>
                  </a:lnTo>
                  <a:lnTo>
                    <a:pt x="2031" y="2975"/>
                  </a:lnTo>
                  <a:lnTo>
                    <a:pt x="2030" y="2974"/>
                  </a:lnTo>
                  <a:lnTo>
                    <a:pt x="2028" y="2971"/>
                  </a:lnTo>
                  <a:lnTo>
                    <a:pt x="2026" y="2967"/>
                  </a:lnTo>
                  <a:lnTo>
                    <a:pt x="2027" y="2965"/>
                  </a:lnTo>
                  <a:lnTo>
                    <a:pt x="2029" y="2964"/>
                  </a:lnTo>
                  <a:lnTo>
                    <a:pt x="2031" y="2964"/>
                  </a:lnTo>
                  <a:lnTo>
                    <a:pt x="2032" y="2962"/>
                  </a:lnTo>
                  <a:lnTo>
                    <a:pt x="2036" y="2960"/>
                  </a:lnTo>
                  <a:lnTo>
                    <a:pt x="2040" y="2959"/>
                  </a:lnTo>
                  <a:lnTo>
                    <a:pt x="2043" y="2957"/>
                  </a:lnTo>
                  <a:lnTo>
                    <a:pt x="2043" y="2956"/>
                  </a:lnTo>
                  <a:lnTo>
                    <a:pt x="2042" y="2955"/>
                  </a:lnTo>
                  <a:lnTo>
                    <a:pt x="2041" y="2954"/>
                  </a:lnTo>
                  <a:lnTo>
                    <a:pt x="2039" y="2953"/>
                  </a:lnTo>
                  <a:lnTo>
                    <a:pt x="2037" y="2950"/>
                  </a:lnTo>
                  <a:lnTo>
                    <a:pt x="2028" y="2941"/>
                  </a:lnTo>
                  <a:lnTo>
                    <a:pt x="2024" y="2937"/>
                  </a:lnTo>
                  <a:lnTo>
                    <a:pt x="2025" y="2929"/>
                  </a:lnTo>
                  <a:lnTo>
                    <a:pt x="2022" y="2927"/>
                  </a:lnTo>
                  <a:lnTo>
                    <a:pt x="2019" y="2921"/>
                  </a:lnTo>
                  <a:lnTo>
                    <a:pt x="2015" y="2913"/>
                  </a:lnTo>
                  <a:lnTo>
                    <a:pt x="2015" y="2913"/>
                  </a:lnTo>
                  <a:lnTo>
                    <a:pt x="2011" y="2907"/>
                  </a:lnTo>
                  <a:lnTo>
                    <a:pt x="2010" y="2902"/>
                  </a:lnTo>
                  <a:lnTo>
                    <a:pt x="2012" y="2898"/>
                  </a:lnTo>
                  <a:lnTo>
                    <a:pt x="2010" y="2891"/>
                  </a:lnTo>
                  <a:lnTo>
                    <a:pt x="2010" y="2889"/>
                  </a:lnTo>
                  <a:lnTo>
                    <a:pt x="2011" y="2889"/>
                  </a:lnTo>
                  <a:lnTo>
                    <a:pt x="2012" y="2887"/>
                  </a:lnTo>
                  <a:lnTo>
                    <a:pt x="2015" y="2885"/>
                  </a:lnTo>
                  <a:lnTo>
                    <a:pt x="2017" y="2882"/>
                  </a:lnTo>
                  <a:lnTo>
                    <a:pt x="2017" y="2881"/>
                  </a:lnTo>
                  <a:lnTo>
                    <a:pt x="2017" y="2880"/>
                  </a:lnTo>
                  <a:lnTo>
                    <a:pt x="2015" y="2879"/>
                  </a:lnTo>
                  <a:lnTo>
                    <a:pt x="2014" y="2876"/>
                  </a:lnTo>
                  <a:lnTo>
                    <a:pt x="2013" y="2876"/>
                  </a:lnTo>
                  <a:lnTo>
                    <a:pt x="2011" y="2877"/>
                  </a:lnTo>
                  <a:lnTo>
                    <a:pt x="2010" y="2875"/>
                  </a:lnTo>
                  <a:lnTo>
                    <a:pt x="2010" y="2873"/>
                  </a:lnTo>
                  <a:lnTo>
                    <a:pt x="2011" y="2871"/>
                  </a:lnTo>
                  <a:lnTo>
                    <a:pt x="2012" y="2868"/>
                  </a:lnTo>
                  <a:lnTo>
                    <a:pt x="2012" y="2866"/>
                  </a:lnTo>
                  <a:lnTo>
                    <a:pt x="2010" y="2863"/>
                  </a:lnTo>
                  <a:lnTo>
                    <a:pt x="2009" y="2861"/>
                  </a:lnTo>
                  <a:lnTo>
                    <a:pt x="2006" y="2857"/>
                  </a:lnTo>
                  <a:lnTo>
                    <a:pt x="2004" y="2854"/>
                  </a:lnTo>
                  <a:lnTo>
                    <a:pt x="2005" y="2852"/>
                  </a:lnTo>
                  <a:lnTo>
                    <a:pt x="2006" y="2850"/>
                  </a:lnTo>
                  <a:lnTo>
                    <a:pt x="2007" y="2848"/>
                  </a:lnTo>
                  <a:lnTo>
                    <a:pt x="2012" y="2844"/>
                  </a:lnTo>
                  <a:lnTo>
                    <a:pt x="2018" y="2842"/>
                  </a:lnTo>
                  <a:lnTo>
                    <a:pt x="2021" y="2842"/>
                  </a:lnTo>
                  <a:lnTo>
                    <a:pt x="2024" y="2842"/>
                  </a:lnTo>
                  <a:lnTo>
                    <a:pt x="2027" y="2841"/>
                  </a:lnTo>
                  <a:lnTo>
                    <a:pt x="2028" y="2840"/>
                  </a:lnTo>
                  <a:lnTo>
                    <a:pt x="2029" y="2840"/>
                  </a:lnTo>
                  <a:lnTo>
                    <a:pt x="2030" y="2841"/>
                  </a:lnTo>
                  <a:lnTo>
                    <a:pt x="2032" y="2841"/>
                  </a:lnTo>
                  <a:lnTo>
                    <a:pt x="2032" y="2841"/>
                  </a:lnTo>
                  <a:lnTo>
                    <a:pt x="2034" y="2841"/>
                  </a:lnTo>
                  <a:lnTo>
                    <a:pt x="2036" y="2840"/>
                  </a:lnTo>
                  <a:lnTo>
                    <a:pt x="2037" y="2839"/>
                  </a:lnTo>
                  <a:lnTo>
                    <a:pt x="2039" y="2838"/>
                  </a:lnTo>
                  <a:lnTo>
                    <a:pt x="2040" y="2838"/>
                  </a:lnTo>
                  <a:lnTo>
                    <a:pt x="2041" y="2834"/>
                  </a:lnTo>
                  <a:lnTo>
                    <a:pt x="2052" y="2825"/>
                  </a:lnTo>
                  <a:lnTo>
                    <a:pt x="2053" y="2826"/>
                  </a:lnTo>
                  <a:lnTo>
                    <a:pt x="2056" y="2830"/>
                  </a:lnTo>
                  <a:lnTo>
                    <a:pt x="2058" y="2831"/>
                  </a:lnTo>
                  <a:lnTo>
                    <a:pt x="2061" y="2829"/>
                  </a:lnTo>
                  <a:lnTo>
                    <a:pt x="2065" y="2825"/>
                  </a:lnTo>
                  <a:lnTo>
                    <a:pt x="2075" y="2820"/>
                  </a:lnTo>
                  <a:lnTo>
                    <a:pt x="2079" y="2820"/>
                  </a:lnTo>
                  <a:lnTo>
                    <a:pt x="2082" y="2819"/>
                  </a:lnTo>
                  <a:lnTo>
                    <a:pt x="2084" y="2820"/>
                  </a:lnTo>
                  <a:lnTo>
                    <a:pt x="2086" y="2819"/>
                  </a:lnTo>
                  <a:lnTo>
                    <a:pt x="2087" y="2819"/>
                  </a:lnTo>
                  <a:lnTo>
                    <a:pt x="2090" y="2820"/>
                  </a:lnTo>
                  <a:lnTo>
                    <a:pt x="2090" y="2821"/>
                  </a:lnTo>
                  <a:lnTo>
                    <a:pt x="2092" y="2821"/>
                  </a:lnTo>
                  <a:lnTo>
                    <a:pt x="2097" y="2819"/>
                  </a:lnTo>
                  <a:lnTo>
                    <a:pt x="2100" y="2820"/>
                  </a:lnTo>
                  <a:lnTo>
                    <a:pt x="2103" y="2823"/>
                  </a:lnTo>
                  <a:lnTo>
                    <a:pt x="2103" y="2823"/>
                  </a:lnTo>
                  <a:lnTo>
                    <a:pt x="2103" y="2824"/>
                  </a:lnTo>
                  <a:lnTo>
                    <a:pt x="2102" y="2825"/>
                  </a:lnTo>
                  <a:lnTo>
                    <a:pt x="2101" y="2827"/>
                  </a:lnTo>
                  <a:lnTo>
                    <a:pt x="2100" y="2828"/>
                  </a:lnTo>
                  <a:lnTo>
                    <a:pt x="2100" y="2830"/>
                  </a:lnTo>
                  <a:lnTo>
                    <a:pt x="2102" y="2831"/>
                  </a:lnTo>
                  <a:lnTo>
                    <a:pt x="2104" y="2831"/>
                  </a:lnTo>
                  <a:lnTo>
                    <a:pt x="2110" y="2830"/>
                  </a:lnTo>
                  <a:lnTo>
                    <a:pt x="2115" y="2825"/>
                  </a:lnTo>
                  <a:lnTo>
                    <a:pt x="2117" y="2825"/>
                  </a:lnTo>
                  <a:lnTo>
                    <a:pt x="2120" y="2825"/>
                  </a:lnTo>
                  <a:lnTo>
                    <a:pt x="2122" y="2829"/>
                  </a:lnTo>
                  <a:lnTo>
                    <a:pt x="2124" y="2831"/>
                  </a:lnTo>
                  <a:lnTo>
                    <a:pt x="2125" y="2831"/>
                  </a:lnTo>
                  <a:lnTo>
                    <a:pt x="2132" y="2826"/>
                  </a:lnTo>
                  <a:lnTo>
                    <a:pt x="2136" y="2821"/>
                  </a:lnTo>
                  <a:lnTo>
                    <a:pt x="2138" y="2820"/>
                  </a:lnTo>
                  <a:lnTo>
                    <a:pt x="2143" y="2821"/>
                  </a:lnTo>
                  <a:lnTo>
                    <a:pt x="2150" y="2823"/>
                  </a:lnTo>
                  <a:lnTo>
                    <a:pt x="2152" y="2822"/>
                  </a:lnTo>
                  <a:lnTo>
                    <a:pt x="2152" y="2822"/>
                  </a:lnTo>
                  <a:lnTo>
                    <a:pt x="2153" y="2822"/>
                  </a:lnTo>
                  <a:lnTo>
                    <a:pt x="2156" y="2825"/>
                  </a:lnTo>
                  <a:lnTo>
                    <a:pt x="2159" y="2829"/>
                  </a:lnTo>
                  <a:lnTo>
                    <a:pt x="2164" y="2834"/>
                  </a:lnTo>
                  <a:lnTo>
                    <a:pt x="2167" y="2838"/>
                  </a:lnTo>
                  <a:lnTo>
                    <a:pt x="2168" y="2840"/>
                  </a:lnTo>
                  <a:lnTo>
                    <a:pt x="2171" y="2840"/>
                  </a:lnTo>
                  <a:lnTo>
                    <a:pt x="2180" y="2850"/>
                  </a:lnTo>
                  <a:lnTo>
                    <a:pt x="2181" y="2854"/>
                  </a:lnTo>
                  <a:lnTo>
                    <a:pt x="2180" y="2857"/>
                  </a:lnTo>
                  <a:lnTo>
                    <a:pt x="2178" y="2859"/>
                  </a:lnTo>
                  <a:lnTo>
                    <a:pt x="2177" y="2861"/>
                  </a:lnTo>
                  <a:lnTo>
                    <a:pt x="2177" y="2862"/>
                  </a:lnTo>
                  <a:lnTo>
                    <a:pt x="2177" y="2862"/>
                  </a:lnTo>
                  <a:lnTo>
                    <a:pt x="2178" y="2863"/>
                  </a:lnTo>
                  <a:lnTo>
                    <a:pt x="2179" y="2863"/>
                  </a:lnTo>
                  <a:lnTo>
                    <a:pt x="2183" y="2863"/>
                  </a:lnTo>
                  <a:lnTo>
                    <a:pt x="2184" y="2864"/>
                  </a:lnTo>
                  <a:lnTo>
                    <a:pt x="2185" y="2864"/>
                  </a:lnTo>
                  <a:lnTo>
                    <a:pt x="2186" y="2865"/>
                  </a:lnTo>
                  <a:lnTo>
                    <a:pt x="2190" y="2867"/>
                  </a:lnTo>
                  <a:lnTo>
                    <a:pt x="2191" y="2868"/>
                  </a:lnTo>
                  <a:lnTo>
                    <a:pt x="2193" y="2867"/>
                  </a:lnTo>
                  <a:lnTo>
                    <a:pt x="2194" y="2868"/>
                  </a:lnTo>
                  <a:lnTo>
                    <a:pt x="2195" y="2870"/>
                  </a:lnTo>
                  <a:lnTo>
                    <a:pt x="2195" y="2872"/>
                  </a:lnTo>
                  <a:lnTo>
                    <a:pt x="2197" y="2876"/>
                  </a:lnTo>
                  <a:lnTo>
                    <a:pt x="2198" y="2878"/>
                  </a:lnTo>
                  <a:lnTo>
                    <a:pt x="2202" y="2880"/>
                  </a:lnTo>
                  <a:lnTo>
                    <a:pt x="2207" y="2883"/>
                  </a:lnTo>
                  <a:lnTo>
                    <a:pt x="2209" y="2883"/>
                  </a:lnTo>
                  <a:lnTo>
                    <a:pt x="2217" y="2882"/>
                  </a:lnTo>
                  <a:lnTo>
                    <a:pt x="2224" y="2880"/>
                  </a:lnTo>
                  <a:lnTo>
                    <a:pt x="2230" y="2877"/>
                  </a:lnTo>
                  <a:lnTo>
                    <a:pt x="2235" y="2875"/>
                  </a:lnTo>
                  <a:lnTo>
                    <a:pt x="2240" y="2877"/>
                  </a:lnTo>
                  <a:lnTo>
                    <a:pt x="2242" y="2876"/>
                  </a:lnTo>
                  <a:lnTo>
                    <a:pt x="2243" y="2874"/>
                  </a:lnTo>
                  <a:lnTo>
                    <a:pt x="2246" y="2870"/>
                  </a:lnTo>
                  <a:lnTo>
                    <a:pt x="2247" y="2866"/>
                  </a:lnTo>
                  <a:lnTo>
                    <a:pt x="2247" y="2861"/>
                  </a:lnTo>
                  <a:lnTo>
                    <a:pt x="2252" y="2849"/>
                  </a:lnTo>
                  <a:lnTo>
                    <a:pt x="2255" y="2842"/>
                  </a:lnTo>
                  <a:lnTo>
                    <a:pt x="2254" y="2840"/>
                  </a:lnTo>
                  <a:lnTo>
                    <a:pt x="2252" y="2838"/>
                  </a:lnTo>
                  <a:lnTo>
                    <a:pt x="2252" y="2836"/>
                  </a:lnTo>
                  <a:lnTo>
                    <a:pt x="2253" y="2834"/>
                  </a:lnTo>
                  <a:lnTo>
                    <a:pt x="2255" y="2831"/>
                  </a:lnTo>
                  <a:lnTo>
                    <a:pt x="2258" y="2830"/>
                  </a:lnTo>
                  <a:lnTo>
                    <a:pt x="2260" y="2829"/>
                  </a:lnTo>
                  <a:lnTo>
                    <a:pt x="2266" y="2817"/>
                  </a:lnTo>
                  <a:lnTo>
                    <a:pt x="2271" y="2802"/>
                  </a:lnTo>
                  <a:lnTo>
                    <a:pt x="2275" y="2796"/>
                  </a:lnTo>
                  <a:lnTo>
                    <a:pt x="2280" y="2794"/>
                  </a:lnTo>
                  <a:lnTo>
                    <a:pt x="2279" y="2769"/>
                  </a:lnTo>
                  <a:lnTo>
                    <a:pt x="2279" y="2763"/>
                  </a:lnTo>
                  <a:lnTo>
                    <a:pt x="2279" y="2756"/>
                  </a:lnTo>
                  <a:lnTo>
                    <a:pt x="2279" y="2746"/>
                  </a:lnTo>
                  <a:lnTo>
                    <a:pt x="2279" y="2736"/>
                  </a:lnTo>
                  <a:lnTo>
                    <a:pt x="2279" y="2727"/>
                  </a:lnTo>
                  <a:lnTo>
                    <a:pt x="2279" y="2704"/>
                  </a:lnTo>
                  <a:lnTo>
                    <a:pt x="2278" y="2676"/>
                  </a:lnTo>
                  <a:lnTo>
                    <a:pt x="2277" y="2661"/>
                  </a:lnTo>
                  <a:lnTo>
                    <a:pt x="2276" y="2649"/>
                  </a:lnTo>
                  <a:lnTo>
                    <a:pt x="2273" y="2589"/>
                  </a:lnTo>
                  <a:lnTo>
                    <a:pt x="2272" y="2579"/>
                  </a:lnTo>
                  <a:lnTo>
                    <a:pt x="2271" y="2555"/>
                  </a:lnTo>
                  <a:lnTo>
                    <a:pt x="2270" y="2515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503"/>
                  </a:lnTo>
                  <a:lnTo>
                    <a:pt x="2269" y="2499"/>
                  </a:lnTo>
                  <a:lnTo>
                    <a:pt x="2269" y="2494"/>
                  </a:lnTo>
                  <a:lnTo>
                    <a:pt x="2269" y="2494"/>
                  </a:lnTo>
                  <a:lnTo>
                    <a:pt x="2268" y="2481"/>
                  </a:lnTo>
                  <a:lnTo>
                    <a:pt x="2268" y="2481"/>
                  </a:lnTo>
                  <a:lnTo>
                    <a:pt x="2267" y="2427"/>
                  </a:lnTo>
                  <a:lnTo>
                    <a:pt x="2266" y="2406"/>
                  </a:lnTo>
                  <a:lnTo>
                    <a:pt x="2264" y="2363"/>
                  </a:lnTo>
                  <a:lnTo>
                    <a:pt x="2264" y="2362"/>
                  </a:lnTo>
                  <a:lnTo>
                    <a:pt x="2263" y="2356"/>
                  </a:lnTo>
                  <a:lnTo>
                    <a:pt x="2263" y="2341"/>
                  </a:lnTo>
                  <a:lnTo>
                    <a:pt x="2263" y="2336"/>
                  </a:lnTo>
                  <a:lnTo>
                    <a:pt x="2263" y="2323"/>
                  </a:lnTo>
                  <a:lnTo>
                    <a:pt x="2262" y="2293"/>
                  </a:lnTo>
                  <a:lnTo>
                    <a:pt x="2261" y="2269"/>
                  </a:lnTo>
                  <a:lnTo>
                    <a:pt x="2261" y="2269"/>
                  </a:lnTo>
                  <a:lnTo>
                    <a:pt x="2261" y="2264"/>
                  </a:lnTo>
                  <a:lnTo>
                    <a:pt x="2261" y="2264"/>
                  </a:lnTo>
                  <a:lnTo>
                    <a:pt x="2260" y="2228"/>
                  </a:lnTo>
                  <a:lnTo>
                    <a:pt x="2260" y="2228"/>
                  </a:lnTo>
                  <a:lnTo>
                    <a:pt x="2259" y="2205"/>
                  </a:lnTo>
                  <a:lnTo>
                    <a:pt x="2258" y="2198"/>
                  </a:lnTo>
                  <a:lnTo>
                    <a:pt x="2258" y="2179"/>
                  </a:lnTo>
                  <a:lnTo>
                    <a:pt x="2258" y="2179"/>
                  </a:lnTo>
                  <a:lnTo>
                    <a:pt x="2257" y="2169"/>
                  </a:lnTo>
                  <a:lnTo>
                    <a:pt x="2257" y="2164"/>
                  </a:lnTo>
                  <a:lnTo>
                    <a:pt x="2257" y="2157"/>
                  </a:lnTo>
                  <a:lnTo>
                    <a:pt x="2257" y="2157"/>
                  </a:lnTo>
                  <a:lnTo>
                    <a:pt x="2257" y="2150"/>
                  </a:lnTo>
                  <a:lnTo>
                    <a:pt x="2256" y="2120"/>
                  </a:lnTo>
                  <a:lnTo>
                    <a:pt x="2256" y="2115"/>
                  </a:lnTo>
                  <a:lnTo>
                    <a:pt x="2255" y="2099"/>
                  </a:lnTo>
                  <a:lnTo>
                    <a:pt x="2255" y="205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7"/>
                  </a:lnTo>
                  <a:lnTo>
                    <a:pt x="2255" y="2042"/>
                  </a:lnTo>
                  <a:lnTo>
                    <a:pt x="2255" y="2037"/>
                  </a:lnTo>
                  <a:lnTo>
                    <a:pt x="2255" y="2016"/>
                  </a:lnTo>
                  <a:lnTo>
                    <a:pt x="2254" y="2009"/>
                  </a:lnTo>
                  <a:lnTo>
                    <a:pt x="2254" y="1996"/>
                  </a:lnTo>
                  <a:lnTo>
                    <a:pt x="2253" y="1981"/>
                  </a:lnTo>
                  <a:lnTo>
                    <a:pt x="2252" y="1952"/>
                  </a:lnTo>
                  <a:lnTo>
                    <a:pt x="2251" y="1925"/>
                  </a:lnTo>
                  <a:lnTo>
                    <a:pt x="2249" y="1853"/>
                  </a:lnTo>
                  <a:lnTo>
                    <a:pt x="2249" y="1853"/>
                  </a:lnTo>
                  <a:lnTo>
                    <a:pt x="2247" y="1805"/>
                  </a:lnTo>
                  <a:lnTo>
                    <a:pt x="2247" y="1797"/>
                  </a:lnTo>
                  <a:lnTo>
                    <a:pt x="2245" y="1730"/>
                  </a:lnTo>
                  <a:lnTo>
                    <a:pt x="2245" y="1730"/>
                  </a:lnTo>
                  <a:lnTo>
                    <a:pt x="2243" y="1684"/>
                  </a:lnTo>
                  <a:lnTo>
                    <a:pt x="2243" y="1662"/>
                  </a:lnTo>
                  <a:lnTo>
                    <a:pt x="2243" y="1661"/>
                  </a:lnTo>
                  <a:lnTo>
                    <a:pt x="2242" y="1649"/>
                  </a:lnTo>
                  <a:lnTo>
                    <a:pt x="2242" y="1649"/>
                  </a:lnTo>
                  <a:lnTo>
                    <a:pt x="2241" y="1598"/>
                  </a:lnTo>
                  <a:lnTo>
                    <a:pt x="2240" y="1573"/>
                  </a:lnTo>
                  <a:lnTo>
                    <a:pt x="2240" y="1564"/>
                  </a:lnTo>
                  <a:lnTo>
                    <a:pt x="2238" y="1503"/>
                  </a:lnTo>
                  <a:lnTo>
                    <a:pt x="2238" y="1502"/>
                  </a:lnTo>
                  <a:lnTo>
                    <a:pt x="2238" y="1501"/>
                  </a:lnTo>
                  <a:lnTo>
                    <a:pt x="2236" y="1441"/>
                  </a:lnTo>
                  <a:lnTo>
                    <a:pt x="2229" y="1203"/>
                  </a:lnTo>
                  <a:lnTo>
                    <a:pt x="2228" y="1181"/>
                  </a:lnTo>
                  <a:lnTo>
                    <a:pt x="2225" y="1094"/>
                  </a:lnTo>
                  <a:lnTo>
                    <a:pt x="2225" y="1077"/>
                  </a:lnTo>
                  <a:lnTo>
                    <a:pt x="2225" y="1067"/>
                  </a:lnTo>
                  <a:lnTo>
                    <a:pt x="2224" y="1061"/>
                  </a:lnTo>
                  <a:lnTo>
                    <a:pt x="2224" y="1048"/>
                  </a:lnTo>
                  <a:lnTo>
                    <a:pt x="2223" y="1007"/>
                  </a:lnTo>
                  <a:lnTo>
                    <a:pt x="2223" y="1007"/>
                  </a:lnTo>
                  <a:lnTo>
                    <a:pt x="2222" y="971"/>
                  </a:lnTo>
                  <a:lnTo>
                    <a:pt x="2221" y="963"/>
                  </a:lnTo>
                  <a:lnTo>
                    <a:pt x="2221" y="947"/>
                  </a:lnTo>
                  <a:lnTo>
                    <a:pt x="2220" y="915"/>
                  </a:lnTo>
                  <a:lnTo>
                    <a:pt x="2219" y="911"/>
                  </a:lnTo>
                  <a:lnTo>
                    <a:pt x="2219" y="905"/>
                  </a:lnTo>
                  <a:lnTo>
                    <a:pt x="2218" y="849"/>
                  </a:lnTo>
                  <a:lnTo>
                    <a:pt x="2215" y="770"/>
                  </a:lnTo>
                  <a:lnTo>
                    <a:pt x="2214" y="757"/>
                  </a:lnTo>
                  <a:lnTo>
                    <a:pt x="2215" y="754"/>
                  </a:lnTo>
                  <a:lnTo>
                    <a:pt x="2213" y="724"/>
                  </a:lnTo>
                  <a:lnTo>
                    <a:pt x="2213" y="723"/>
                  </a:lnTo>
                  <a:lnTo>
                    <a:pt x="2213" y="718"/>
                  </a:lnTo>
                  <a:lnTo>
                    <a:pt x="2211" y="629"/>
                  </a:lnTo>
                  <a:lnTo>
                    <a:pt x="2210" y="612"/>
                  </a:lnTo>
                  <a:lnTo>
                    <a:pt x="2210" y="611"/>
                  </a:lnTo>
                  <a:lnTo>
                    <a:pt x="2210" y="608"/>
                  </a:lnTo>
                  <a:lnTo>
                    <a:pt x="2210" y="604"/>
                  </a:lnTo>
                  <a:lnTo>
                    <a:pt x="2210" y="602"/>
                  </a:lnTo>
                  <a:lnTo>
                    <a:pt x="2210" y="598"/>
                  </a:lnTo>
                  <a:lnTo>
                    <a:pt x="2210" y="596"/>
                  </a:lnTo>
                  <a:lnTo>
                    <a:pt x="2210" y="596"/>
                  </a:lnTo>
                  <a:lnTo>
                    <a:pt x="2210" y="590"/>
                  </a:lnTo>
                  <a:lnTo>
                    <a:pt x="2209" y="585"/>
                  </a:lnTo>
                  <a:lnTo>
                    <a:pt x="2207" y="507"/>
                  </a:lnTo>
                  <a:lnTo>
                    <a:pt x="2207" y="480"/>
                  </a:lnTo>
                  <a:lnTo>
                    <a:pt x="2207" y="480"/>
                  </a:lnTo>
                  <a:lnTo>
                    <a:pt x="2204" y="380"/>
                  </a:lnTo>
                  <a:lnTo>
                    <a:pt x="2203" y="378"/>
                  </a:lnTo>
                  <a:lnTo>
                    <a:pt x="2204" y="374"/>
                  </a:lnTo>
                  <a:lnTo>
                    <a:pt x="2199" y="243"/>
                  </a:lnTo>
                  <a:lnTo>
                    <a:pt x="2199" y="239"/>
                  </a:lnTo>
                  <a:lnTo>
                    <a:pt x="2197" y="184"/>
                  </a:lnTo>
                  <a:lnTo>
                    <a:pt x="2197" y="183"/>
                  </a:lnTo>
                  <a:lnTo>
                    <a:pt x="2197" y="178"/>
                  </a:lnTo>
                  <a:lnTo>
                    <a:pt x="2195" y="117"/>
                  </a:lnTo>
                  <a:lnTo>
                    <a:pt x="2193" y="70"/>
                  </a:lnTo>
                  <a:lnTo>
                    <a:pt x="2193" y="70"/>
                  </a:lnTo>
                  <a:lnTo>
                    <a:pt x="2193" y="53"/>
                  </a:lnTo>
                  <a:lnTo>
                    <a:pt x="2190" y="1"/>
                  </a:lnTo>
                  <a:lnTo>
                    <a:pt x="2188" y="2"/>
                  </a:lnTo>
                  <a:lnTo>
                    <a:pt x="2183" y="2"/>
                  </a:lnTo>
                  <a:lnTo>
                    <a:pt x="2183" y="2"/>
                  </a:lnTo>
                  <a:lnTo>
                    <a:pt x="2167" y="2"/>
                  </a:lnTo>
                  <a:lnTo>
                    <a:pt x="2167" y="2"/>
                  </a:lnTo>
                  <a:lnTo>
                    <a:pt x="2104" y="3"/>
                  </a:lnTo>
                  <a:lnTo>
                    <a:pt x="2104" y="3"/>
                  </a:lnTo>
                  <a:lnTo>
                    <a:pt x="2038" y="5"/>
                  </a:lnTo>
                  <a:lnTo>
                    <a:pt x="2026" y="5"/>
                  </a:lnTo>
                  <a:lnTo>
                    <a:pt x="2026" y="5"/>
                  </a:lnTo>
                  <a:lnTo>
                    <a:pt x="1990" y="7"/>
                  </a:lnTo>
                  <a:lnTo>
                    <a:pt x="1971" y="6"/>
                  </a:lnTo>
                  <a:lnTo>
                    <a:pt x="1965" y="6"/>
                  </a:lnTo>
                  <a:lnTo>
                    <a:pt x="1963" y="6"/>
                  </a:lnTo>
                  <a:lnTo>
                    <a:pt x="1946" y="6"/>
                  </a:lnTo>
                  <a:lnTo>
                    <a:pt x="1946" y="6"/>
                  </a:lnTo>
                  <a:lnTo>
                    <a:pt x="1916" y="5"/>
                  </a:lnTo>
                  <a:lnTo>
                    <a:pt x="1907" y="5"/>
                  </a:lnTo>
                  <a:lnTo>
                    <a:pt x="1891" y="6"/>
                  </a:lnTo>
                  <a:lnTo>
                    <a:pt x="1882" y="7"/>
                  </a:lnTo>
                  <a:lnTo>
                    <a:pt x="1877" y="7"/>
                  </a:lnTo>
                  <a:lnTo>
                    <a:pt x="1856" y="8"/>
                  </a:lnTo>
                  <a:lnTo>
                    <a:pt x="1835" y="10"/>
                  </a:lnTo>
                  <a:lnTo>
                    <a:pt x="1832" y="10"/>
                  </a:lnTo>
                  <a:lnTo>
                    <a:pt x="1756" y="12"/>
                  </a:lnTo>
                  <a:lnTo>
                    <a:pt x="1754" y="11"/>
                  </a:lnTo>
                  <a:lnTo>
                    <a:pt x="1733" y="12"/>
                  </a:lnTo>
                  <a:lnTo>
                    <a:pt x="1641" y="14"/>
                  </a:lnTo>
                  <a:lnTo>
                    <a:pt x="1635" y="14"/>
                  </a:lnTo>
                  <a:lnTo>
                    <a:pt x="1621" y="14"/>
                  </a:lnTo>
                  <a:lnTo>
                    <a:pt x="1590" y="14"/>
                  </a:lnTo>
                  <a:lnTo>
                    <a:pt x="1582" y="14"/>
                  </a:lnTo>
                  <a:lnTo>
                    <a:pt x="1533" y="15"/>
                  </a:lnTo>
                  <a:lnTo>
                    <a:pt x="1530" y="15"/>
                  </a:lnTo>
                  <a:lnTo>
                    <a:pt x="1527" y="15"/>
                  </a:lnTo>
                  <a:lnTo>
                    <a:pt x="1491" y="15"/>
                  </a:lnTo>
                  <a:lnTo>
                    <a:pt x="1491" y="15"/>
                  </a:lnTo>
                  <a:lnTo>
                    <a:pt x="1483" y="15"/>
                  </a:lnTo>
                  <a:lnTo>
                    <a:pt x="1483" y="15"/>
                  </a:lnTo>
                  <a:lnTo>
                    <a:pt x="1480" y="15"/>
                  </a:lnTo>
                  <a:lnTo>
                    <a:pt x="1480" y="15"/>
                  </a:lnTo>
                  <a:lnTo>
                    <a:pt x="1476" y="16"/>
                  </a:lnTo>
                  <a:lnTo>
                    <a:pt x="1476" y="16"/>
                  </a:lnTo>
                  <a:lnTo>
                    <a:pt x="1473" y="16"/>
                  </a:lnTo>
                  <a:lnTo>
                    <a:pt x="1473" y="16"/>
                  </a:lnTo>
                  <a:lnTo>
                    <a:pt x="1429" y="16"/>
                  </a:lnTo>
                  <a:lnTo>
                    <a:pt x="1428" y="16"/>
                  </a:lnTo>
                  <a:lnTo>
                    <a:pt x="1367" y="17"/>
                  </a:lnTo>
                  <a:lnTo>
                    <a:pt x="1354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39" y="17"/>
                  </a:lnTo>
                  <a:lnTo>
                    <a:pt x="1318" y="17"/>
                  </a:lnTo>
                  <a:lnTo>
                    <a:pt x="1313" y="17"/>
                  </a:lnTo>
                  <a:lnTo>
                    <a:pt x="1308" y="17"/>
                  </a:lnTo>
                  <a:lnTo>
                    <a:pt x="1306" y="17"/>
                  </a:lnTo>
                  <a:lnTo>
                    <a:pt x="1298" y="17"/>
                  </a:lnTo>
                  <a:lnTo>
                    <a:pt x="1277" y="17"/>
                  </a:lnTo>
                  <a:lnTo>
                    <a:pt x="1276" y="17"/>
                  </a:lnTo>
                  <a:lnTo>
                    <a:pt x="1262" y="17"/>
                  </a:lnTo>
                  <a:lnTo>
                    <a:pt x="1262" y="17"/>
                  </a:lnTo>
                  <a:lnTo>
                    <a:pt x="1177" y="17"/>
                  </a:lnTo>
                  <a:lnTo>
                    <a:pt x="1139" y="17"/>
                  </a:lnTo>
                  <a:lnTo>
                    <a:pt x="1124" y="17"/>
                  </a:lnTo>
                  <a:lnTo>
                    <a:pt x="1121" y="17"/>
                  </a:lnTo>
                  <a:lnTo>
                    <a:pt x="1121" y="17"/>
                  </a:lnTo>
                  <a:lnTo>
                    <a:pt x="1118" y="17"/>
                  </a:lnTo>
                  <a:lnTo>
                    <a:pt x="1113" y="16"/>
                  </a:lnTo>
                  <a:lnTo>
                    <a:pt x="1110" y="17"/>
                  </a:lnTo>
                  <a:lnTo>
                    <a:pt x="1107" y="16"/>
                  </a:lnTo>
                  <a:lnTo>
                    <a:pt x="1102" y="16"/>
                  </a:lnTo>
                  <a:lnTo>
                    <a:pt x="1056" y="16"/>
                  </a:lnTo>
                  <a:lnTo>
                    <a:pt x="1049" y="16"/>
                  </a:lnTo>
                  <a:lnTo>
                    <a:pt x="982" y="16"/>
                  </a:lnTo>
                  <a:lnTo>
                    <a:pt x="968" y="16"/>
                  </a:lnTo>
                  <a:lnTo>
                    <a:pt x="945" y="16"/>
                  </a:lnTo>
                  <a:lnTo>
                    <a:pt x="937" y="16"/>
                  </a:lnTo>
                  <a:lnTo>
                    <a:pt x="907" y="16"/>
                  </a:lnTo>
                  <a:lnTo>
                    <a:pt x="905" y="16"/>
                  </a:lnTo>
                  <a:lnTo>
                    <a:pt x="903" y="16"/>
                  </a:lnTo>
                  <a:lnTo>
                    <a:pt x="903" y="17"/>
                  </a:lnTo>
                  <a:lnTo>
                    <a:pt x="891" y="16"/>
                  </a:lnTo>
                  <a:lnTo>
                    <a:pt x="889" y="16"/>
                  </a:lnTo>
                  <a:lnTo>
                    <a:pt x="862" y="16"/>
                  </a:lnTo>
                  <a:lnTo>
                    <a:pt x="813" y="16"/>
                  </a:lnTo>
                  <a:lnTo>
                    <a:pt x="723" y="15"/>
                  </a:lnTo>
                  <a:lnTo>
                    <a:pt x="697" y="15"/>
                  </a:lnTo>
                  <a:lnTo>
                    <a:pt x="697" y="15"/>
                  </a:lnTo>
                  <a:lnTo>
                    <a:pt x="588" y="14"/>
                  </a:lnTo>
                  <a:lnTo>
                    <a:pt x="573" y="14"/>
                  </a:lnTo>
                  <a:lnTo>
                    <a:pt x="552" y="14"/>
                  </a:lnTo>
                  <a:lnTo>
                    <a:pt x="536" y="14"/>
                  </a:lnTo>
                  <a:lnTo>
                    <a:pt x="517" y="14"/>
                  </a:lnTo>
                  <a:lnTo>
                    <a:pt x="489" y="13"/>
                  </a:lnTo>
                  <a:lnTo>
                    <a:pt x="489" y="13"/>
                  </a:lnTo>
                  <a:lnTo>
                    <a:pt x="482" y="13"/>
                  </a:lnTo>
                  <a:lnTo>
                    <a:pt x="469" y="13"/>
                  </a:lnTo>
                  <a:lnTo>
                    <a:pt x="408" y="11"/>
                  </a:lnTo>
                  <a:lnTo>
                    <a:pt x="334" y="9"/>
                  </a:lnTo>
                  <a:lnTo>
                    <a:pt x="325" y="8"/>
                  </a:lnTo>
                  <a:lnTo>
                    <a:pt x="319" y="8"/>
                  </a:lnTo>
                  <a:lnTo>
                    <a:pt x="292" y="8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49" y="6"/>
                  </a:lnTo>
                  <a:lnTo>
                    <a:pt x="148" y="2"/>
                  </a:lnTo>
                  <a:lnTo>
                    <a:pt x="125" y="2"/>
                  </a:lnTo>
                  <a:lnTo>
                    <a:pt x="104" y="1"/>
                  </a:lnTo>
                  <a:lnTo>
                    <a:pt x="95" y="1"/>
                  </a:lnTo>
                  <a:lnTo>
                    <a:pt x="94" y="1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7" y="57"/>
                  </a:lnTo>
                  <a:lnTo>
                    <a:pt x="46" y="118"/>
                  </a:lnTo>
                  <a:lnTo>
                    <a:pt x="43" y="178"/>
                  </a:lnTo>
                  <a:lnTo>
                    <a:pt x="43" y="181"/>
                  </a:lnTo>
                  <a:lnTo>
                    <a:pt x="42" y="211"/>
                  </a:lnTo>
                  <a:lnTo>
                    <a:pt x="41" y="239"/>
                  </a:lnTo>
                  <a:lnTo>
                    <a:pt x="35" y="390"/>
                  </a:lnTo>
                  <a:lnTo>
                    <a:pt x="33" y="474"/>
                  </a:lnTo>
                  <a:lnTo>
                    <a:pt x="31" y="540"/>
                  </a:lnTo>
                  <a:lnTo>
                    <a:pt x="31" y="543"/>
                  </a:lnTo>
                  <a:lnTo>
                    <a:pt x="31" y="544"/>
                  </a:lnTo>
                  <a:lnTo>
                    <a:pt x="30" y="585"/>
                  </a:lnTo>
                  <a:lnTo>
                    <a:pt x="29" y="600"/>
                  </a:lnTo>
                  <a:lnTo>
                    <a:pt x="29" y="614"/>
                  </a:lnTo>
                  <a:lnTo>
                    <a:pt x="26" y="720"/>
                  </a:lnTo>
                  <a:lnTo>
                    <a:pt x="24" y="767"/>
                  </a:lnTo>
                  <a:lnTo>
                    <a:pt x="23" y="806"/>
                  </a:lnTo>
                  <a:lnTo>
                    <a:pt x="23" y="806"/>
                  </a:lnTo>
                  <a:lnTo>
                    <a:pt x="22" y="834"/>
                  </a:lnTo>
                  <a:lnTo>
                    <a:pt x="22" y="835"/>
                  </a:lnTo>
                  <a:lnTo>
                    <a:pt x="20" y="885"/>
                  </a:lnTo>
                  <a:lnTo>
                    <a:pt x="19" y="900"/>
                  </a:lnTo>
                  <a:lnTo>
                    <a:pt x="18" y="916"/>
                  </a:lnTo>
                  <a:lnTo>
                    <a:pt x="18" y="916"/>
                  </a:lnTo>
                  <a:lnTo>
                    <a:pt x="18" y="923"/>
                  </a:lnTo>
                  <a:lnTo>
                    <a:pt x="18" y="926"/>
                  </a:lnTo>
                  <a:lnTo>
                    <a:pt x="16" y="982"/>
                  </a:lnTo>
                  <a:lnTo>
                    <a:pt x="15" y="998"/>
                  </a:lnTo>
                  <a:lnTo>
                    <a:pt x="13" y="1033"/>
                  </a:lnTo>
                  <a:lnTo>
                    <a:pt x="12" y="1066"/>
                  </a:lnTo>
                  <a:lnTo>
                    <a:pt x="12" y="1067"/>
                  </a:lnTo>
                  <a:lnTo>
                    <a:pt x="11" y="1088"/>
                  </a:lnTo>
                  <a:lnTo>
                    <a:pt x="11" y="1094"/>
                  </a:lnTo>
                  <a:lnTo>
                    <a:pt x="10" y="1118"/>
                  </a:lnTo>
                  <a:lnTo>
                    <a:pt x="10" y="1118"/>
                  </a:lnTo>
                  <a:lnTo>
                    <a:pt x="10" y="1130"/>
                  </a:lnTo>
                  <a:lnTo>
                    <a:pt x="10" y="1136"/>
                  </a:lnTo>
                  <a:lnTo>
                    <a:pt x="10" y="1150"/>
                  </a:lnTo>
                  <a:lnTo>
                    <a:pt x="9" y="1179"/>
                  </a:lnTo>
                  <a:lnTo>
                    <a:pt x="8" y="1182"/>
                  </a:lnTo>
                  <a:lnTo>
                    <a:pt x="8" y="1184"/>
                  </a:lnTo>
                  <a:lnTo>
                    <a:pt x="8" y="1185"/>
                  </a:lnTo>
                  <a:lnTo>
                    <a:pt x="8" y="1199"/>
                  </a:lnTo>
                  <a:lnTo>
                    <a:pt x="8" y="1200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4"/>
                  </a:lnTo>
                  <a:lnTo>
                    <a:pt x="7" y="1205"/>
                  </a:lnTo>
                  <a:lnTo>
                    <a:pt x="7" y="1207"/>
                  </a:lnTo>
                  <a:lnTo>
                    <a:pt x="7" y="1219"/>
                  </a:lnTo>
                  <a:lnTo>
                    <a:pt x="6" y="1228"/>
                  </a:lnTo>
                  <a:lnTo>
                    <a:pt x="6" y="1228"/>
                  </a:lnTo>
                  <a:lnTo>
                    <a:pt x="5" y="1250"/>
                  </a:lnTo>
                  <a:lnTo>
                    <a:pt x="5" y="1255"/>
                  </a:lnTo>
                  <a:lnTo>
                    <a:pt x="5" y="1262"/>
                  </a:lnTo>
                  <a:lnTo>
                    <a:pt x="4" y="1283"/>
                  </a:lnTo>
                  <a:lnTo>
                    <a:pt x="3" y="1290"/>
                  </a:lnTo>
                  <a:lnTo>
                    <a:pt x="3" y="1290"/>
                  </a:lnTo>
                  <a:lnTo>
                    <a:pt x="3" y="1291"/>
                  </a:lnTo>
                  <a:lnTo>
                    <a:pt x="3" y="1292"/>
                  </a:lnTo>
                  <a:lnTo>
                    <a:pt x="3" y="1302"/>
                  </a:lnTo>
                  <a:lnTo>
                    <a:pt x="3" y="1307"/>
                  </a:lnTo>
                  <a:lnTo>
                    <a:pt x="3" y="1308"/>
                  </a:lnTo>
                  <a:lnTo>
                    <a:pt x="3" y="1311"/>
                  </a:lnTo>
                  <a:lnTo>
                    <a:pt x="2" y="1324"/>
                  </a:lnTo>
                  <a:lnTo>
                    <a:pt x="2" y="1325"/>
                  </a:lnTo>
                  <a:lnTo>
                    <a:pt x="2" y="133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NNSS">
              <a:extLst>
                <a:ext uri="{FF2B5EF4-FFF2-40B4-BE49-F238E27FC236}">
                  <a16:creationId xmlns:a16="http://schemas.microsoft.com/office/drawing/2014/main" id="{E03BC923-A199-DE0A-1BF9-9C72D835B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26" y="4784726"/>
              <a:ext cx="409575" cy="615950"/>
            </a:xfrm>
            <a:custGeom>
              <a:avLst/>
              <a:gdLst>
                <a:gd name="T0" fmla="*/ 255 w 258"/>
                <a:gd name="T1" fmla="*/ 62 h 388"/>
                <a:gd name="T2" fmla="*/ 255 w 258"/>
                <a:gd name="T3" fmla="*/ 110 h 388"/>
                <a:gd name="T4" fmla="*/ 256 w 258"/>
                <a:gd name="T5" fmla="*/ 183 h 388"/>
                <a:gd name="T6" fmla="*/ 237 w 258"/>
                <a:gd name="T7" fmla="*/ 339 h 388"/>
                <a:gd name="T8" fmla="*/ 238 w 258"/>
                <a:gd name="T9" fmla="*/ 376 h 388"/>
                <a:gd name="T10" fmla="*/ 237 w 258"/>
                <a:gd name="T11" fmla="*/ 376 h 388"/>
                <a:gd name="T12" fmla="*/ 233 w 258"/>
                <a:gd name="T13" fmla="*/ 377 h 388"/>
                <a:gd name="T14" fmla="*/ 231 w 258"/>
                <a:gd name="T15" fmla="*/ 376 h 388"/>
                <a:gd name="T16" fmla="*/ 210 w 258"/>
                <a:gd name="T17" fmla="*/ 383 h 388"/>
                <a:gd name="T18" fmla="*/ 210 w 258"/>
                <a:gd name="T19" fmla="*/ 383 h 388"/>
                <a:gd name="T20" fmla="*/ 210 w 258"/>
                <a:gd name="T21" fmla="*/ 383 h 388"/>
                <a:gd name="T22" fmla="*/ 209 w 258"/>
                <a:gd name="T23" fmla="*/ 383 h 388"/>
                <a:gd name="T24" fmla="*/ 209 w 258"/>
                <a:gd name="T25" fmla="*/ 383 h 388"/>
                <a:gd name="T26" fmla="*/ 208 w 258"/>
                <a:gd name="T27" fmla="*/ 384 h 388"/>
                <a:gd name="T28" fmla="*/ 208 w 258"/>
                <a:gd name="T29" fmla="*/ 384 h 388"/>
                <a:gd name="T30" fmla="*/ 207 w 258"/>
                <a:gd name="T31" fmla="*/ 384 h 388"/>
                <a:gd name="T32" fmla="*/ 207 w 258"/>
                <a:gd name="T33" fmla="*/ 385 h 388"/>
                <a:gd name="T34" fmla="*/ 206 w 258"/>
                <a:gd name="T35" fmla="*/ 385 h 388"/>
                <a:gd name="T36" fmla="*/ 206 w 258"/>
                <a:gd name="T37" fmla="*/ 385 h 388"/>
                <a:gd name="T38" fmla="*/ 205 w 258"/>
                <a:gd name="T39" fmla="*/ 386 h 388"/>
                <a:gd name="T40" fmla="*/ 203 w 258"/>
                <a:gd name="T41" fmla="*/ 388 h 388"/>
                <a:gd name="T42" fmla="*/ 203 w 258"/>
                <a:gd name="T43" fmla="*/ 366 h 388"/>
                <a:gd name="T44" fmla="*/ 142 w 258"/>
                <a:gd name="T45" fmla="*/ 343 h 388"/>
                <a:gd name="T46" fmla="*/ 74 w 258"/>
                <a:gd name="T47" fmla="*/ 345 h 388"/>
                <a:gd name="T48" fmla="*/ 56 w 258"/>
                <a:gd name="T49" fmla="*/ 295 h 388"/>
                <a:gd name="T50" fmla="*/ 56 w 258"/>
                <a:gd name="T51" fmla="*/ 157 h 388"/>
                <a:gd name="T52" fmla="*/ 49 w 258"/>
                <a:gd name="T53" fmla="*/ 107 h 388"/>
                <a:gd name="T54" fmla="*/ 41 w 258"/>
                <a:gd name="T55" fmla="*/ 100 h 388"/>
                <a:gd name="T56" fmla="*/ 40 w 258"/>
                <a:gd name="T57" fmla="*/ 85 h 388"/>
                <a:gd name="T58" fmla="*/ 29 w 258"/>
                <a:gd name="T59" fmla="*/ 78 h 388"/>
                <a:gd name="T60" fmla="*/ 25 w 258"/>
                <a:gd name="T61" fmla="*/ 63 h 388"/>
                <a:gd name="T62" fmla="*/ 18 w 258"/>
                <a:gd name="T63" fmla="*/ 57 h 388"/>
                <a:gd name="T64" fmla="*/ 15 w 258"/>
                <a:gd name="T65" fmla="*/ 42 h 388"/>
                <a:gd name="T66" fmla="*/ 8 w 258"/>
                <a:gd name="T67" fmla="*/ 36 h 388"/>
                <a:gd name="T68" fmla="*/ 0 w 258"/>
                <a:gd name="T69" fmla="*/ 22 h 388"/>
                <a:gd name="T70" fmla="*/ 0 w 258"/>
                <a:gd name="T71" fmla="*/ 4 h 388"/>
                <a:gd name="T72" fmla="*/ 17 w 258"/>
                <a:gd name="T73" fmla="*/ 4 h 388"/>
                <a:gd name="T74" fmla="*/ 21 w 258"/>
                <a:gd name="T75" fmla="*/ 15 h 388"/>
                <a:gd name="T76" fmla="*/ 42 w 258"/>
                <a:gd name="T77" fmla="*/ 15 h 388"/>
                <a:gd name="T78" fmla="*/ 62 w 258"/>
                <a:gd name="T79" fmla="*/ 15 h 388"/>
                <a:gd name="T80" fmla="*/ 64 w 258"/>
                <a:gd name="T81" fmla="*/ 8 h 388"/>
                <a:gd name="T82" fmla="*/ 77 w 258"/>
                <a:gd name="T83" fmla="*/ 0 h 388"/>
                <a:gd name="T84" fmla="*/ 98 w 258"/>
                <a:gd name="T85" fmla="*/ 0 h 388"/>
                <a:gd name="T86" fmla="*/ 119 w 258"/>
                <a:gd name="T87" fmla="*/ 0 h 388"/>
                <a:gd name="T88" fmla="*/ 133 w 258"/>
                <a:gd name="T89" fmla="*/ 7 h 388"/>
                <a:gd name="T90" fmla="*/ 139 w 258"/>
                <a:gd name="T91" fmla="*/ 21 h 388"/>
                <a:gd name="T92" fmla="*/ 154 w 258"/>
                <a:gd name="T93" fmla="*/ 28 h 388"/>
                <a:gd name="T94" fmla="*/ 154 w 258"/>
                <a:gd name="T95" fmla="*/ 49 h 388"/>
                <a:gd name="T96" fmla="*/ 155 w 258"/>
                <a:gd name="T97" fmla="*/ 6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88">
                  <a:moveTo>
                    <a:pt x="155" y="62"/>
                  </a:moveTo>
                  <a:lnTo>
                    <a:pt x="182" y="62"/>
                  </a:lnTo>
                  <a:lnTo>
                    <a:pt x="255" y="62"/>
                  </a:lnTo>
                  <a:lnTo>
                    <a:pt x="255" y="85"/>
                  </a:lnTo>
                  <a:lnTo>
                    <a:pt x="255" y="89"/>
                  </a:lnTo>
                  <a:lnTo>
                    <a:pt x="255" y="110"/>
                  </a:lnTo>
                  <a:lnTo>
                    <a:pt x="255" y="130"/>
                  </a:lnTo>
                  <a:lnTo>
                    <a:pt x="256" y="150"/>
                  </a:lnTo>
                  <a:lnTo>
                    <a:pt x="256" y="183"/>
                  </a:lnTo>
                  <a:lnTo>
                    <a:pt x="257" y="243"/>
                  </a:lnTo>
                  <a:lnTo>
                    <a:pt x="258" y="339"/>
                  </a:lnTo>
                  <a:lnTo>
                    <a:pt x="237" y="339"/>
                  </a:lnTo>
                  <a:lnTo>
                    <a:pt x="238" y="357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8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3" y="377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1" y="376"/>
                  </a:lnTo>
                  <a:lnTo>
                    <a:pt x="230" y="378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9" y="383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8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4"/>
                  </a:lnTo>
                  <a:lnTo>
                    <a:pt x="207" y="385"/>
                  </a:lnTo>
                  <a:lnTo>
                    <a:pt x="207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5"/>
                  </a:lnTo>
                  <a:lnTo>
                    <a:pt x="206" y="386"/>
                  </a:lnTo>
                  <a:lnTo>
                    <a:pt x="205" y="386"/>
                  </a:lnTo>
                  <a:lnTo>
                    <a:pt x="205" y="386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3" y="378"/>
                  </a:lnTo>
                  <a:lnTo>
                    <a:pt x="203" y="366"/>
                  </a:lnTo>
                  <a:lnTo>
                    <a:pt x="176" y="342"/>
                  </a:lnTo>
                  <a:lnTo>
                    <a:pt x="169" y="342"/>
                  </a:lnTo>
                  <a:lnTo>
                    <a:pt x="142" y="343"/>
                  </a:lnTo>
                  <a:lnTo>
                    <a:pt x="115" y="343"/>
                  </a:lnTo>
                  <a:lnTo>
                    <a:pt x="115" y="344"/>
                  </a:lnTo>
                  <a:lnTo>
                    <a:pt x="74" y="345"/>
                  </a:lnTo>
                  <a:lnTo>
                    <a:pt x="56" y="345"/>
                  </a:lnTo>
                  <a:lnTo>
                    <a:pt x="56" y="337"/>
                  </a:lnTo>
                  <a:lnTo>
                    <a:pt x="56" y="295"/>
                  </a:lnTo>
                  <a:lnTo>
                    <a:pt x="56" y="225"/>
                  </a:lnTo>
                  <a:lnTo>
                    <a:pt x="56" y="193"/>
                  </a:lnTo>
                  <a:lnTo>
                    <a:pt x="56" y="157"/>
                  </a:lnTo>
                  <a:lnTo>
                    <a:pt x="56" y="113"/>
                  </a:lnTo>
                  <a:lnTo>
                    <a:pt x="49" y="113"/>
                  </a:lnTo>
                  <a:lnTo>
                    <a:pt x="49" y="107"/>
                  </a:lnTo>
                  <a:lnTo>
                    <a:pt x="49" y="104"/>
                  </a:lnTo>
                  <a:lnTo>
                    <a:pt x="48" y="100"/>
                  </a:lnTo>
                  <a:lnTo>
                    <a:pt x="41" y="100"/>
                  </a:lnTo>
                  <a:lnTo>
                    <a:pt x="41" y="92"/>
                  </a:lnTo>
                  <a:lnTo>
                    <a:pt x="40" y="92"/>
                  </a:lnTo>
                  <a:lnTo>
                    <a:pt x="40" y="85"/>
                  </a:lnTo>
                  <a:lnTo>
                    <a:pt x="36" y="85"/>
                  </a:lnTo>
                  <a:lnTo>
                    <a:pt x="36" y="78"/>
                  </a:lnTo>
                  <a:lnTo>
                    <a:pt x="29" y="78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21" y="57"/>
                  </a:lnTo>
                  <a:lnTo>
                    <a:pt x="18" y="57"/>
                  </a:lnTo>
                  <a:lnTo>
                    <a:pt x="18" y="50"/>
                  </a:lnTo>
                  <a:lnTo>
                    <a:pt x="15" y="50"/>
                  </a:lnTo>
                  <a:lnTo>
                    <a:pt x="15" y="42"/>
                  </a:lnTo>
                  <a:lnTo>
                    <a:pt x="12" y="43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4"/>
                  </a:lnTo>
                  <a:lnTo>
                    <a:pt x="8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8" y="15"/>
                  </a:lnTo>
                  <a:lnTo>
                    <a:pt x="36" y="15"/>
                  </a:lnTo>
                  <a:lnTo>
                    <a:pt x="42" y="15"/>
                  </a:lnTo>
                  <a:lnTo>
                    <a:pt x="49" y="15"/>
                  </a:lnTo>
                  <a:lnTo>
                    <a:pt x="56" y="15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7" y="8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9" y="0"/>
                  </a:lnTo>
                  <a:lnTo>
                    <a:pt x="119" y="7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33" y="14"/>
                  </a:lnTo>
                  <a:lnTo>
                    <a:pt x="139" y="14"/>
                  </a:lnTo>
                  <a:lnTo>
                    <a:pt x="139" y="21"/>
                  </a:lnTo>
                  <a:lnTo>
                    <a:pt x="147" y="21"/>
                  </a:lnTo>
                  <a:lnTo>
                    <a:pt x="154" y="21"/>
                  </a:lnTo>
                  <a:lnTo>
                    <a:pt x="154" y="28"/>
                  </a:lnTo>
                  <a:lnTo>
                    <a:pt x="154" y="35"/>
                  </a:lnTo>
                  <a:lnTo>
                    <a:pt x="154" y="42"/>
                  </a:lnTo>
                  <a:lnTo>
                    <a:pt x="154" y="49"/>
                  </a:lnTo>
                  <a:lnTo>
                    <a:pt x="154" y="56"/>
                  </a:lnTo>
                  <a:lnTo>
                    <a:pt x="154" y="62"/>
                  </a:lnTo>
                  <a:lnTo>
                    <a:pt x="155" y="62"/>
                  </a:lnTo>
                </a:path>
              </a:pathLst>
            </a:custGeom>
            <a:solidFill>
              <a:srgbClr val="00B050"/>
            </a:solidFill>
            <a:ln w="12700" cap="rnd">
              <a:solidFill>
                <a:srgbClr val="47D45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YuccaFlat">
              <a:extLst>
                <a:ext uri="{FF2B5EF4-FFF2-40B4-BE49-F238E27FC236}">
                  <a16:creationId xmlns:a16="http://schemas.microsoft.com/office/drawing/2014/main" id="{619A5B75-F141-4FCE-5D97-11B4BF500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776" y="4876801"/>
              <a:ext cx="201613" cy="268288"/>
            </a:xfrm>
            <a:custGeom>
              <a:avLst/>
              <a:gdLst>
                <a:gd name="T0" fmla="*/ 14 w 127"/>
                <a:gd name="T1" fmla="*/ 38 h 169"/>
                <a:gd name="T2" fmla="*/ 17 w 127"/>
                <a:gd name="T3" fmla="*/ 52 h 169"/>
                <a:gd name="T4" fmla="*/ 13 w 127"/>
                <a:gd name="T5" fmla="*/ 67 h 169"/>
                <a:gd name="T6" fmla="*/ 12 w 127"/>
                <a:gd name="T7" fmla="*/ 80 h 169"/>
                <a:gd name="T8" fmla="*/ 1 w 127"/>
                <a:gd name="T9" fmla="*/ 82 h 169"/>
                <a:gd name="T10" fmla="*/ 2 w 127"/>
                <a:gd name="T11" fmla="*/ 96 h 169"/>
                <a:gd name="T12" fmla="*/ 10 w 127"/>
                <a:gd name="T13" fmla="*/ 100 h 169"/>
                <a:gd name="T14" fmla="*/ 10 w 127"/>
                <a:gd name="T15" fmla="*/ 113 h 169"/>
                <a:gd name="T16" fmla="*/ 15 w 127"/>
                <a:gd name="T17" fmla="*/ 119 h 169"/>
                <a:gd name="T18" fmla="*/ 23 w 127"/>
                <a:gd name="T19" fmla="*/ 123 h 169"/>
                <a:gd name="T20" fmla="*/ 30 w 127"/>
                <a:gd name="T21" fmla="*/ 125 h 169"/>
                <a:gd name="T22" fmla="*/ 37 w 127"/>
                <a:gd name="T23" fmla="*/ 129 h 169"/>
                <a:gd name="T24" fmla="*/ 40 w 127"/>
                <a:gd name="T25" fmla="*/ 140 h 169"/>
                <a:gd name="T26" fmla="*/ 45 w 127"/>
                <a:gd name="T27" fmla="*/ 144 h 169"/>
                <a:gd name="T28" fmla="*/ 50 w 127"/>
                <a:gd name="T29" fmla="*/ 150 h 169"/>
                <a:gd name="T30" fmla="*/ 55 w 127"/>
                <a:gd name="T31" fmla="*/ 154 h 169"/>
                <a:gd name="T32" fmla="*/ 60 w 127"/>
                <a:gd name="T33" fmla="*/ 161 h 169"/>
                <a:gd name="T34" fmla="*/ 72 w 127"/>
                <a:gd name="T35" fmla="*/ 159 h 169"/>
                <a:gd name="T36" fmla="*/ 80 w 127"/>
                <a:gd name="T37" fmla="*/ 161 h 169"/>
                <a:gd name="T38" fmla="*/ 91 w 127"/>
                <a:gd name="T39" fmla="*/ 168 h 169"/>
                <a:gd name="T40" fmla="*/ 102 w 127"/>
                <a:gd name="T41" fmla="*/ 167 h 169"/>
                <a:gd name="T42" fmla="*/ 112 w 127"/>
                <a:gd name="T43" fmla="*/ 166 h 169"/>
                <a:gd name="T44" fmla="*/ 119 w 127"/>
                <a:gd name="T45" fmla="*/ 165 h 169"/>
                <a:gd name="T46" fmla="*/ 125 w 127"/>
                <a:gd name="T47" fmla="*/ 158 h 169"/>
                <a:gd name="T48" fmla="*/ 122 w 127"/>
                <a:gd name="T49" fmla="*/ 147 h 169"/>
                <a:gd name="T50" fmla="*/ 122 w 127"/>
                <a:gd name="T51" fmla="*/ 138 h 169"/>
                <a:gd name="T52" fmla="*/ 118 w 127"/>
                <a:gd name="T53" fmla="*/ 129 h 169"/>
                <a:gd name="T54" fmla="*/ 119 w 127"/>
                <a:gd name="T55" fmla="*/ 122 h 169"/>
                <a:gd name="T56" fmla="*/ 116 w 127"/>
                <a:gd name="T57" fmla="*/ 114 h 169"/>
                <a:gd name="T58" fmla="*/ 112 w 127"/>
                <a:gd name="T59" fmla="*/ 105 h 169"/>
                <a:gd name="T60" fmla="*/ 117 w 127"/>
                <a:gd name="T61" fmla="*/ 99 h 169"/>
                <a:gd name="T62" fmla="*/ 120 w 127"/>
                <a:gd name="T63" fmla="*/ 91 h 169"/>
                <a:gd name="T64" fmla="*/ 122 w 127"/>
                <a:gd name="T65" fmla="*/ 83 h 169"/>
                <a:gd name="T66" fmla="*/ 121 w 127"/>
                <a:gd name="T67" fmla="*/ 74 h 169"/>
                <a:gd name="T68" fmla="*/ 126 w 127"/>
                <a:gd name="T69" fmla="*/ 67 h 169"/>
                <a:gd name="T70" fmla="*/ 125 w 127"/>
                <a:gd name="T71" fmla="*/ 57 h 169"/>
                <a:gd name="T72" fmla="*/ 120 w 127"/>
                <a:gd name="T73" fmla="*/ 52 h 169"/>
                <a:gd name="T74" fmla="*/ 112 w 127"/>
                <a:gd name="T75" fmla="*/ 54 h 169"/>
                <a:gd name="T76" fmla="*/ 110 w 127"/>
                <a:gd name="T77" fmla="*/ 46 h 169"/>
                <a:gd name="T78" fmla="*/ 105 w 127"/>
                <a:gd name="T79" fmla="*/ 36 h 169"/>
                <a:gd name="T80" fmla="*/ 96 w 127"/>
                <a:gd name="T81" fmla="*/ 29 h 169"/>
                <a:gd name="T82" fmla="*/ 90 w 127"/>
                <a:gd name="T83" fmla="*/ 21 h 169"/>
                <a:gd name="T84" fmla="*/ 86 w 127"/>
                <a:gd name="T85" fmla="*/ 13 h 169"/>
                <a:gd name="T86" fmla="*/ 83 w 127"/>
                <a:gd name="T87" fmla="*/ 5 h 169"/>
                <a:gd name="T88" fmla="*/ 78 w 127"/>
                <a:gd name="T89" fmla="*/ 5 h 169"/>
                <a:gd name="T90" fmla="*/ 68 w 127"/>
                <a:gd name="T91" fmla="*/ 5 h 169"/>
                <a:gd name="T92" fmla="*/ 60 w 127"/>
                <a:gd name="T93" fmla="*/ 0 h 169"/>
                <a:gd name="T94" fmla="*/ 54 w 127"/>
                <a:gd name="T95" fmla="*/ 3 h 169"/>
                <a:gd name="T96" fmla="*/ 49 w 127"/>
                <a:gd name="T97" fmla="*/ 6 h 169"/>
                <a:gd name="T98" fmla="*/ 42 w 127"/>
                <a:gd name="T99" fmla="*/ 5 h 169"/>
                <a:gd name="T100" fmla="*/ 35 w 127"/>
                <a:gd name="T101" fmla="*/ 2 h 169"/>
                <a:gd name="T102" fmla="*/ 27 w 127"/>
                <a:gd name="T103" fmla="*/ 5 h 169"/>
                <a:gd name="T104" fmla="*/ 21 w 127"/>
                <a:gd name="T105" fmla="*/ 9 h 169"/>
                <a:gd name="T106" fmla="*/ 23 w 127"/>
                <a:gd name="T107" fmla="*/ 17 h 169"/>
                <a:gd name="T108" fmla="*/ 17 w 127"/>
                <a:gd name="T109" fmla="*/ 23 h 169"/>
                <a:gd name="T110" fmla="*/ 6 w 127"/>
                <a:gd name="T111" fmla="*/ 2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69">
                  <a:moveTo>
                    <a:pt x="8" y="30"/>
                  </a:moveTo>
                  <a:lnTo>
                    <a:pt x="9" y="33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5" y="41"/>
                  </a:lnTo>
                  <a:lnTo>
                    <a:pt x="14" y="44"/>
                  </a:lnTo>
                  <a:lnTo>
                    <a:pt x="16" y="49"/>
                  </a:lnTo>
                  <a:lnTo>
                    <a:pt x="17" y="52"/>
                  </a:lnTo>
                  <a:lnTo>
                    <a:pt x="16" y="55"/>
                  </a:lnTo>
                  <a:lnTo>
                    <a:pt x="14" y="59"/>
                  </a:lnTo>
                  <a:lnTo>
                    <a:pt x="15" y="63"/>
                  </a:lnTo>
                  <a:lnTo>
                    <a:pt x="13" y="67"/>
                  </a:lnTo>
                  <a:lnTo>
                    <a:pt x="12" y="70"/>
                  </a:lnTo>
                  <a:lnTo>
                    <a:pt x="13" y="73"/>
                  </a:lnTo>
                  <a:lnTo>
                    <a:pt x="14" y="77"/>
                  </a:lnTo>
                  <a:lnTo>
                    <a:pt x="12" y="80"/>
                  </a:lnTo>
                  <a:lnTo>
                    <a:pt x="8" y="82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1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2" y="96"/>
                  </a:lnTo>
                  <a:lnTo>
                    <a:pt x="4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0" y="100"/>
                  </a:lnTo>
                  <a:lnTo>
                    <a:pt x="9" y="102"/>
                  </a:lnTo>
                  <a:lnTo>
                    <a:pt x="8" y="105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5" y="119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9" y="124"/>
                  </a:lnTo>
                  <a:lnTo>
                    <a:pt x="30" y="125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5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38" y="134"/>
                  </a:lnTo>
                  <a:lnTo>
                    <a:pt x="40" y="137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1" y="143"/>
                  </a:lnTo>
                  <a:lnTo>
                    <a:pt x="43" y="143"/>
                  </a:lnTo>
                  <a:lnTo>
                    <a:pt x="45" y="144"/>
                  </a:lnTo>
                  <a:lnTo>
                    <a:pt x="46" y="145"/>
                  </a:lnTo>
                  <a:lnTo>
                    <a:pt x="47" y="147"/>
                  </a:lnTo>
                  <a:lnTo>
                    <a:pt x="49" y="149"/>
                  </a:lnTo>
                  <a:lnTo>
                    <a:pt x="50" y="150"/>
                  </a:lnTo>
                  <a:lnTo>
                    <a:pt x="52" y="151"/>
                  </a:lnTo>
                  <a:lnTo>
                    <a:pt x="54" y="151"/>
                  </a:lnTo>
                  <a:lnTo>
                    <a:pt x="55" y="153"/>
                  </a:lnTo>
                  <a:lnTo>
                    <a:pt x="55" y="154"/>
                  </a:lnTo>
                  <a:lnTo>
                    <a:pt x="55" y="156"/>
                  </a:lnTo>
                  <a:lnTo>
                    <a:pt x="57" y="158"/>
                  </a:lnTo>
                  <a:lnTo>
                    <a:pt x="59" y="161"/>
                  </a:lnTo>
                  <a:lnTo>
                    <a:pt x="60" y="161"/>
                  </a:lnTo>
                  <a:lnTo>
                    <a:pt x="61" y="159"/>
                  </a:lnTo>
                  <a:lnTo>
                    <a:pt x="64" y="158"/>
                  </a:lnTo>
                  <a:lnTo>
                    <a:pt x="68" y="160"/>
                  </a:lnTo>
                  <a:lnTo>
                    <a:pt x="72" y="159"/>
                  </a:lnTo>
                  <a:lnTo>
                    <a:pt x="73" y="158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0" y="161"/>
                  </a:lnTo>
                  <a:lnTo>
                    <a:pt x="83" y="162"/>
                  </a:lnTo>
                  <a:lnTo>
                    <a:pt x="87" y="165"/>
                  </a:lnTo>
                  <a:lnTo>
                    <a:pt x="89" y="167"/>
                  </a:lnTo>
                  <a:lnTo>
                    <a:pt x="91" y="168"/>
                  </a:lnTo>
                  <a:lnTo>
                    <a:pt x="96" y="169"/>
                  </a:lnTo>
                  <a:lnTo>
                    <a:pt x="98" y="168"/>
                  </a:lnTo>
                  <a:lnTo>
                    <a:pt x="100" y="167"/>
                  </a:lnTo>
                  <a:lnTo>
                    <a:pt x="102" y="167"/>
                  </a:lnTo>
                  <a:lnTo>
                    <a:pt x="105" y="167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12" y="166"/>
                  </a:lnTo>
                  <a:lnTo>
                    <a:pt x="113" y="167"/>
                  </a:lnTo>
                  <a:lnTo>
                    <a:pt x="116" y="166"/>
                  </a:lnTo>
                  <a:lnTo>
                    <a:pt x="118" y="167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3" y="162"/>
                  </a:lnTo>
                  <a:lnTo>
                    <a:pt x="124" y="160"/>
                  </a:lnTo>
                  <a:lnTo>
                    <a:pt x="125" y="158"/>
                  </a:lnTo>
                  <a:lnTo>
                    <a:pt x="125" y="156"/>
                  </a:lnTo>
                  <a:lnTo>
                    <a:pt x="124" y="153"/>
                  </a:lnTo>
                  <a:lnTo>
                    <a:pt x="122" y="149"/>
                  </a:lnTo>
                  <a:lnTo>
                    <a:pt x="122" y="147"/>
                  </a:lnTo>
                  <a:lnTo>
                    <a:pt x="122" y="142"/>
                  </a:lnTo>
                  <a:lnTo>
                    <a:pt x="122" y="143"/>
                  </a:lnTo>
                  <a:lnTo>
                    <a:pt x="123" y="141"/>
                  </a:lnTo>
                  <a:lnTo>
                    <a:pt x="122" y="138"/>
                  </a:lnTo>
                  <a:lnTo>
                    <a:pt x="122" y="135"/>
                  </a:lnTo>
                  <a:lnTo>
                    <a:pt x="122" y="134"/>
                  </a:lnTo>
                  <a:lnTo>
                    <a:pt x="120" y="131"/>
                  </a:lnTo>
                  <a:lnTo>
                    <a:pt x="118" y="129"/>
                  </a:lnTo>
                  <a:lnTo>
                    <a:pt x="119" y="126"/>
                  </a:lnTo>
                  <a:lnTo>
                    <a:pt x="121" y="125"/>
                  </a:lnTo>
                  <a:lnTo>
                    <a:pt x="121" y="123"/>
                  </a:lnTo>
                  <a:lnTo>
                    <a:pt x="119" y="122"/>
                  </a:lnTo>
                  <a:lnTo>
                    <a:pt x="117" y="121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6" y="114"/>
                  </a:lnTo>
                  <a:lnTo>
                    <a:pt x="116" y="112"/>
                  </a:lnTo>
                  <a:lnTo>
                    <a:pt x="115" y="110"/>
                  </a:lnTo>
                  <a:lnTo>
                    <a:pt x="114" y="107"/>
                  </a:lnTo>
                  <a:lnTo>
                    <a:pt x="112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0"/>
                  </a:lnTo>
                  <a:lnTo>
                    <a:pt x="117" y="99"/>
                  </a:lnTo>
                  <a:lnTo>
                    <a:pt x="118" y="98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20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7"/>
                  </a:lnTo>
                  <a:lnTo>
                    <a:pt x="122" y="83"/>
                  </a:lnTo>
                  <a:lnTo>
                    <a:pt x="121" y="80"/>
                  </a:lnTo>
                  <a:lnTo>
                    <a:pt x="120" y="78"/>
                  </a:lnTo>
                  <a:lnTo>
                    <a:pt x="121" y="77"/>
                  </a:lnTo>
                  <a:lnTo>
                    <a:pt x="121" y="74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6" y="67"/>
                  </a:lnTo>
                  <a:lnTo>
                    <a:pt x="127" y="65"/>
                  </a:lnTo>
                  <a:lnTo>
                    <a:pt x="127" y="63"/>
                  </a:lnTo>
                  <a:lnTo>
                    <a:pt x="126" y="60"/>
                  </a:lnTo>
                  <a:lnTo>
                    <a:pt x="125" y="57"/>
                  </a:lnTo>
                  <a:lnTo>
                    <a:pt x="124" y="55"/>
                  </a:lnTo>
                  <a:lnTo>
                    <a:pt x="123" y="54"/>
                  </a:lnTo>
                  <a:lnTo>
                    <a:pt x="121" y="53"/>
                  </a:lnTo>
                  <a:lnTo>
                    <a:pt x="120" y="5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4" y="55"/>
                  </a:lnTo>
                  <a:lnTo>
                    <a:pt x="112" y="54"/>
                  </a:lnTo>
                  <a:lnTo>
                    <a:pt x="111" y="53"/>
                  </a:lnTo>
                  <a:lnTo>
                    <a:pt x="112" y="52"/>
                  </a:lnTo>
                  <a:lnTo>
                    <a:pt x="111" y="49"/>
                  </a:lnTo>
                  <a:lnTo>
                    <a:pt x="110" y="46"/>
                  </a:lnTo>
                  <a:lnTo>
                    <a:pt x="109" y="43"/>
                  </a:lnTo>
                  <a:lnTo>
                    <a:pt x="108" y="40"/>
                  </a:lnTo>
                  <a:lnTo>
                    <a:pt x="107" y="38"/>
                  </a:lnTo>
                  <a:lnTo>
                    <a:pt x="105" y="36"/>
                  </a:lnTo>
                  <a:lnTo>
                    <a:pt x="103" y="34"/>
                  </a:lnTo>
                  <a:lnTo>
                    <a:pt x="101" y="32"/>
                  </a:lnTo>
                  <a:lnTo>
                    <a:pt x="98" y="29"/>
                  </a:lnTo>
                  <a:lnTo>
                    <a:pt x="96" y="29"/>
                  </a:lnTo>
                  <a:lnTo>
                    <a:pt x="93" y="27"/>
                  </a:lnTo>
                  <a:lnTo>
                    <a:pt x="91" y="25"/>
                  </a:lnTo>
                  <a:lnTo>
                    <a:pt x="91" y="22"/>
                  </a:lnTo>
                  <a:lnTo>
                    <a:pt x="90" y="21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6" y="13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85" y="6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0" y="5"/>
                  </a:lnTo>
                  <a:lnTo>
                    <a:pt x="68" y="5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7" y="3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0" y="3"/>
                  </a:lnTo>
                  <a:lnTo>
                    <a:pt x="49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6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3"/>
                  </a:lnTo>
                  <a:lnTo>
                    <a:pt x="23" y="17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7" y="23"/>
                  </a:lnTo>
                  <a:lnTo>
                    <a:pt x="13" y="25"/>
                  </a:lnTo>
                  <a:lnTo>
                    <a:pt x="9" y="26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8" y="30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GW basin">
              <a:extLst>
                <a:ext uri="{FF2B5EF4-FFF2-40B4-BE49-F238E27FC236}">
                  <a16:creationId xmlns:a16="http://schemas.microsoft.com/office/drawing/2014/main" id="{D32908A1-F866-AD0B-F216-187C73ABA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4532313"/>
              <a:ext cx="1200150" cy="1312863"/>
            </a:xfrm>
            <a:custGeom>
              <a:avLst/>
              <a:gdLst>
                <a:gd name="T0" fmla="*/ 325 w 756"/>
                <a:gd name="T1" fmla="*/ 310 h 827"/>
                <a:gd name="T2" fmla="*/ 326 w 756"/>
                <a:gd name="T3" fmla="*/ 395 h 827"/>
                <a:gd name="T4" fmla="*/ 346 w 756"/>
                <a:gd name="T5" fmla="*/ 480 h 827"/>
                <a:gd name="T6" fmla="*/ 269 w 756"/>
                <a:gd name="T7" fmla="*/ 533 h 827"/>
                <a:gd name="T8" fmla="*/ 279 w 756"/>
                <a:gd name="T9" fmla="*/ 596 h 827"/>
                <a:gd name="T10" fmla="*/ 299 w 756"/>
                <a:gd name="T11" fmla="*/ 639 h 827"/>
                <a:gd name="T12" fmla="*/ 307 w 756"/>
                <a:gd name="T13" fmla="*/ 702 h 827"/>
                <a:gd name="T14" fmla="*/ 270 w 756"/>
                <a:gd name="T15" fmla="*/ 734 h 827"/>
                <a:gd name="T16" fmla="*/ 207 w 756"/>
                <a:gd name="T17" fmla="*/ 795 h 827"/>
                <a:gd name="T18" fmla="*/ 123 w 756"/>
                <a:gd name="T19" fmla="*/ 826 h 827"/>
                <a:gd name="T20" fmla="*/ 92 w 756"/>
                <a:gd name="T21" fmla="*/ 751 h 827"/>
                <a:gd name="T22" fmla="*/ 71 w 756"/>
                <a:gd name="T23" fmla="*/ 663 h 827"/>
                <a:gd name="T24" fmla="*/ 48 w 756"/>
                <a:gd name="T25" fmla="*/ 576 h 827"/>
                <a:gd name="T26" fmla="*/ 61 w 756"/>
                <a:gd name="T27" fmla="*/ 501 h 827"/>
                <a:gd name="T28" fmla="*/ 18 w 756"/>
                <a:gd name="T29" fmla="*/ 436 h 827"/>
                <a:gd name="T30" fmla="*/ 32 w 756"/>
                <a:gd name="T31" fmla="*/ 368 h 827"/>
                <a:gd name="T32" fmla="*/ 100 w 756"/>
                <a:gd name="T33" fmla="*/ 391 h 827"/>
                <a:gd name="T34" fmla="*/ 152 w 756"/>
                <a:gd name="T35" fmla="*/ 393 h 827"/>
                <a:gd name="T36" fmla="*/ 189 w 756"/>
                <a:gd name="T37" fmla="*/ 352 h 827"/>
                <a:gd name="T38" fmla="*/ 237 w 756"/>
                <a:gd name="T39" fmla="*/ 314 h 827"/>
                <a:gd name="T40" fmla="*/ 281 w 756"/>
                <a:gd name="T41" fmla="*/ 275 h 827"/>
                <a:gd name="T42" fmla="*/ 323 w 756"/>
                <a:gd name="T43" fmla="*/ 233 h 827"/>
                <a:gd name="T44" fmla="*/ 300 w 756"/>
                <a:gd name="T45" fmla="*/ 263 h 827"/>
                <a:gd name="T46" fmla="*/ 255 w 756"/>
                <a:gd name="T47" fmla="*/ 304 h 827"/>
                <a:gd name="T48" fmla="*/ 206 w 756"/>
                <a:gd name="T49" fmla="*/ 339 h 827"/>
                <a:gd name="T50" fmla="*/ 157 w 756"/>
                <a:gd name="T51" fmla="*/ 373 h 827"/>
                <a:gd name="T52" fmla="*/ 127 w 756"/>
                <a:gd name="T53" fmla="*/ 402 h 827"/>
                <a:gd name="T54" fmla="*/ 115 w 756"/>
                <a:gd name="T55" fmla="*/ 359 h 827"/>
                <a:gd name="T56" fmla="*/ 92 w 756"/>
                <a:gd name="T57" fmla="*/ 311 h 827"/>
                <a:gd name="T58" fmla="*/ 118 w 756"/>
                <a:gd name="T59" fmla="*/ 263 h 827"/>
                <a:gd name="T60" fmla="*/ 111 w 756"/>
                <a:gd name="T61" fmla="*/ 208 h 827"/>
                <a:gd name="T62" fmla="*/ 106 w 756"/>
                <a:gd name="T63" fmla="*/ 154 h 827"/>
                <a:gd name="T64" fmla="*/ 117 w 756"/>
                <a:gd name="T65" fmla="*/ 98 h 827"/>
                <a:gd name="T66" fmla="*/ 137 w 756"/>
                <a:gd name="T67" fmla="*/ 73 h 827"/>
                <a:gd name="T68" fmla="*/ 189 w 756"/>
                <a:gd name="T69" fmla="*/ 58 h 827"/>
                <a:gd name="T70" fmla="*/ 234 w 756"/>
                <a:gd name="T71" fmla="*/ 22 h 827"/>
                <a:gd name="T72" fmla="*/ 286 w 756"/>
                <a:gd name="T73" fmla="*/ 0 h 827"/>
                <a:gd name="T74" fmla="*/ 346 w 756"/>
                <a:gd name="T75" fmla="*/ 11 h 827"/>
                <a:gd name="T76" fmla="*/ 368 w 756"/>
                <a:gd name="T77" fmla="*/ 58 h 827"/>
                <a:gd name="T78" fmla="*/ 373 w 756"/>
                <a:gd name="T79" fmla="*/ 113 h 827"/>
                <a:gd name="T80" fmla="*/ 343 w 756"/>
                <a:gd name="T81" fmla="*/ 164 h 827"/>
                <a:gd name="T82" fmla="*/ 325 w 756"/>
                <a:gd name="T83" fmla="*/ 220 h 827"/>
                <a:gd name="T84" fmla="*/ 326 w 756"/>
                <a:gd name="T85" fmla="*/ 297 h 827"/>
                <a:gd name="T86" fmla="*/ 318 w 756"/>
                <a:gd name="T87" fmla="*/ 384 h 827"/>
                <a:gd name="T88" fmla="*/ 351 w 756"/>
                <a:gd name="T89" fmla="*/ 468 h 827"/>
                <a:gd name="T90" fmla="*/ 285 w 756"/>
                <a:gd name="T91" fmla="*/ 526 h 827"/>
                <a:gd name="T92" fmla="*/ 278 w 756"/>
                <a:gd name="T93" fmla="*/ 593 h 827"/>
                <a:gd name="T94" fmla="*/ 289 w 756"/>
                <a:gd name="T95" fmla="*/ 631 h 827"/>
                <a:gd name="T96" fmla="*/ 361 w 756"/>
                <a:gd name="T97" fmla="*/ 638 h 827"/>
                <a:gd name="T98" fmla="*/ 430 w 756"/>
                <a:gd name="T99" fmla="*/ 609 h 827"/>
                <a:gd name="T100" fmla="*/ 506 w 756"/>
                <a:gd name="T101" fmla="*/ 654 h 827"/>
                <a:gd name="T102" fmla="*/ 576 w 756"/>
                <a:gd name="T103" fmla="*/ 666 h 827"/>
                <a:gd name="T104" fmla="*/ 727 w 756"/>
                <a:gd name="T105" fmla="*/ 516 h 827"/>
                <a:gd name="T106" fmla="*/ 668 w 756"/>
                <a:gd name="T107" fmla="*/ 206 h 827"/>
                <a:gd name="T108" fmla="*/ 633 w 756"/>
                <a:gd name="T109" fmla="*/ 125 h 827"/>
                <a:gd name="T110" fmla="*/ 631 w 756"/>
                <a:gd name="T111" fmla="*/ 36 h 827"/>
                <a:gd name="T112" fmla="*/ 562 w 756"/>
                <a:gd name="T113" fmla="*/ 41 h 827"/>
                <a:gd name="T114" fmla="*/ 491 w 756"/>
                <a:gd name="T115" fmla="*/ 93 h 827"/>
                <a:gd name="T116" fmla="*/ 401 w 756"/>
                <a:gd name="T117" fmla="*/ 95 h 827"/>
                <a:gd name="T118" fmla="*/ 370 w 756"/>
                <a:gd name="T119" fmla="*/ 130 h 827"/>
                <a:gd name="T120" fmla="*/ 334 w 756"/>
                <a:gd name="T121" fmla="*/ 179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" h="827"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17" y="687"/>
                  </a:lnTo>
                  <a:lnTo>
                    <a:pt x="312" y="691"/>
                  </a:lnTo>
                  <a:lnTo>
                    <a:pt x="309" y="696"/>
                  </a:lnTo>
                  <a:lnTo>
                    <a:pt x="308" y="699"/>
                  </a:lnTo>
                  <a:lnTo>
                    <a:pt x="307" y="702"/>
                  </a:lnTo>
                  <a:lnTo>
                    <a:pt x="312" y="712"/>
                  </a:lnTo>
                  <a:lnTo>
                    <a:pt x="315" y="716"/>
                  </a:lnTo>
                  <a:lnTo>
                    <a:pt x="319" y="721"/>
                  </a:lnTo>
                  <a:lnTo>
                    <a:pt x="322" y="726"/>
                  </a:lnTo>
                  <a:lnTo>
                    <a:pt x="323" y="732"/>
                  </a:lnTo>
                  <a:lnTo>
                    <a:pt x="320" y="737"/>
                  </a:lnTo>
                  <a:lnTo>
                    <a:pt x="313" y="738"/>
                  </a:lnTo>
                  <a:lnTo>
                    <a:pt x="307" y="736"/>
                  </a:lnTo>
                  <a:lnTo>
                    <a:pt x="302" y="733"/>
                  </a:lnTo>
                  <a:lnTo>
                    <a:pt x="296" y="729"/>
                  </a:lnTo>
                  <a:lnTo>
                    <a:pt x="289" y="729"/>
                  </a:lnTo>
                  <a:lnTo>
                    <a:pt x="282" y="730"/>
                  </a:lnTo>
                  <a:lnTo>
                    <a:pt x="277" y="732"/>
                  </a:lnTo>
                  <a:lnTo>
                    <a:pt x="270" y="734"/>
                  </a:lnTo>
                  <a:lnTo>
                    <a:pt x="264" y="736"/>
                  </a:lnTo>
                  <a:lnTo>
                    <a:pt x="258" y="738"/>
                  </a:lnTo>
                  <a:lnTo>
                    <a:pt x="253" y="741"/>
                  </a:lnTo>
                  <a:lnTo>
                    <a:pt x="248" y="746"/>
                  </a:lnTo>
                  <a:lnTo>
                    <a:pt x="245" y="751"/>
                  </a:lnTo>
                  <a:lnTo>
                    <a:pt x="241" y="757"/>
                  </a:lnTo>
                  <a:lnTo>
                    <a:pt x="236" y="761"/>
                  </a:lnTo>
                  <a:lnTo>
                    <a:pt x="232" y="766"/>
                  </a:lnTo>
                  <a:lnTo>
                    <a:pt x="230" y="772"/>
                  </a:lnTo>
                  <a:lnTo>
                    <a:pt x="227" y="777"/>
                  </a:lnTo>
                  <a:lnTo>
                    <a:pt x="222" y="783"/>
                  </a:lnTo>
                  <a:lnTo>
                    <a:pt x="217" y="787"/>
                  </a:lnTo>
                  <a:lnTo>
                    <a:pt x="212" y="790"/>
                  </a:lnTo>
                  <a:lnTo>
                    <a:pt x="207" y="795"/>
                  </a:lnTo>
                  <a:lnTo>
                    <a:pt x="202" y="799"/>
                  </a:lnTo>
                  <a:lnTo>
                    <a:pt x="197" y="802"/>
                  </a:lnTo>
                  <a:lnTo>
                    <a:pt x="191" y="806"/>
                  </a:lnTo>
                  <a:lnTo>
                    <a:pt x="185" y="809"/>
                  </a:lnTo>
                  <a:lnTo>
                    <a:pt x="180" y="811"/>
                  </a:lnTo>
                  <a:lnTo>
                    <a:pt x="174" y="814"/>
                  </a:lnTo>
                  <a:lnTo>
                    <a:pt x="167" y="816"/>
                  </a:lnTo>
                  <a:lnTo>
                    <a:pt x="161" y="818"/>
                  </a:lnTo>
                  <a:lnTo>
                    <a:pt x="156" y="821"/>
                  </a:lnTo>
                  <a:lnTo>
                    <a:pt x="149" y="823"/>
                  </a:lnTo>
                  <a:lnTo>
                    <a:pt x="142" y="824"/>
                  </a:lnTo>
                  <a:lnTo>
                    <a:pt x="136" y="825"/>
                  </a:lnTo>
                  <a:lnTo>
                    <a:pt x="130" y="825"/>
                  </a:lnTo>
                  <a:lnTo>
                    <a:pt x="123" y="826"/>
                  </a:lnTo>
                  <a:lnTo>
                    <a:pt x="115" y="827"/>
                  </a:lnTo>
                  <a:lnTo>
                    <a:pt x="114" y="825"/>
                  </a:lnTo>
                  <a:lnTo>
                    <a:pt x="111" y="819"/>
                  </a:lnTo>
                  <a:lnTo>
                    <a:pt x="109" y="813"/>
                  </a:lnTo>
                  <a:lnTo>
                    <a:pt x="107" y="808"/>
                  </a:lnTo>
                  <a:lnTo>
                    <a:pt x="104" y="802"/>
                  </a:lnTo>
                  <a:lnTo>
                    <a:pt x="102" y="795"/>
                  </a:lnTo>
                  <a:lnTo>
                    <a:pt x="101" y="789"/>
                  </a:lnTo>
                  <a:lnTo>
                    <a:pt x="99" y="783"/>
                  </a:lnTo>
                  <a:lnTo>
                    <a:pt x="97" y="777"/>
                  </a:lnTo>
                  <a:lnTo>
                    <a:pt x="96" y="770"/>
                  </a:lnTo>
                  <a:lnTo>
                    <a:pt x="95" y="763"/>
                  </a:lnTo>
                  <a:lnTo>
                    <a:pt x="93" y="758"/>
                  </a:lnTo>
                  <a:lnTo>
                    <a:pt x="92" y="751"/>
                  </a:lnTo>
                  <a:lnTo>
                    <a:pt x="91" y="744"/>
                  </a:lnTo>
                  <a:lnTo>
                    <a:pt x="90" y="739"/>
                  </a:lnTo>
                  <a:lnTo>
                    <a:pt x="89" y="732"/>
                  </a:lnTo>
                  <a:lnTo>
                    <a:pt x="88" y="725"/>
                  </a:lnTo>
                  <a:lnTo>
                    <a:pt x="87" y="719"/>
                  </a:lnTo>
                  <a:lnTo>
                    <a:pt x="85" y="713"/>
                  </a:lnTo>
                  <a:lnTo>
                    <a:pt x="85" y="706"/>
                  </a:lnTo>
                  <a:lnTo>
                    <a:pt x="82" y="700"/>
                  </a:lnTo>
                  <a:lnTo>
                    <a:pt x="80" y="694"/>
                  </a:lnTo>
                  <a:lnTo>
                    <a:pt x="78" y="688"/>
                  </a:lnTo>
                  <a:lnTo>
                    <a:pt x="76" y="682"/>
                  </a:lnTo>
                  <a:lnTo>
                    <a:pt x="74" y="675"/>
                  </a:lnTo>
                  <a:lnTo>
                    <a:pt x="73" y="669"/>
                  </a:lnTo>
                  <a:lnTo>
                    <a:pt x="71" y="663"/>
                  </a:lnTo>
                  <a:lnTo>
                    <a:pt x="68" y="657"/>
                  </a:lnTo>
                  <a:lnTo>
                    <a:pt x="64" y="651"/>
                  </a:lnTo>
                  <a:lnTo>
                    <a:pt x="61" y="645"/>
                  </a:lnTo>
                  <a:lnTo>
                    <a:pt x="61" y="640"/>
                  </a:lnTo>
                  <a:lnTo>
                    <a:pt x="60" y="633"/>
                  </a:lnTo>
                  <a:lnTo>
                    <a:pt x="58" y="626"/>
                  </a:lnTo>
                  <a:lnTo>
                    <a:pt x="57" y="620"/>
                  </a:lnTo>
                  <a:lnTo>
                    <a:pt x="57" y="614"/>
                  </a:lnTo>
                  <a:lnTo>
                    <a:pt x="57" y="607"/>
                  </a:lnTo>
                  <a:lnTo>
                    <a:pt x="56" y="600"/>
                  </a:lnTo>
                  <a:lnTo>
                    <a:pt x="55" y="595"/>
                  </a:lnTo>
                  <a:lnTo>
                    <a:pt x="53" y="588"/>
                  </a:lnTo>
                  <a:lnTo>
                    <a:pt x="51" y="582"/>
                  </a:lnTo>
                  <a:lnTo>
                    <a:pt x="48" y="576"/>
                  </a:lnTo>
                  <a:lnTo>
                    <a:pt x="44" y="571"/>
                  </a:lnTo>
                  <a:lnTo>
                    <a:pt x="41" y="565"/>
                  </a:lnTo>
                  <a:lnTo>
                    <a:pt x="38" y="559"/>
                  </a:lnTo>
                  <a:lnTo>
                    <a:pt x="37" y="553"/>
                  </a:lnTo>
                  <a:lnTo>
                    <a:pt x="35" y="547"/>
                  </a:lnTo>
                  <a:lnTo>
                    <a:pt x="31" y="542"/>
                  </a:lnTo>
                  <a:lnTo>
                    <a:pt x="33" y="536"/>
                  </a:lnTo>
                  <a:lnTo>
                    <a:pt x="37" y="531"/>
                  </a:lnTo>
                  <a:lnTo>
                    <a:pt x="40" y="525"/>
                  </a:lnTo>
                  <a:lnTo>
                    <a:pt x="44" y="521"/>
                  </a:lnTo>
                  <a:lnTo>
                    <a:pt x="49" y="516"/>
                  </a:lnTo>
                  <a:lnTo>
                    <a:pt x="53" y="511"/>
                  </a:lnTo>
                  <a:lnTo>
                    <a:pt x="58" y="506"/>
                  </a:lnTo>
                  <a:lnTo>
                    <a:pt x="61" y="501"/>
                  </a:lnTo>
                  <a:lnTo>
                    <a:pt x="66" y="497"/>
                  </a:lnTo>
                  <a:lnTo>
                    <a:pt x="65" y="491"/>
                  </a:lnTo>
                  <a:lnTo>
                    <a:pt x="62" y="484"/>
                  </a:lnTo>
                  <a:lnTo>
                    <a:pt x="61" y="478"/>
                  </a:lnTo>
                  <a:lnTo>
                    <a:pt x="59" y="473"/>
                  </a:lnTo>
                  <a:lnTo>
                    <a:pt x="56" y="466"/>
                  </a:lnTo>
                  <a:lnTo>
                    <a:pt x="53" y="461"/>
                  </a:lnTo>
                  <a:lnTo>
                    <a:pt x="46" y="461"/>
                  </a:lnTo>
                  <a:lnTo>
                    <a:pt x="41" y="456"/>
                  </a:lnTo>
                  <a:lnTo>
                    <a:pt x="38" y="451"/>
                  </a:lnTo>
                  <a:lnTo>
                    <a:pt x="33" y="450"/>
                  </a:lnTo>
                  <a:lnTo>
                    <a:pt x="27" y="446"/>
                  </a:lnTo>
                  <a:lnTo>
                    <a:pt x="22" y="441"/>
                  </a:lnTo>
                  <a:lnTo>
                    <a:pt x="18" y="436"/>
                  </a:lnTo>
                  <a:lnTo>
                    <a:pt x="15" y="430"/>
                  </a:lnTo>
                  <a:lnTo>
                    <a:pt x="13" y="425"/>
                  </a:lnTo>
                  <a:lnTo>
                    <a:pt x="10" y="419"/>
                  </a:lnTo>
                  <a:lnTo>
                    <a:pt x="8" y="412"/>
                  </a:lnTo>
                  <a:lnTo>
                    <a:pt x="6" y="406"/>
                  </a:lnTo>
                  <a:lnTo>
                    <a:pt x="3" y="401"/>
                  </a:lnTo>
                  <a:lnTo>
                    <a:pt x="0" y="395"/>
                  </a:lnTo>
                  <a:lnTo>
                    <a:pt x="2" y="388"/>
                  </a:lnTo>
                  <a:lnTo>
                    <a:pt x="6" y="383"/>
                  </a:lnTo>
                  <a:lnTo>
                    <a:pt x="9" y="378"/>
                  </a:lnTo>
                  <a:lnTo>
                    <a:pt x="13" y="373"/>
                  </a:lnTo>
                  <a:lnTo>
                    <a:pt x="19" y="370"/>
                  </a:lnTo>
                  <a:lnTo>
                    <a:pt x="25" y="368"/>
                  </a:lnTo>
                  <a:lnTo>
                    <a:pt x="32" y="368"/>
                  </a:lnTo>
                  <a:lnTo>
                    <a:pt x="37" y="372"/>
                  </a:lnTo>
                  <a:lnTo>
                    <a:pt x="41" y="377"/>
                  </a:lnTo>
                  <a:lnTo>
                    <a:pt x="46" y="379"/>
                  </a:lnTo>
                  <a:lnTo>
                    <a:pt x="53" y="378"/>
                  </a:lnTo>
                  <a:lnTo>
                    <a:pt x="59" y="376"/>
                  </a:lnTo>
                  <a:lnTo>
                    <a:pt x="63" y="373"/>
                  </a:lnTo>
                  <a:lnTo>
                    <a:pt x="69" y="376"/>
                  </a:lnTo>
                  <a:lnTo>
                    <a:pt x="76" y="375"/>
                  </a:lnTo>
                  <a:lnTo>
                    <a:pt x="78" y="376"/>
                  </a:lnTo>
                  <a:lnTo>
                    <a:pt x="81" y="377"/>
                  </a:lnTo>
                  <a:lnTo>
                    <a:pt x="85" y="380"/>
                  </a:lnTo>
                  <a:lnTo>
                    <a:pt x="92" y="381"/>
                  </a:lnTo>
                  <a:lnTo>
                    <a:pt x="97" y="385"/>
                  </a:lnTo>
                  <a:lnTo>
                    <a:pt x="100" y="391"/>
                  </a:lnTo>
                  <a:lnTo>
                    <a:pt x="106" y="395"/>
                  </a:lnTo>
                  <a:lnTo>
                    <a:pt x="114" y="402"/>
                  </a:lnTo>
                  <a:lnTo>
                    <a:pt x="118" y="402"/>
                  </a:lnTo>
                  <a:lnTo>
                    <a:pt x="123" y="402"/>
                  </a:lnTo>
                  <a:lnTo>
                    <a:pt x="127" y="402"/>
                  </a:lnTo>
                  <a:lnTo>
                    <a:pt x="131" y="405"/>
                  </a:lnTo>
                  <a:lnTo>
                    <a:pt x="133" y="408"/>
                  </a:lnTo>
                  <a:lnTo>
                    <a:pt x="137" y="410"/>
                  </a:lnTo>
                  <a:lnTo>
                    <a:pt x="141" y="410"/>
                  </a:lnTo>
                  <a:lnTo>
                    <a:pt x="145" y="408"/>
                  </a:lnTo>
                  <a:lnTo>
                    <a:pt x="148" y="405"/>
                  </a:lnTo>
                  <a:lnTo>
                    <a:pt x="150" y="402"/>
                  </a:lnTo>
                  <a:lnTo>
                    <a:pt x="150" y="398"/>
                  </a:lnTo>
                  <a:lnTo>
                    <a:pt x="152" y="393"/>
                  </a:lnTo>
                  <a:lnTo>
                    <a:pt x="152" y="389"/>
                  </a:lnTo>
                  <a:lnTo>
                    <a:pt x="153" y="384"/>
                  </a:lnTo>
                  <a:lnTo>
                    <a:pt x="154" y="380"/>
                  </a:lnTo>
                  <a:lnTo>
                    <a:pt x="156" y="377"/>
                  </a:lnTo>
                  <a:lnTo>
                    <a:pt x="157" y="373"/>
                  </a:lnTo>
                  <a:lnTo>
                    <a:pt x="160" y="369"/>
                  </a:lnTo>
                  <a:lnTo>
                    <a:pt x="163" y="366"/>
                  </a:lnTo>
                  <a:lnTo>
                    <a:pt x="166" y="362"/>
                  </a:lnTo>
                  <a:lnTo>
                    <a:pt x="169" y="359"/>
                  </a:lnTo>
                  <a:lnTo>
                    <a:pt x="173" y="358"/>
                  </a:lnTo>
                  <a:lnTo>
                    <a:pt x="177" y="356"/>
                  </a:lnTo>
                  <a:lnTo>
                    <a:pt x="182" y="355"/>
                  </a:lnTo>
                  <a:lnTo>
                    <a:pt x="185" y="354"/>
                  </a:lnTo>
                  <a:lnTo>
                    <a:pt x="189" y="352"/>
                  </a:lnTo>
                  <a:lnTo>
                    <a:pt x="192" y="349"/>
                  </a:lnTo>
                  <a:lnTo>
                    <a:pt x="196" y="347"/>
                  </a:lnTo>
                  <a:lnTo>
                    <a:pt x="200" y="344"/>
                  </a:lnTo>
                  <a:lnTo>
                    <a:pt x="203" y="341"/>
                  </a:lnTo>
                  <a:lnTo>
                    <a:pt x="206" y="339"/>
                  </a:lnTo>
                  <a:lnTo>
                    <a:pt x="210" y="336"/>
                  </a:lnTo>
                  <a:lnTo>
                    <a:pt x="213" y="333"/>
                  </a:lnTo>
                  <a:lnTo>
                    <a:pt x="216" y="330"/>
                  </a:lnTo>
                  <a:lnTo>
                    <a:pt x="220" y="328"/>
                  </a:lnTo>
                  <a:lnTo>
                    <a:pt x="223" y="325"/>
                  </a:lnTo>
                  <a:lnTo>
                    <a:pt x="227" y="322"/>
                  </a:lnTo>
                  <a:lnTo>
                    <a:pt x="230" y="319"/>
                  </a:lnTo>
                  <a:lnTo>
                    <a:pt x="232" y="316"/>
                  </a:lnTo>
                  <a:lnTo>
                    <a:pt x="237" y="314"/>
                  </a:lnTo>
                  <a:lnTo>
                    <a:pt x="241" y="312"/>
                  </a:lnTo>
                  <a:lnTo>
                    <a:pt x="245" y="310"/>
                  </a:lnTo>
                  <a:lnTo>
                    <a:pt x="249" y="308"/>
                  </a:lnTo>
                  <a:lnTo>
                    <a:pt x="253" y="306"/>
                  </a:lnTo>
                  <a:lnTo>
                    <a:pt x="255" y="304"/>
                  </a:lnTo>
                  <a:lnTo>
                    <a:pt x="258" y="301"/>
                  </a:lnTo>
                  <a:lnTo>
                    <a:pt x="261" y="297"/>
                  </a:lnTo>
                  <a:lnTo>
                    <a:pt x="264" y="294"/>
                  </a:lnTo>
                  <a:lnTo>
                    <a:pt x="267" y="290"/>
                  </a:lnTo>
                  <a:lnTo>
                    <a:pt x="270" y="287"/>
                  </a:lnTo>
                  <a:lnTo>
                    <a:pt x="273" y="284"/>
                  </a:lnTo>
                  <a:lnTo>
                    <a:pt x="276" y="281"/>
                  </a:lnTo>
                  <a:lnTo>
                    <a:pt x="278" y="278"/>
                  </a:lnTo>
                  <a:lnTo>
                    <a:pt x="281" y="275"/>
                  </a:lnTo>
                  <a:lnTo>
                    <a:pt x="285" y="272"/>
                  </a:lnTo>
                  <a:lnTo>
                    <a:pt x="288" y="269"/>
                  </a:lnTo>
                  <a:lnTo>
                    <a:pt x="292" y="267"/>
                  </a:lnTo>
                  <a:lnTo>
                    <a:pt x="296" y="265"/>
                  </a:lnTo>
                  <a:lnTo>
                    <a:pt x="300" y="263"/>
                  </a:lnTo>
                  <a:lnTo>
                    <a:pt x="303" y="260"/>
                  </a:lnTo>
                  <a:lnTo>
                    <a:pt x="306" y="258"/>
                  </a:lnTo>
                  <a:lnTo>
                    <a:pt x="309" y="255"/>
                  </a:lnTo>
                  <a:lnTo>
                    <a:pt x="312" y="251"/>
                  </a:lnTo>
                  <a:lnTo>
                    <a:pt x="314" y="247"/>
                  </a:lnTo>
                  <a:lnTo>
                    <a:pt x="317" y="244"/>
                  </a:lnTo>
                  <a:lnTo>
                    <a:pt x="319" y="240"/>
                  </a:lnTo>
                  <a:lnTo>
                    <a:pt x="321" y="236"/>
                  </a:lnTo>
                  <a:lnTo>
                    <a:pt x="323" y="233"/>
                  </a:lnTo>
                  <a:lnTo>
                    <a:pt x="325" y="229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5" y="229"/>
                  </a:lnTo>
                  <a:lnTo>
                    <a:pt x="323" y="233"/>
                  </a:lnTo>
                  <a:lnTo>
                    <a:pt x="321" y="236"/>
                  </a:lnTo>
                  <a:lnTo>
                    <a:pt x="319" y="240"/>
                  </a:lnTo>
                  <a:lnTo>
                    <a:pt x="317" y="244"/>
                  </a:lnTo>
                  <a:lnTo>
                    <a:pt x="314" y="247"/>
                  </a:lnTo>
                  <a:lnTo>
                    <a:pt x="312" y="251"/>
                  </a:lnTo>
                  <a:lnTo>
                    <a:pt x="309" y="255"/>
                  </a:lnTo>
                  <a:lnTo>
                    <a:pt x="306" y="258"/>
                  </a:lnTo>
                  <a:lnTo>
                    <a:pt x="303" y="260"/>
                  </a:lnTo>
                  <a:lnTo>
                    <a:pt x="300" y="263"/>
                  </a:lnTo>
                  <a:lnTo>
                    <a:pt x="296" y="265"/>
                  </a:lnTo>
                  <a:lnTo>
                    <a:pt x="292" y="267"/>
                  </a:lnTo>
                  <a:lnTo>
                    <a:pt x="288" y="269"/>
                  </a:lnTo>
                  <a:lnTo>
                    <a:pt x="285" y="272"/>
                  </a:lnTo>
                  <a:lnTo>
                    <a:pt x="281" y="275"/>
                  </a:lnTo>
                  <a:lnTo>
                    <a:pt x="278" y="278"/>
                  </a:lnTo>
                  <a:lnTo>
                    <a:pt x="276" y="281"/>
                  </a:lnTo>
                  <a:lnTo>
                    <a:pt x="273" y="284"/>
                  </a:lnTo>
                  <a:lnTo>
                    <a:pt x="270" y="287"/>
                  </a:lnTo>
                  <a:lnTo>
                    <a:pt x="267" y="290"/>
                  </a:lnTo>
                  <a:lnTo>
                    <a:pt x="264" y="294"/>
                  </a:lnTo>
                  <a:lnTo>
                    <a:pt x="261" y="297"/>
                  </a:lnTo>
                  <a:lnTo>
                    <a:pt x="258" y="301"/>
                  </a:lnTo>
                  <a:lnTo>
                    <a:pt x="255" y="304"/>
                  </a:lnTo>
                  <a:lnTo>
                    <a:pt x="253" y="306"/>
                  </a:lnTo>
                  <a:lnTo>
                    <a:pt x="249" y="308"/>
                  </a:lnTo>
                  <a:lnTo>
                    <a:pt x="245" y="310"/>
                  </a:lnTo>
                  <a:lnTo>
                    <a:pt x="241" y="312"/>
                  </a:lnTo>
                  <a:lnTo>
                    <a:pt x="237" y="314"/>
                  </a:lnTo>
                  <a:lnTo>
                    <a:pt x="232" y="316"/>
                  </a:lnTo>
                  <a:lnTo>
                    <a:pt x="230" y="319"/>
                  </a:lnTo>
                  <a:lnTo>
                    <a:pt x="227" y="322"/>
                  </a:lnTo>
                  <a:lnTo>
                    <a:pt x="223" y="325"/>
                  </a:lnTo>
                  <a:lnTo>
                    <a:pt x="220" y="328"/>
                  </a:lnTo>
                  <a:lnTo>
                    <a:pt x="216" y="330"/>
                  </a:lnTo>
                  <a:lnTo>
                    <a:pt x="213" y="333"/>
                  </a:lnTo>
                  <a:lnTo>
                    <a:pt x="210" y="336"/>
                  </a:lnTo>
                  <a:lnTo>
                    <a:pt x="206" y="339"/>
                  </a:lnTo>
                  <a:lnTo>
                    <a:pt x="203" y="341"/>
                  </a:lnTo>
                  <a:lnTo>
                    <a:pt x="200" y="344"/>
                  </a:lnTo>
                  <a:lnTo>
                    <a:pt x="196" y="347"/>
                  </a:lnTo>
                  <a:lnTo>
                    <a:pt x="192" y="349"/>
                  </a:lnTo>
                  <a:lnTo>
                    <a:pt x="189" y="352"/>
                  </a:lnTo>
                  <a:lnTo>
                    <a:pt x="185" y="354"/>
                  </a:lnTo>
                  <a:lnTo>
                    <a:pt x="182" y="355"/>
                  </a:lnTo>
                  <a:lnTo>
                    <a:pt x="177" y="356"/>
                  </a:lnTo>
                  <a:lnTo>
                    <a:pt x="173" y="358"/>
                  </a:lnTo>
                  <a:lnTo>
                    <a:pt x="169" y="359"/>
                  </a:lnTo>
                  <a:lnTo>
                    <a:pt x="166" y="362"/>
                  </a:lnTo>
                  <a:lnTo>
                    <a:pt x="163" y="366"/>
                  </a:lnTo>
                  <a:lnTo>
                    <a:pt x="160" y="369"/>
                  </a:lnTo>
                  <a:lnTo>
                    <a:pt x="157" y="373"/>
                  </a:lnTo>
                  <a:lnTo>
                    <a:pt x="156" y="377"/>
                  </a:lnTo>
                  <a:lnTo>
                    <a:pt x="154" y="380"/>
                  </a:lnTo>
                  <a:lnTo>
                    <a:pt x="153" y="384"/>
                  </a:lnTo>
                  <a:lnTo>
                    <a:pt x="152" y="389"/>
                  </a:lnTo>
                  <a:lnTo>
                    <a:pt x="152" y="393"/>
                  </a:lnTo>
                  <a:lnTo>
                    <a:pt x="150" y="398"/>
                  </a:lnTo>
                  <a:lnTo>
                    <a:pt x="150" y="402"/>
                  </a:lnTo>
                  <a:lnTo>
                    <a:pt x="148" y="405"/>
                  </a:lnTo>
                  <a:lnTo>
                    <a:pt x="145" y="408"/>
                  </a:lnTo>
                  <a:lnTo>
                    <a:pt x="141" y="410"/>
                  </a:lnTo>
                  <a:lnTo>
                    <a:pt x="137" y="410"/>
                  </a:lnTo>
                  <a:lnTo>
                    <a:pt x="133" y="408"/>
                  </a:lnTo>
                  <a:lnTo>
                    <a:pt x="131" y="405"/>
                  </a:lnTo>
                  <a:lnTo>
                    <a:pt x="127" y="402"/>
                  </a:lnTo>
                  <a:lnTo>
                    <a:pt x="123" y="402"/>
                  </a:lnTo>
                  <a:lnTo>
                    <a:pt x="118" y="402"/>
                  </a:lnTo>
                  <a:lnTo>
                    <a:pt x="114" y="402"/>
                  </a:lnTo>
                  <a:lnTo>
                    <a:pt x="111" y="400"/>
                  </a:lnTo>
                  <a:lnTo>
                    <a:pt x="109" y="396"/>
                  </a:lnTo>
                  <a:lnTo>
                    <a:pt x="108" y="392"/>
                  </a:lnTo>
                  <a:lnTo>
                    <a:pt x="107" y="388"/>
                  </a:lnTo>
                  <a:lnTo>
                    <a:pt x="107" y="383"/>
                  </a:lnTo>
                  <a:lnTo>
                    <a:pt x="108" y="379"/>
                  </a:lnTo>
                  <a:lnTo>
                    <a:pt x="109" y="376"/>
                  </a:lnTo>
                  <a:lnTo>
                    <a:pt x="111" y="372"/>
                  </a:lnTo>
                  <a:lnTo>
                    <a:pt x="112" y="367"/>
                  </a:lnTo>
                  <a:lnTo>
                    <a:pt x="113" y="363"/>
                  </a:lnTo>
                  <a:lnTo>
                    <a:pt x="115" y="359"/>
                  </a:lnTo>
                  <a:lnTo>
                    <a:pt x="116" y="355"/>
                  </a:lnTo>
                  <a:lnTo>
                    <a:pt x="115" y="351"/>
                  </a:lnTo>
                  <a:lnTo>
                    <a:pt x="114" y="347"/>
                  </a:lnTo>
                  <a:lnTo>
                    <a:pt x="112" y="343"/>
                  </a:lnTo>
                  <a:lnTo>
                    <a:pt x="110" y="339"/>
                  </a:lnTo>
                  <a:lnTo>
                    <a:pt x="108" y="335"/>
                  </a:lnTo>
                  <a:lnTo>
                    <a:pt x="105" y="332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6" y="323"/>
                  </a:lnTo>
                  <a:lnTo>
                    <a:pt x="93" y="320"/>
                  </a:lnTo>
                  <a:lnTo>
                    <a:pt x="92" y="315"/>
                  </a:lnTo>
                  <a:lnTo>
                    <a:pt x="92" y="311"/>
                  </a:lnTo>
                  <a:lnTo>
                    <a:pt x="92" y="306"/>
                  </a:lnTo>
                  <a:lnTo>
                    <a:pt x="91" y="303"/>
                  </a:lnTo>
                  <a:lnTo>
                    <a:pt x="91" y="298"/>
                  </a:lnTo>
                  <a:lnTo>
                    <a:pt x="90" y="294"/>
                  </a:lnTo>
                  <a:lnTo>
                    <a:pt x="91" y="289"/>
                  </a:lnTo>
                  <a:lnTo>
                    <a:pt x="93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101" y="276"/>
                  </a:lnTo>
                  <a:lnTo>
                    <a:pt x="105" y="274"/>
                  </a:lnTo>
                  <a:lnTo>
                    <a:pt x="109" y="271"/>
                  </a:lnTo>
                  <a:lnTo>
                    <a:pt x="112" y="269"/>
                  </a:lnTo>
                  <a:lnTo>
                    <a:pt x="115" y="266"/>
                  </a:lnTo>
                  <a:lnTo>
                    <a:pt x="118" y="263"/>
                  </a:lnTo>
                  <a:lnTo>
                    <a:pt x="121" y="259"/>
                  </a:lnTo>
                  <a:lnTo>
                    <a:pt x="122" y="256"/>
                  </a:lnTo>
                  <a:lnTo>
                    <a:pt x="122" y="252"/>
                  </a:lnTo>
                  <a:lnTo>
                    <a:pt x="121" y="247"/>
                  </a:lnTo>
                  <a:lnTo>
                    <a:pt x="120" y="243"/>
                  </a:lnTo>
                  <a:lnTo>
                    <a:pt x="121" y="238"/>
                  </a:lnTo>
                  <a:lnTo>
                    <a:pt x="122" y="234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0" y="221"/>
                  </a:lnTo>
                  <a:lnTo>
                    <a:pt x="119" y="217"/>
                  </a:lnTo>
                  <a:lnTo>
                    <a:pt x="117" y="213"/>
                  </a:lnTo>
                  <a:lnTo>
                    <a:pt x="114" y="210"/>
                  </a:lnTo>
                  <a:lnTo>
                    <a:pt x="111" y="208"/>
                  </a:lnTo>
                  <a:lnTo>
                    <a:pt x="108" y="205"/>
                  </a:lnTo>
                  <a:lnTo>
                    <a:pt x="106" y="201"/>
                  </a:lnTo>
                  <a:lnTo>
                    <a:pt x="103" y="198"/>
                  </a:lnTo>
                  <a:lnTo>
                    <a:pt x="102" y="194"/>
                  </a:lnTo>
                  <a:lnTo>
                    <a:pt x="103" y="189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09" y="179"/>
                  </a:lnTo>
                  <a:lnTo>
                    <a:pt x="110" y="175"/>
                  </a:lnTo>
                  <a:lnTo>
                    <a:pt x="110" y="170"/>
                  </a:lnTo>
                  <a:lnTo>
                    <a:pt x="109" y="166"/>
                  </a:lnTo>
                  <a:lnTo>
                    <a:pt x="108" y="162"/>
                  </a:lnTo>
                  <a:lnTo>
                    <a:pt x="107" y="158"/>
                  </a:lnTo>
                  <a:lnTo>
                    <a:pt x="106" y="154"/>
                  </a:lnTo>
                  <a:lnTo>
                    <a:pt x="106" y="149"/>
                  </a:lnTo>
                  <a:lnTo>
                    <a:pt x="106" y="145"/>
                  </a:lnTo>
                  <a:lnTo>
                    <a:pt x="106" y="140"/>
                  </a:lnTo>
                  <a:lnTo>
                    <a:pt x="105" y="137"/>
                  </a:lnTo>
                  <a:lnTo>
                    <a:pt x="104" y="132"/>
                  </a:lnTo>
                  <a:lnTo>
                    <a:pt x="104" y="128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0" y="117"/>
                  </a:lnTo>
                  <a:lnTo>
                    <a:pt x="113" y="114"/>
                  </a:lnTo>
                  <a:lnTo>
                    <a:pt x="115" y="111"/>
                  </a:lnTo>
                  <a:lnTo>
                    <a:pt x="117" y="106"/>
                  </a:lnTo>
                  <a:lnTo>
                    <a:pt x="118" y="102"/>
                  </a:lnTo>
                  <a:lnTo>
                    <a:pt x="117" y="98"/>
                  </a:lnTo>
                  <a:lnTo>
                    <a:pt x="116" y="93"/>
                  </a:lnTo>
                  <a:lnTo>
                    <a:pt x="116" y="90"/>
                  </a:lnTo>
                  <a:lnTo>
                    <a:pt x="116" y="85"/>
                  </a:lnTo>
                  <a:lnTo>
                    <a:pt x="117" y="81"/>
                  </a:lnTo>
                  <a:lnTo>
                    <a:pt x="120" y="78"/>
                  </a:lnTo>
                  <a:lnTo>
                    <a:pt x="119" y="73"/>
                  </a:lnTo>
                  <a:lnTo>
                    <a:pt x="119" y="69"/>
                  </a:lnTo>
                  <a:lnTo>
                    <a:pt x="121" y="66"/>
                  </a:lnTo>
                  <a:lnTo>
                    <a:pt x="122" y="61"/>
                  </a:lnTo>
                  <a:lnTo>
                    <a:pt x="125" y="62"/>
                  </a:lnTo>
                  <a:lnTo>
                    <a:pt x="127" y="66"/>
                  </a:lnTo>
                  <a:lnTo>
                    <a:pt x="130" y="68"/>
                  </a:lnTo>
                  <a:lnTo>
                    <a:pt x="133" y="70"/>
                  </a:lnTo>
                  <a:lnTo>
                    <a:pt x="137" y="73"/>
                  </a:lnTo>
                  <a:lnTo>
                    <a:pt x="142" y="73"/>
                  </a:lnTo>
                  <a:lnTo>
                    <a:pt x="146" y="73"/>
                  </a:lnTo>
                  <a:lnTo>
                    <a:pt x="151" y="74"/>
                  </a:lnTo>
                  <a:lnTo>
                    <a:pt x="155" y="74"/>
                  </a:lnTo>
                  <a:lnTo>
                    <a:pt x="158" y="76"/>
                  </a:lnTo>
                  <a:lnTo>
                    <a:pt x="162" y="77"/>
                  </a:lnTo>
                  <a:lnTo>
                    <a:pt x="167" y="78"/>
                  </a:lnTo>
                  <a:lnTo>
                    <a:pt x="171" y="76"/>
                  </a:lnTo>
                  <a:lnTo>
                    <a:pt x="175" y="74"/>
                  </a:lnTo>
                  <a:lnTo>
                    <a:pt x="179" y="71"/>
                  </a:lnTo>
                  <a:lnTo>
                    <a:pt x="182" y="69"/>
                  </a:lnTo>
                  <a:lnTo>
                    <a:pt x="184" y="66"/>
                  </a:lnTo>
                  <a:lnTo>
                    <a:pt x="187" y="62"/>
                  </a:lnTo>
                  <a:lnTo>
                    <a:pt x="189" y="58"/>
                  </a:lnTo>
                  <a:lnTo>
                    <a:pt x="191" y="54"/>
                  </a:lnTo>
                  <a:lnTo>
                    <a:pt x="194" y="51"/>
                  </a:lnTo>
                  <a:lnTo>
                    <a:pt x="195" y="47"/>
                  </a:lnTo>
                  <a:lnTo>
                    <a:pt x="198" y="43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8" y="37"/>
                  </a:lnTo>
                  <a:lnTo>
                    <a:pt x="212" y="35"/>
                  </a:lnTo>
                  <a:lnTo>
                    <a:pt x="216" y="33"/>
                  </a:lnTo>
                  <a:lnTo>
                    <a:pt x="220" y="31"/>
                  </a:lnTo>
                  <a:lnTo>
                    <a:pt x="224" y="29"/>
                  </a:lnTo>
                  <a:lnTo>
                    <a:pt x="228" y="26"/>
                  </a:lnTo>
                  <a:lnTo>
                    <a:pt x="231" y="24"/>
                  </a:lnTo>
                  <a:lnTo>
                    <a:pt x="234" y="22"/>
                  </a:lnTo>
                  <a:lnTo>
                    <a:pt x="238" y="19"/>
                  </a:lnTo>
                  <a:lnTo>
                    <a:pt x="242" y="17"/>
                  </a:lnTo>
                  <a:lnTo>
                    <a:pt x="246" y="16"/>
                  </a:lnTo>
                  <a:lnTo>
                    <a:pt x="250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60" y="5"/>
                  </a:lnTo>
                  <a:lnTo>
                    <a:pt x="264" y="3"/>
                  </a:lnTo>
                  <a:lnTo>
                    <a:pt x="268" y="2"/>
                  </a:lnTo>
                  <a:lnTo>
                    <a:pt x="272" y="1"/>
                  </a:lnTo>
                  <a:lnTo>
                    <a:pt x="277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299" y="2"/>
                  </a:lnTo>
                  <a:lnTo>
                    <a:pt x="303" y="2"/>
                  </a:lnTo>
                  <a:lnTo>
                    <a:pt x="307" y="3"/>
                  </a:lnTo>
                  <a:lnTo>
                    <a:pt x="312" y="3"/>
                  </a:lnTo>
                  <a:lnTo>
                    <a:pt x="316" y="4"/>
                  </a:lnTo>
                  <a:lnTo>
                    <a:pt x="320" y="4"/>
                  </a:lnTo>
                  <a:lnTo>
                    <a:pt x="325" y="5"/>
                  </a:lnTo>
                  <a:lnTo>
                    <a:pt x="328" y="6"/>
                  </a:lnTo>
                  <a:lnTo>
                    <a:pt x="333" y="8"/>
                  </a:lnTo>
                  <a:lnTo>
                    <a:pt x="337" y="9"/>
                  </a:lnTo>
                  <a:lnTo>
                    <a:pt x="341" y="10"/>
                  </a:lnTo>
                  <a:lnTo>
                    <a:pt x="346" y="11"/>
                  </a:lnTo>
                  <a:lnTo>
                    <a:pt x="350" y="13"/>
                  </a:lnTo>
                  <a:lnTo>
                    <a:pt x="353" y="14"/>
                  </a:lnTo>
                  <a:lnTo>
                    <a:pt x="357" y="16"/>
                  </a:lnTo>
                  <a:lnTo>
                    <a:pt x="361" y="17"/>
                  </a:lnTo>
                  <a:lnTo>
                    <a:pt x="364" y="20"/>
                  </a:lnTo>
                  <a:lnTo>
                    <a:pt x="364" y="24"/>
                  </a:lnTo>
                  <a:lnTo>
                    <a:pt x="363" y="29"/>
                  </a:lnTo>
                  <a:lnTo>
                    <a:pt x="363" y="33"/>
                  </a:lnTo>
                  <a:lnTo>
                    <a:pt x="362" y="38"/>
                  </a:lnTo>
                  <a:lnTo>
                    <a:pt x="362" y="41"/>
                  </a:lnTo>
                  <a:lnTo>
                    <a:pt x="362" y="46"/>
                  </a:lnTo>
                  <a:lnTo>
                    <a:pt x="364" y="50"/>
                  </a:lnTo>
                  <a:lnTo>
                    <a:pt x="366" y="54"/>
                  </a:lnTo>
                  <a:lnTo>
                    <a:pt x="368" y="58"/>
                  </a:lnTo>
                  <a:lnTo>
                    <a:pt x="370" y="62"/>
                  </a:lnTo>
                  <a:lnTo>
                    <a:pt x="371" y="66"/>
                  </a:lnTo>
                  <a:lnTo>
                    <a:pt x="373" y="69"/>
                  </a:lnTo>
                  <a:lnTo>
                    <a:pt x="374" y="74"/>
                  </a:lnTo>
                  <a:lnTo>
                    <a:pt x="374" y="78"/>
                  </a:lnTo>
                  <a:lnTo>
                    <a:pt x="374" y="83"/>
                  </a:lnTo>
                  <a:lnTo>
                    <a:pt x="374" y="87"/>
                  </a:lnTo>
                  <a:lnTo>
                    <a:pt x="374" y="91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  <a:moveTo>
                    <a:pt x="325" y="228"/>
                  </a:moveTo>
                  <a:lnTo>
                    <a:pt x="327" y="234"/>
                  </a:lnTo>
                  <a:lnTo>
                    <a:pt x="327" y="240"/>
                  </a:lnTo>
                  <a:lnTo>
                    <a:pt x="326" y="246"/>
                  </a:lnTo>
                  <a:lnTo>
                    <a:pt x="326" y="252"/>
                  </a:lnTo>
                  <a:lnTo>
                    <a:pt x="326" y="258"/>
                  </a:lnTo>
                  <a:lnTo>
                    <a:pt x="326" y="265"/>
                  </a:lnTo>
                  <a:lnTo>
                    <a:pt x="326" y="271"/>
                  </a:lnTo>
                  <a:lnTo>
                    <a:pt x="325" y="278"/>
                  </a:lnTo>
                  <a:lnTo>
                    <a:pt x="326" y="284"/>
                  </a:lnTo>
                  <a:lnTo>
                    <a:pt x="326" y="291"/>
                  </a:lnTo>
                  <a:lnTo>
                    <a:pt x="326" y="297"/>
                  </a:lnTo>
                  <a:lnTo>
                    <a:pt x="326" y="304"/>
                  </a:lnTo>
                  <a:lnTo>
                    <a:pt x="325" y="310"/>
                  </a:lnTo>
                  <a:lnTo>
                    <a:pt x="323" y="316"/>
                  </a:lnTo>
                  <a:lnTo>
                    <a:pt x="322" y="323"/>
                  </a:lnTo>
                  <a:lnTo>
                    <a:pt x="321" y="330"/>
                  </a:lnTo>
                  <a:lnTo>
                    <a:pt x="319" y="335"/>
                  </a:lnTo>
                  <a:lnTo>
                    <a:pt x="318" y="342"/>
                  </a:lnTo>
                  <a:lnTo>
                    <a:pt x="316" y="348"/>
                  </a:lnTo>
                  <a:lnTo>
                    <a:pt x="314" y="354"/>
                  </a:lnTo>
                  <a:lnTo>
                    <a:pt x="312" y="360"/>
                  </a:lnTo>
                  <a:lnTo>
                    <a:pt x="310" y="367"/>
                  </a:lnTo>
                  <a:lnTo>
                    <a:pt x="312" y="374"/>
                  </a:lnTo>
                  <a:lnTo>
                    <a:pt x="315" y="379"/>
                  </a:lnTo>
                  <a:lnTo>
                    <a:pt x="318" y="384"/>
                  </a:lnTo>
                  <a:lnTo>
                    <a:pt x="322" y="390"/>
                  </a:lnTo>
                  <a:lnTo>
                    <a:pt x="326" y="395"/>
                  </a:lnTo>
                  <a:lnTo>
                    <a:pt x="329" y="401"/>
                  </a:lnTo>
                  <a:lnTo>
                    <a:pt x="331" y="406"/>
                  </a:lnTo>
                  <a:lnTo>
                    <a:pt x="335" y="412"/>
                  </a:lnTo>
                  <a:lnTo>
                    <a:pt x="337" y="418"/>
                  </a:lnTo>
                  <a:lnTo>
                    <a:pt x="341" y="424"/>
                  </a:lnTo>
                  <a:lnTo>
                    <a:pt x="344" y="429"/>
                  </a:lnTo>
                  <a:lnTo>
                    <a:pt x="346" y="436"/>
                  </a:lnTo>
                  <a:lnTo>
                    <a:pt x="349" y="442"/>
                  </a:lnTo>
                  <a:lnTo>
                    <a:pt x="350" y="449"/>
                  </a:lnTo>
                  <a:lnTo>
                    <a:pt x="351" y="454"/>
                  </a:lnTo>
                  <a:lnTo>
                    <a:pt x="351" y="461"/>
                  </a:lnTo>
                  <a:lnTo>
                    <a:pt x="351" y="468"/>
                  </a:lnTo>
                  <a:lnTo>
                    <a:pt x="349" y="474"/>
                  </a:lnTo>
                  <a:lnTo>
                    <a:pt x="346" y="480"/>
                  </a:lnTo>
                  <a:lnTo>
                    <a:pt x="343" y="485"/>
                  </a:lnTo>
                  <a:lnTo>
                    <a:pt x="339" y="491"/>
                  </a:lnTo>
                  <a:lnTo>
                    <a:pt x="334" y="496"/>
                  </a:lnTo>
                  <a:lnTo>
                    <a:pt x="329" y="500"/>
                  </a:lnTo>
                  <a:lnTo>
                    <a:pt x="326" y="505"/>
                  </a:lnTo>
                  <a:lnTo>
                    <a:pt x="321" y="509"/>
                  </a:lnTo>
                  <a:lnTo>
                    <a:pt x="315" y="512"/>
                  </a:lnTo>
                  <a:lnTo>
                    <a:pt x="309" y="516"/>
                  </a:lnTo>
                  <a:lnTo>
                    <a:pt x="303" y="519"/>
                  </a:lnTo>
                  <a:lnTo>
                    <a:pt x="298" y="522"/>
                  </a:lnTo>
                  <a:lnTo>
                    <a:pt x="292" y="524"/>
                  </a:lnTo>
                  <a:lnTo>
                    <a:pt x="285" y="526"/>
                  </a:lnTo>
                  <a:lnTo>
                    <a:pt x="278" y="529"/>
                  </a:lnTo>
                  <a:lnTo>
                    <a:pt x="269" y="533"/>
                  </a:lnTo>
                  <a:lnTo>
                    <a:pt x="267" y="534"/>
                  </a:lnTo>
                  <a:lnTo>
                    <a:pt x="265" y="546"/>
                  </a:lnTo>
                  <a:lnTo>
                    <a:pt x="263" y="550"/>
                  </a:lnTo>
                  <a:lnTo>
                    <a:pt x="264" y="560"/>
                  </a:lnTo>
                  <a:lnTo>
                    <a:pt x="266" y="566"/>
                  </a:lnTo>
                  <a:lnTo>
                    <a:pt x="268" y="574"/>
                  </a:lnTo>
                  <a:lnTo>
                    <a:pt x="269" y="578"/>
                  </a:lnTo>
                  <a:lnTo>
                    <a:pt x="269" y="583"/>
                  </a:lnTo>
                  <a:lnTo>
                    <a:pt x="271" y="591"/>
                  </a:lnTo>
                  <a:lnTo>
                    <a:pt x="275" y="591"/>
                  </a:lnTo>
                  <a:lnTo>
                    <a:pt x="277" y="592"/>
                  </a:lnTo>
                  <a:lnTo>
                    <a:pt x="278" y="593"/>
                  </a:lnTo>
                  <a:lnTo>
                    <a:pt x="279" y="595"/>
                  </a:lnTo>
                  <a:lnTo>
                    <a:pt x="279" y="596"/>
                  </a:lnTo>
                  <a:lnTo>
                    <a:pt x="278" y="597"/>
                  </a:lnTo>
                  <a:lnTo>
                    <a:pt x="277" y="599"/>
                  </a:lnTo>
                  <a:lnTo>
                    <a:pt x="275" y="600"/>
                  </a:lnTo>
                  <a:lnTo>
                    <a:pt x="273" y="603"/>
                  </a:lnTo>
                  <a:lnTo>
                    <a:pt x="273" y="604"/>
                  </a:lnTo>
                  <a:lnTo>
                    <a:pt x="273" y="607"/>
                  </a:lnTo>
                  <a:lnTo>
                    <a:pt x="274" y="611"/>
                  </a:lnTo>
                  <a:lnTo>
                    <a:pt x="279" y="619"/>
                  </a:lnTo>
                  <a:lnTo>
                    <a:pt x="280" y="623"/>
                  </a:lnTo>
                  <a:lnTo>
                    <a:pt x="284" y="627"/>
                  </a:lnTo>
                  <a:lnTo>
                    <a:pt x="286" y="627"/>
                  </a:lnTo>
                  <a:lnTo>
                    <a:pt x="289" y="631"/>
                  </a:lnTo>
                  <a:lnTo>
                    <a:pt x="291" y="635"/>
                  </a:lnTo>
                  <a:lnTo>
                    <a:pt x="299" y="639"/>
                  </a:lnTo>
                  <a:lnTo>
                    <a:pt x="300" y="639"/>
                  </a:lnTo>
                  <a:lnTo>
                    <a:pt x="301" y="643"/>
                  </a:lnTo>
                  <a:lnTo>
                    <a:pt x="302" y="651"/>
                  </a:lnTo>
                  <a:lnTo>
                    <a:pt x="302" y="658"/>
                  </a:lnTo>
                  <a:lnTo>
                    <a:pt x="307" y="668"/>
                  </a:lnTo>
                  <a:lnTo>
                    <a:pt x="315" y="673"/>
                  </a:lnTo>
                  <a:lnTo>
                    <a:pt x="317" y="678"/>
                  </a:lnTo>
                  <a:lnTo>
                    <a:pt x="319" y="681"/>
                  </a:lnTo>
                  <a:lnTo>
                    <a:pt x="324" y="684"/>
                  </a:lnTo>
                  <a:lnTo>
                    <a:pt x="331" y="667"/>
                  </a:lnTo>
                  <a:lnTo>
                    <a:pt x="350" y="644"/>
                  </a:lnTo>
                  <a:lnTo>
                    <a:pt x="361" y="638"/>
                  </a:lnTo>
                  <a:lnTo>
                    <a:pt x="369" y="629"/>
                  </a:lnTo>
                  <a:lnTo>
                    <a:pt x="369" y="623"/>
                  </a:lnTo>
                  <a:lnTo>
                    <a:pt x="371" y="617"/>
                  </a:lnTo>
                  <a:lnTo>
                    <a:pt x="375" y="612"/>
                  </a:lnTo>
                  <a:lnTo>
                    <a:pt x="378" y="606"/>
                  </a:lnTo>
                  <a:lnTo>
                    <a:pt x="383" y="602"/>
                  </a:lnTo>
                  <a:lnTo>
                    <a:pt x="389" y="599"/>
                  </a:lnTo>
                  <a:lnTo>
                    <a:pt x="396" y="598"/>
                  </a:lnTo>
                  <a:lnTo>
                    <a:pt x="401" y="595"/>
                  </a:lnTo>
                  <a:lnTo>
                    <a:pt x="408" y="595"/>
                  </a:lnTo>
                  <a:lnTo>
                    <a:pt x="414" y="597"/>
                  </a:lnTo>
                  <a:lnTo>
                    <a:pt x="420" y="601"/>
                  </a:lnTo>
                  <a:lnTo>
                    <a:pt x="424" y="604"/>
                  </a:lnTo>
                  <a:lnTo>
                    <a:pt x="430" y="609"/>
                  </a:lnTo>
                  <a:lnTo>
                    <a:pt x="434" y="613"/>
                  </a:lnTo>
                  <a:lnTo>
                    <a:pt x="439" y="619"/>
                  </a:lnTo>
                  <a:lnTo>
                    <a:pt x="444" y="622"/>
                  </a:lnTo>
                  <a:lnTo>
                    <a:pt x="448" y="627"/>
                  </a:lnTo>
                  <a:lnTo>
                    <a:pt x="453" y="631"/>
                  </a:lnTo>
                  <a:lnTo>
                    <a:pt x="459" y="633"/>
                  </a:lnTo>
                  <a:lnTo>
                    <a:pt x="465" y="635"/>
                  </a:lnTo>
                  <a:lnTo>
                    <a:pt x="471" y="637"/>
                  </a:lnTo>
                  <a:lnTo>
                    <a:pt x="477" y="639"/>
                  </a:lnTo>
                  <a:lnTo>
                    <a:pt x="483" y="643"/>
                  </a:lnTo>
                  <a:lnTo>
                    <a:pt x="489" y="645"/>
                  </a:lnTo>
                  <a:lnTo>
                    <a:pt x="494" y="648"/>
                  </a:lnTo>
                  <a:lnTo>
                    <a:pt x="500" y="651"/>
                  </a:lnTo>
                  <a:lnTo>
                    <a:pt x="506" y="654"/>
                  </a:lnTo>
                  <a:lnTo>
                    <a:pt x="512" y="656"/>
                  </a:lnTo>
                  <a:lnTo>
                    <a:pt x="518" y="659"/>
                  </a:lnTo>
                  <a:lnTo>
                    <a:pt x="524" y="661"/>
                  </a:lnTo>
                  <a:lnTo>
                    <a:pt x="529" y="662"/>
                  </a:lnTo>
                  <a:lnTo>
                    <a:pt x="528" y="668"/>
                  </a:lnTo>
                  <a:lnTo>
                    <a:pt x="526" y="674"/>
                  </a:lnTo>
                  <a:lnTo>
                    <a:pt x="526" y="681"/>
                  </a:lnTo>
                  <a:lnTo>
                    <a:pt x="530" y="685"/>
                  </a:lnTo>
                  <a:lnTo>
                    <a:pt x="534" y="686"/>
                  </a:lnTo>
                  <a:lnTo>
                    <a:pt x="545" y="680"/>
                  </a:lnTo>
                  <a:lnTo>
                    <a:pt x="555" y="680"/>
                  </a:lnTo>
                  <a:lnTo>
                    <a:pt x="566" y="675"/>
                  </a:lnTo>
                  <a:lnTo>
                    <a:pt x="570" y="673"/>
                  </a:lnTo>
                  <a:lnTo>
                    <a:pt x="576" y="666"/>
                  </a:lnTo>
                  <a:lnTo>
                    <a:pt x="581" y="653"/>
                  </a:lnTo>
                  <a:lnTo>
                    <a:pt x="592" y="641"/>
                  </a:lnTo>
                  <a:lnTo>
                    <a:pt x="598" y="625"/>
                  </a:lnTo>
                  <a:lnTo>
                    <a:pt x="604" y="621"/>
                  </a:lnTo>
                  <a:lnTo>
                    <a:pt x="606" y="620"/>
                  </a:lnTo>
                  <a:lnTo>
                    <a:pt x="614" y="617"/>
                  </a:lnTo>
                  <a:lnTo>
                    <a:pt x="618" y="618"/>
                  </a:lnTo>
                  <a:lnTo>
                    <a:pt x="625" y="616"/>
                  </a:lnTo>
                  <a:lnTo>
                    <a:pt x="631" y="614"/>
                  </a:lnTo>
                  <a:lnTo>
                    <a:pt x="637" y="611"/>
                  </a:lnTo>
                  <a:lnTo>
                    <a:pt x="688" y="600"/>
                  </a:lnTo>
                  <a:lnTo>
                    <a:pt x="698" y="586"/>
                  </a:lnTo>
                  <a:lnTo>
                    <a:pt x="704" y="571"/>
                  </a:lnTo>
                  <a:lnTo>
                    <a:pt x="727" y="516"/>
                  </a:lnTo>
                  <a:lnTo>
                    <a:pt x="732" y="499"/>
                  </a:lnTo>
                  <a:lnTo>
                    <a:pt x="752" y="449"/>
                  </a:lnTo>
                  <a:lnTo>
                    <a:pt x="755" y="422"/>
                  </a:lnTo>
                  <a:lnTo>
                    <a:pt x="756" y="406"/>
                  </a:lnTo>
                  <a:lnTo>
                    <a:pt x="753" y="387"/>
                  </a:lnTo>
                  <a:lnTo>
                    <a:pt x="746" y="348"/>
                  </a:lnTo>
                  <a:lnTo>
                    <a:pt x="732" y="298"/>
                  </a:lnTo>
                  <a:lnTo>
                    <a:pt x="712" y="265"/>
                  </a:lnTo>
                  <a:lnTo>
                    <a:pt x="702" y="246"/>
                  </a:lnTo>
                  <a:lnTo>
                    <a:pt x="691" y="235"/>
                  </a:lnTo>
                  <a:lnTo>
                    <a:pt x="678" y="223"/>
                  </a:lnTo>
                  <a:lnTo>
                    <a:pt x="675" y="217"/>
                  </a:lnTo>
                  <a:lnTo>
                    <a:pt x="671" y="211"/>
                  </a:lnTo>
                  <a:lnTo>
                    <a:pt x="668" y="206"/>
                  </a:lnTo>
                  <a:lnTo>
                    <a:pt x="665" y="200"/>
                  </a:lnTo>
                  <a:lnTo>
                    <a:pt x="663" y="194"/>
                  </a:lnTo>
                  <a:lnTo>
                    <a:pt x="661" y="187"/>
                  </a:lnTo>
                  <a:lnTo>
                    <a:pt x="659" y="182"/>
                  </a:lnTo>
                  <a:lnTo>
                    <a:pt x="657" y="175"/>
                  </a:lnTo>
                  <a:lnTo>
                    <a:pt x="657" y="169"/>
                  </a:lnTo>
                  <a:lnTo>
                    <a:pt x="657" y="162"/>
                  </a:lnTo>
                  <a:lnTo>
                    <a:pt x="655" y="156"/>
                  </a:lnTo>
                  <a:lnTo>
                    <a:pt x="653" y="150"/>
                  </a:lnTo>
                  <a:lnTo>
                    <a:pt x="651" y="144"/>
                  </a:lnTo>
                  <a:lnTo>
                    <a:pt x="646" y="139"/>
                  </a:lnTo>
                  <a:lnTo>
                    <a:pt x="641" y="136"/>
                  </a:lnTo>
                  <a:lnTo>
                    <a:pt x="637" y="131"/>
                  </a:lnTo>
                  <a:lnTo>
                    <a:pt x="633" y="125"/>
                  </a:lnTo>
                  <a:lnTo>
                    <a:pt x="630" y="119"/>
                  </a:lnTo>
                  <a:lnTo>
                    <a:pt x="628" y="114"/>
                  </a:lnTo>
                  <a:lnTo>
                    <a:pt x="627" y="107"/>
                  </a:lnTo>
                  <a:lnTo>
                    <a:pt x="626" y="100"/>
                  </a:lnTo>
                  <a:lnTo>
                    <a:pt x="626" y="94"/>
                  </a:lnTo>
                  <a:lnTo>
                    <a:pt x="626" y="88"/>
                  </a:lnTo>
                  <a:lnTo>
                    <a:pt x="627" y="81"/>
                  </a:lnTo>
                  <a:lnTo>
                    <a:pt x="628" y="75"/>
                  </a:lnTo>
                  <a:lnTo>
                    <a:pt x="629" y="68"/>
                  </a:lnTo>
                  <a:lnTo>
                    <a:pt x="629" y="62"/>
                  </a:lnTo>
                  <a:lnTo>
                    <a:pt x="630" y="55"/>
                  </a:lnTo>
                  <a:lnTo>
                    <a:pt x="630" y="48"/>
                  </a:lnTo>
                  <a:lnTo>
                    <a:pt x="631" y="42"/>
                  </a:lnTo>
                  <a:lnTo>
                    <a:pt x="631" y="36"/>
                  </a:lnTo>
                  <a:lnTo>
                    <a:pt x="629" y="30"/>
                  </a:lnTo>
                  <a:lnTo>
                    <a:pt x="625" y="24"/>
                  </a:lnTo>
                  <a:lnTo>
                    <a:pt x="621" y="19"/>
                  </a:lnTo>
                  <a:lnTo>
                    <a:pt x="616" y="16"/>
                  </a:lnTo>
                  <a:lnTo>
                    <a:pt x="610" y="15"/>
                  </a:lnTo>
                  <a:lnTo>
                    <a:pt x="603" y="16"/>
                  </a:lnTo>
                  <a:lnTo>
                    <a:pt x="597" y="17"/>
                  </a:lnTo>
                  <a:lnTo>
                    <a:pt x="592" y="19"/>
                  </a:lnTo>
                  <a:lnTo>
                    <a:pt x="590" y="25"/>
                  </a:lnTo>
                  <a:lnTo>
                    <a:pt x="585" y="30"/>
                  </a:lnTo>
                  <a:lnTo>
                    <a:pt x="580" y="34"/>
                  </a:lnTo>
                  <a:lnTo>
                    <a:pt x="574" y="37"/>
                  </a:lnTo>
                  <a:lnTo>
                    <a:pt x="568" y="39"/>
                  </a:lnTo>
                  <a:lnTo>
                    <a:pt x="562" y="41"/>
                  </a:lnTo>
                  <a:lnTo>
                    <a:pt x="556" y="43"/>
                  </a:lnTo>
                  <a:lnTo>
                    <a:pt x="550" y="46"/>
                  </a:lnTo>
                  <a:lnTo>
                    <a:pt x="544" y="50"/>
                  </a:lnTo>
                  <a:lnTo>
                    <a:pt x="541" y="55"/>
                  </a:lnTo>
                  <a:lnTo>
                    <a:pt x="536" y="61"/>
                  </a:lnTo>
                  <a:lnTo>
                    <a:pt x="532" y="65"/>
                  </a:lnTo>
                  <a:lnTo>
                    <a:pt x="526" y="67"/>
                  </a:lnTo>
                  <a:lnTo>
                    <a:pt x="519" y="69"/>
                  </a:lnTo>
                  <a:lnTo>
                    <a:pt x="514" y="71"/>
                  </a:lnTo>
                  <a:lnTo>
                    <a:pt x="508" y="75"/>
                  </a:lnTo>
                  <a:lnTo>
                    <a:pt x="504" y="80"/>
                  </a:lnTo>
                  <a:lnTo>
                    <a:pt x="500" y="85"/>
                  </a:lnTo>
                  <a:lnTo>
                    <a:pt x="496" y="90"/>
                  </a:lnTo>
                  <a:lnTo>
                    <a:pt x="491" y="93"/>
                  </a:lnTo>
                  <a:lnTo>
                    <a:pt x="484" y="92"/>
                  </a:lnTo>
                  <a:lnTo>
                    <a:pt x="478" y="92"/>
                  </a:lnTo>
                  <a:lnTo>
                    <a:pt x="471" y="91"/>
                  </a:lnTo>
                  <a:lnTo>
                    <a:pt x="465" y="91"/>
                  </a:lnTo>
                  <a:lnTo>
                    <a:pt x="458" y="92"/>
                  </a:lnTo>
                  <a:lnTo>
                    <a:pt x="452" y="92"/>
                  </a:lnTo>
                  <a:lnTo>
                    <a:pt x="447" y="90"/>
                  </a:lnTo>
                  <a:lnTo>
                    <a:pt x="440" y="90"/>
                  </a:lnTo>
                  <a:lnTo>
                    <a:pt x="434" y="92"/>
                  </a:lnTo>
                  <a:lnTo>
                    <a:pt x="427" y="93"/>
                  </a:lnTo>
                  <a:lnTo>
                    <a:pt x="421" y="94"/>
                  </a:lnTo>
                  <a:lnTo>
                    <a:pt x="415" y="95"/>
                  </a:lnTo>
                  <a:lnTo>
                    <a:pt x="408" y="96"/>
                  </a:lnTo>
                  <a:lnTo>
                    <a:pt x="401" y="95"/>
                  </a:lnTo>
                  <a:lnTo>
                    <a:pt x="395" y="95"/>
                  </a:lnTo>
                  <a:lnTo>
                    <a:pt x="389" y="95"/>
                  </a:lnTo>
                  <a:lnTo>
                    <a:pt x="383" y="93"/>
                  </a:lnTo>
                  <a:lnTo>
                    <a:pt x="377" y="92"/>
                  </a:lnTo>
                  <a:lnTo>
                    <a:pt x="374" y="93"/>
                  </a:lnTo>
                  <a:lnTo>
                    <a:pt x="374" y="95"/>
                  </a:lnTo>
                  <a:lnTo>
                    <a:pt x="374" y="100"/>
                  </a:lnTo>
                  <a:lnTo>
                    <a:pt x="373" y="104"/>
                  </a:lnTo>
                  <a:lnTo>
                    <a:pt x="373" y="109"/>
                  </a:lnTo>
                  <a:lnTo>
                    <a:pt x="373" y="113"/>
                  </a:lnTo>
                  <a:lnTo>
                    <a:pt x="372" y="117"/>
                  </a:lnTo>
                  <a:lnTo>
                    <a:pt x="372" y="121"/>
                  </a:lnTo>
                  <a:lnTo>
                    <a:pt x="371" y="126"/>
                  </a:lnTo>
                  <a:lnTo>
                    <a:pt x="370" y="130"/>
                  </a:lnTo>
                  <a:lnTo>
                    <a:pt x="367" y="134"/>
                  </a:lnTo>
                  <a:lnTo>
                    <a:pt x="364" y="137"/>
                  </a:lnTo>
                  <a:lnTo>
                    <a:pt x="362" y="140"/>
                  </a:lnTo>
                  <a:lnTo>
                    <a:pt x="359" y="144"/>
                  </a:lnTo>
                  <a:lnTo>
                    <a:pt x="356" y="147"/>
                  </a:lnTo>
                  <a:lnTo>
                    <a:pt x="353" y="151"/>
                  </a:lnTo>
                  <a:lnTo>
                    <a:pt x="351" y="154"/>
                  </a:lnTo>
                  <a:lnTo>
                    <a:pt x="349" y="158"/>
                  </a:lnTo>
                  <a:lnTo>
                    <a:pt x="346" y="161"/>
                  </a:lnTo>
                  <a:lnTo>
                    <a:pt x="343" y="164"/>
                  </a:lnTo>
                  <a:lnTo>
                    <a:pt x="342" y="168"/>
                  </a:lnTo>
                  <a:lnTo>
                    <a:pt x="339" y="172"/>
                  </a:lnTo>
                  <a:lnTo>
                    <a:pt x="337" y="175"/>
                  </a:lnTo>
                  <a:lnTo>
                    <a:pt x="334" y="179"/>
                  </a:lnTo>
                  <a:lnTo>
                    <a:pt x="332" y="183"/>
                  </a:lnTo>
                  <a:lnTo>
                    <a:pt x="330" y="186"/>
                  </a:lnTo>
                  <a:lnTo>
                    <a:pt x="327" y="190"/>
                  </a:lnTo>
                  <a:lnTo>
                    <a:pt x="326" y="194"/>
                  </a:lnTo>
                  <a:lnTo>
                    <a:pt x="325" y="198"/>
                  </a:lnTo>
                  <a:lnTo>
                    <a:pt x="324" y="202"/>
                  </a:lnTo>
                  <a:lnTo>
                    <a:pt x="324" y="207"/>
                  </a:lnTo>
                  <a:lnTo>
                    <a:pt x="324" y="211"/>
                  </a:lnTo>
                  <a:lnTo>
                    <a:pt x="324" y="215"/>
                  </a:lnTo>
                  <a:lnTo>
                    <a:pt x="325" y="220"/>
                  </a:lnTo>
                  <a:lnTo>
                    <a:pt x="325" y="224"/>
                  </a:lnTo>
                  <a:lnTo>
                    <a:pt x="325" y="228"/>
                  </a:lnTo>
                </a:path>
              </a:pathLst>
            </a:custGeom>
            <a:noFill/>
            <a:ln w="19050" cap="rnd">
              <a:solidFill>
                <a:srgbClr val="DAA6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9238042"/>
      </p:ext>
    </p:extLst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4D913-967A-F876-7766-24F24FD6D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Sampled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4F4B1-E96B-8954-93CC-B6730F598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6126480" cy="5303520"/>
          </a:xfrm>
        </p:spPr>
        <p:txBody>
          <a:bodyPr/>
          <a:lstStyle/>
          <a:p>
            <a:r>
              <a:rPr lang="en-US" dirty="0"/>
              <a:t>Transmissivity is an integrated average property</a:t>
            </a:r>
          </a:p>
          <a:p>
            <a:pPr lvl="1"/>
            <a:r>
              <a:rPr lang="en-US" dirty="0"/>
              <a:t>Volume sampled is defined poorly</a:t>
            </a:r>
          </a:p>
          <a:p>
            <a:pPr lvl="1"/>
            <a:r>
              <a:rPr lang="en-US" dirty="0"/>
              <a:t>Volume sampled is proportional to </a:t>
            </a:r>
            <a:br>
              <a:rPr lang="en-US" dirty="0"/>
            </a:br>
            <a:r>
              <a:rPr lang="en-US" dirty="0"/>
              <a:t>volume pumped</a:t>
            </a:r>
          </a:p>
          <a:p>
            <a:pPr lvl="1"/>
            <a:r>
              <a:rPr lang="en-US" dirty="0"/>
              <a:t>Estimating area from volume sampled</a:t>
            </a:r>
          </a:p>
          <a:p>
            <a:pPr lvl="2"/>
            <a:r>
              <a:rPr lang="en-US" dirty="0"/>
              <a:t>Storage coefficient, knowable</a:t>
            </a:r>
          </a:p>
          <a:p>
            <a:pPr lvl="2"/>
            <a:r>
              <a:rPr lang="en-US" dirty="0"/>
              <a:t>Drawdown extent, very nebulous</a:t>
            </a:r>
          </a:p>
          <a:p>
            <a:r>
              <a:rPr lang="en-US" dirty="0"/>
              <a:t>Scale volumes to known results</a:t>
            </a:r>
          </a:p>
          <a:p>
            <a:pPr lvl="1"/>
            <a:r>
              <a:rPr lang="en-US" dirty="0"/>
              <a:t>Qualitative scaling</a:t>
            </a:r>
          </a:p>
          <a:p>
            <a:pPr lvl="1"/>
            <a:r>
              <a:rPr lang="en-US" dirty="0"/>
              <a:t>Consistently applied with volume</a:t>
            </a:r>
          </a:p>
          <a:p>
            <a:r>
              <a:rPr lang="en-US" dirty="0"/>
              <a:t>Apply collection of </a:t>
            </a:r>
            <a:r>
              <a:rPr lang="en-US" b="1" i="1" dirty="0"/>
              <a:t>T </a:t>
            </a:r>
            <a:r>
              <a:rPr lang="en-US" dirty="0"/>
              <a:t>estimates</a:t>
            </a:r>
            <a:endParaRPr lang="en-US" b="1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581D4B-41EB-ED69-6A0D-7F9695CA7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88720"/>
            <a:ext cx="5760720" cy="5577840"/>
          </a:xfrm>
          <a:prstGeom prst="rect">
            <a:avLst/>
          </a:prstGeom>
        </p:spPr>
      </p:pic>
      <p:grpSp>
        <p:nvGrpSpPr>
          <p:cNvPr id="8" name="Big Springs SW">
            <a:extLst>
              <a:ext uri="{FF2B5EF4-FFF2-40B4-BE49-F238E27FC236}">
                <a16:creationId xmlns:a16="http://schemas.microsoft.com/office/drawing/2014/main" id="{B78BE8F3-EBE7-C495-CECF-6AAEF9570807}"/>
              </a:ext>
            </a:extLst>
          </p:cNvPr>
          <p:cNvGrpSpPr/>
          <p:nvPr/>
        </p:nvGrpSpPr>
        <p:grpSpPr>
          <a:xfrm>
            <a:off x="9141781" y="1480193"/>
            <a:ext cx="1403909" cy="4484132"/>
            <a:chOff x="9141781" y="1480193"/>
            <a:chExt cx="1403909" cy="4484132"/>
          </a:xfrm>
        </p:grpSpPr>
        <p:sp>
          <p:nvSpPr>
            <p:cNvPr id="6" name="Text Box 46">
              <a:extLst>
                <a:ext uri="{FF2B5EF4-FFF2-40B4-BE49-F238E27FC236}">
                  <a16:creationId xmlns:a16="http://schemas.microsoft.com/office/drawing/2014/main" id="{2AEA7E48-D0EF-4F89-ED49-F1BAC89DF4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41781" y="1480193"/>
              <a:ext cx="14039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latin typeface="Arial" panose="020B0604020202020204" pitchFamily="34" charset="0"/>
                </a:rPr>
                <a:t>Big Springs SW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Snake Valley, NV</a:t>
              </a:r>
              <a:endParaRPr lang="en-US" altLang="en-US" sz="1200" baseline="-25000" dirty="0">
                <a:latin typeface="Arial" panose="020B0604020202020204" pitchFamily="34" charset="0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B8A0063-70FC-82A7-5D3A-1C36007B72C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339684" y="1849525"/>
              <a:ext cx="0" cy="41148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" name="Mayport">
            <a:extLst>
              <a:ext uri="{FF2B5EF4-FFF2-40B4-BE49-F238E27FC236}">
                <a16:creationId xmlns:a16="http://schemas.microsoft.com/office/drawing/2014/main" id="{99130CA3-F271-C08A-7161-4A7A64B8F0E6}"/>
              </a:ext>
            </a:extLst>
          </p:cNvPr>
          <p:cNvGrpSpPr/>
          <p:nvPr/>
        </p:nvGrpSpPr>
        <p:grpSpPr>
          <a:xfrm>
            <a:off x="7687133" y="3704192"/>
            <a:ext cx="1058303" cy="2257028"/>
            <a:chOff x="9802786" y="1604177"/>
            <a:chExt cx="1058303" cy="2257028"/>
          </a:xfrm>
        </p:grpSpPr>
        <p:sp>
          <p:nvSpPr>
            <p:cNvPr id="10" name="Text Box 46">
              <a:extLst>
                <a:ext uri="{FF2B5EF4-FFF2-40B4-BE49-F238E27FC236}">
                  <a16:creationId xmlns:a16="http://schemas.microsoft.com/office/drawing/2014/main" id="{8FDFAA8E-B7F2-2D0A-C9E0-C39604F874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02786" y="1604177"/>
              <a:ext cx="105830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latin typeface="Arial" panose="020B0604020202020204" pitchFamily="34" charset="0"/>
                </a:rPr>
                <a:t>Mayport, FL</a:t>
              </a:r>
              <a:endParaRPr lang="en-US" altLang="en-US" sz="1200" baseline="-25000" dirty="0">
                <a:latin typeface="Arial" panose="020B0604020202020204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ACFA9B7-D4FE-C4E2-931D-29E89FAEA60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339684" y="1849525"/>
              <a:ext cx="0" cy="201168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2" name="ER-EC-13">
            <a:extLst>
              <a:ext uri="{FF2B5EF4-FFF2-40B4-BE49-F238E27FC236}">
                <a16:creationId xmlns:a16="http://schemas.microsoft.com/office/drawing/2014/main" id="{D861C9A7-24EF-2B04-BECC-905DFD0DB717}"/>
              </a:ext>
            </a:extLst>
          </p:cNvPr>
          <p:cNvGrpSpPr/>
          <p:nvPr/>
        </p:nvGrpSpPr>
        <p:grpSpPr>
          <a:xfrm>
            <a:off x="10693613" y="1477088"/>
            <a:ext cx="883575" cy="4484132"/>
            <a:chOff x="9905644" y="1480193"/>
            <a:chExt cx="883575" cy="4484132"/>
          </a:xfrm>
        </p:grpSpPr>
        <p:sp>
          <p:nvSpPr>
            <p:cNvPr id="13" name="Text Box 46">
              <a:extLst>
                <a:ext uri="{FF2B5EF4-FFF2-40B4-BE49-F238E27FC236}">
                  <a16:creationId xmlns:a16="http://schemas.microsoft.com/office/drawing/2014/main" id="{08558235-D427-044B-C362-F3DFF45FF3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05644" y="1480193"/>
              <a:ext cx="883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latin typeface="Arial" panose="020B0604020202020204" pitchFamily="34" charset="0"/>
                </a:rPr>
                <a:t>ER-EC-13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NNSS</a:t>
              </a:r>
              <a:endParaRPr lang="en-US" altLang="en-US" sz="1200" baseline="-25000" dirty="0">
                <a:latin typeface="Arial" panose="020B0604020202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BE59A86-0060-0315-EAA5-30AD68EB346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339684" y="1849525"/>
              <a:ext cx="0" cy="411480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" name="LongCanyon">
            <a:extLst>
              <a:ext uri="{FF2B5EF4-FFF2-40B4-BE49-F238E27FC236}">
                <a16:creationId xmlns:a16="http://schemas.microsoft.com/office/drawing/2014/main" id="{6FBCDB0E-1447-3D8C-6A78-51CF08F2B546}"/>
              </a:ext>
            </a:extLst>
          </p:cNvPr>
          <p:cNvGrpSpPr/>
          <p:nvPr/>
        </p:nvGrpSpPr>
        <p:grpSpPr>
          <a:xfrm>
            <a:off x="11209061" y="1914149"/>
            <a:ext cx="792205" cy="4030028"/>
            <a:chOff x="9951330" y="1480193"/>
            <a:chExt cx="792205" cy="4030028"/>
          </a:xfrm>
        </p:grpSpPr>
        <p:sp>
          <p:nvSpPr>
            <p:cNvPr id="16" name="Text Box 46">
              <a:extLst>
                <a:ext uri="{FF2B5EF4-FFF2-40B4-BE49-F238E27FC236}">
                  <a16:creationId xmlns:a16="http://schemas.microsoft.com/office/drawing/2014/main" id="{52777F08-C7E0-A83C-C43A-D99AEEA42F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51330" y="1480193"/>
              <a:ext cx="79220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latin typeface="Arial" panose="020B0604020202020204" pitchFamily="34" charset="0"/>
                </a:rPr>
                <a:t>Long 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Canyon,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NV</a:t>
              </a:r>
              <a:endParaRPr lang="en-US" altLang="en-US" sz="1200" baseline="-25000" dirty="0">
                <a:latin typeface="Arial" panose="020B0604020202020204" pitchFamily="34" charset="0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963208A-DC63-F2AF-8513-3C842D9D0AD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409425" y="2035501"/>
              <a:ext cx="0" cy="347472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" name="Content Placeholder 2">
            <a:hlinkClick r:id="rId3"/>
            <a:extLst>
              <a:ext uri="{FF2B5EF4-FFF2-40B4-BE49-F238E27FC236}">
                <a16:creationId xmlns:a16="http://schemas.microsoft.com/office/drawing/2014/main" id="{60B121E0-247A-492F-2939-E2380F53B678}"/>
              </a:ext>
            </a:extLst>
          </p:cNvPr>
          <p:cNvSpPr txBox="1">
            <a:spLocks/>
          </p:cNvSpPr>
          <p:nvPr/>
        </p:nvSpPr>
        <p:spPr bwMode="auto">
          <a:xfrm>
            <a:off x="3842087" y="6566298"/>
            <a:ext cx="25587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400" kern="0" dirty="0">
                <a:latin typeface="Arial" charset="0"/>
                <a:hlinkClick r:id="rId4"/>
              </a:rPr>
              <a:t>Halford and Jackson (2020)</a:t>
            </a:r>
            <a:r>
              <a:rPr lang="en-US" sz="1400" kern="0" dirty="0">
                <a:latin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7725720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Transmissivity &amp; Geohydrologic units</a:t>
            </a:r>
          </a:p>
        </p:txBody>
      </p:sp>
    </p:spTree>
    <p:extLst>
      <p:ext uri="{BB962C8B-B14F-4D97-AF65-F5344CB8AC3E}">
        <p14:creationId xmlns:p14="http://schemas.microsoft.com/office/powerpoint/2010/main" val="3911228148"/>
      </p:ext>
    </p:extLst>
  </p:cSld>
  <p:clrMapOvr>
    <a:masterClrMapping/>
  </p:clrMapOvr>
  <p:transition advTm="15000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9AE419D-1801-5A5D-479E-C5E9565C8CD7}"/>
              </a:ext>
            </a:extLst>
          </p:cNvPr>
          <p:cNvGrpSpPr/>
          <p:nvPr/>
        </p:nvGrpSpPr>
        <p:grpSpPr>
          <a:xfrm>
            <a:off x="6217920" y="1188720"/>
            <a:ext cx="5897600" cy="5577840"/>
            <a:chOff x="6217920" y="1188720"/>
            <a:chExt cx="5897600" cy="5577840"/>
          </a:xfrm>
        </p:grpSpPr>
        <p:pic>
          <p:nvPicPr>
            <p:cNvPr id="1026" name="ideal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6011"/>
            <a:stretch/>
          </p:blipFill>
          <p:spPr bwMode="auto">
            <a:xfrm>
              <a:off x="6217920" y="1188720"/>
              <a:ext cx="5897600" cy="55778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</p:pic>
        <p:sp>
          <p:nvSpPr>
            <p:cNvPr id="9" name="IDEALtext"/>
            <p:cNvSpPr txBox="1"/>
            <p:nvPr/>
          </p:nvSpPr>
          <p:spPr>
            <a:xfrm>
              <a:off x="8462075" y="1188721"/>
              <a:ext cx="3455606" cy="461848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/>
            <a:p>
              <a:r>
                <a:rPr lang="en-US" sz="2400" dirty="0">
                  <a:latin typeface="+mn-lt"/>
                </a:rPr>
                <a:t>IDEAL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Hydraulic Conductivity &amp; Geology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Class geohydrologic units to predict likely transmissivity or K</a:t>
            </a:r>
          </a:p>
          <a:p>
            <a:pPr>
              <a:spcBef>
                <a:spcPts val="300"/>
              </a:spcBef>
            </a:pPr>
            <a:r>
              <a:rPr lang="en-US" dirty="0"/>
              <a:t>Ideal geohydrologic units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Relative K between units known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Small variance, hydraulically distinct</a:t>
            </a:r>
          </a:p>
          <a:p>
            <a:pPr>
              <a:spcBef>
                <a:spcPts val="300"/>
              </a:spcBef>
            </a:pPr>
            <a:r>
              <a:rPr lang="en-US" dirty="0"/>
              <a:t>Actual geohydrologic units</a:t>
            </a:r>
          </a:p>
          <a:p>
            <a:pPr marL="457200" lvl="1" indent="0">
              <a:spcBef>
                <a:spcPts val="300"/>
              </a:spcBef>
              <a:buNone/>
            </a:pPr>
            <a:r>
              <a:rPr lang="en-US" dirty="0"/>
              <a:t>~ 400 estimates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Mean K contradicts expected order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Units hydraulically similar</a:t>
            </a:r>
          </a:p>
          <a:p>
            <a:pPr>
              <a:spcBef>
                <a:spcPts val="300"/>
              </a:spcBef>
            </a:pPr>
            <a:r>
              <a:rPr lang="en-US" dirty="0"/>
              <a:t>Problem classifications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3 Volcanic units are similar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K</a:t>
            </a:r>
            <a:r>
              <a:rPr lang="en-US" baseline="-25000" dirty="0"/>
              <a:t>CONFINING UNIT</a:t>
            </a:r>
            <a:r>
              <a:rPr lang="en-US" dirty="0"/>
              <a:t> &gt; K</a:t>
            </a:r>
            <a:r>
              <a:rPr lang="en-US" baseline="-25000" dirty="0"/>
              <a:t>AQUIFER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344926" y="6481821"/>
            <a:ext cx="27510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n-lt"/>
              </a:rPr>
              <a:t>(</a:t>
            </a:r>
            <a:r>
              <a:rPr lang="en-US" sz="1600" dirty="0">
                <a:latin typeface="+mn-lt"/>
                <a:hlinkClick r:id="rId4"/>
              </a:rPr>
              <a:t>Belcher and others, 2002</a:t>
            </a:r>
            <a:r>
              <a:rPr lang="en-US" sz="1600" dirty="0">
                <a:latin typeface="+mn-lt"/>
              </a:rPr>
              <a:t>)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95E3D5B-E704-AF53-2D59-79F87FB906A9}"/>
              </a:ext>
            </a:extLst>
          </p:cNvPr>
          <p:cNvGrpSpPr/>
          <p:nvPr/>
        </p:nvGrpSpPr>
        <p:grpSpPr>
          <a:xfrm>
            <a:off x="6217920" y="1188720"/>
            <a:ext cx="5897600" cy="5577840"/>
            <a:chOff x="6217920" y="1188720"/>
            <a:chExt cx="5897600" cy="5577840"/>
          </a:xfrm>
        </p:grpSpPr>
        <p:pic>
          <p:nvPicPr>
            <p:cNvPr id="1027" name="real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6011" b="-1"/>
            <a:stretch/>
          </p:blipFill>
          <p:spPr bwMode="auto">
            <a:xfrm>
              <a:off x="6217920" y="1188720"/>
              <a:ext cx="5897600" cy="55778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</p:pic>
        <p:sp>
          <p:nvSpPr>
            <p:cNvPr id="10" name="actual text"/>
            <p:cNvSpPr txBox="1"/>
            <p:nvPr/>
          </p:nvSpPr>
          <p:spPr>
            <a:xfrm>
              <a:off x="8462074" y="1215065"/>
              <a:ext cx="3455605" cy="461665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/>
            <a:p>
              <a:r>
                <a:rPr lang="en-US" sz="2400" dirty="0">
                  <a:latin typeface="+mn-lt"/>
                </a:rPr>
                <a:t>ACTUAL</a:t>
              </a: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E702302-4A87-1A0E-1977-AD927475B4E5}"/>
              </a:ext>
            </a:extLst>
          </p:cNvPr>
          <p:cNvSpPr/>
          <p:nvPr/>
        </p:nvSpPr>
        <p:spPr bwMode="auto">
          <a:xfrm>
            <a:off x="9260237" y="2642461"/>
            <a:ext cx="2100021" cy="1410346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00021"/>
                      <a:gd name="connsiteY0" fmla="*/ 235062 h 1410346"/>
                      <a:gd name="connsiteX1" fmla="*/ 235062 w 2100021"/>
                      <a:gd name="connsiteY1" fmla="*/ 0 h 1410346"/>
                      <a:gd name="connsiteX2" fmla="*/ 810959 w 2100021"/>
                      <a:gd name="connsiteY2" fmla="*/ 0 h 1410346"/>
                      <a:gd name="connsiteX3" fmla="*/ 1337959 w 2100021"/>
                      <a:gd name="connsiteY3" fmla="*/ 0 h 1410346"/>
                      <a:gd name="connsiteX4" fmla="*/ 1864959 w 2100021"/>
                      <a:gd name="connsiteY4" fmla="*/ 0 h 1410346"/>
                      <a:gd name="connsiteX5" fmla="*/ 2100021 w 2100021"/>
                      <a:gd name="connsiteY5" fmla="*/ 235062 h 1410346"/>
                      <a:gd name="connsiteX6" fmla="*/ 2100021 w 2100021"/>
                      <a:gd name="connsiteY6" fmla="*/ 686369 h 1410346"/>
                      <a:gd name="connsiteX7" fmla="*/ 2100021 w 2100021"/>
                      <a:gd name="connsiteY7" fmla="*/ 1175284 h 1410346"/>
                      <a:gd name="connsiteX8" fmla="*/ 1864959 w 2100021"/>
                      <a:gd name="connsiteY8" fmla="*/ 1410346 h 1410346"/>
                      <a:gd name="connsiteX9" fmla="*/ 1354258 w 2100021"/>
                      <a:gd name="connsiteY9" fmla="*/ 1410346 h 1410346"/>
                      <a:gd name="connsiteX10" fmla="*/ 810959 w 2100021"/>
                      <a:gd name="connsiteY10" fmla="*/ 1410346 h 1410346"/>
                      <a:gd name="connsiteX11" fmla="*/ 235062 w 2100021"/>
                      <a:gd name="connsiteY11" fmla="*/ 1410346 h 1410346"/>
                      <a:gd name="connsiteX12" fmla="*/ 0 w 2100021"/>
                      <a:gd name="connsiteY12" fmla="*/ 1175284 h 1410346"/>
                      <a:gd name="connsiteX13" fmla="*/ 0 w 2100021"/>
                      <a:gd name="connsiteY13" fmla="*/ 705173 h 1410346"/>
                      <a:gd name="connsiteX14" fmla="*/ 0 w 2100021"/>
                      <a:gd name="connsiteY14" fmla="*/ 235062 h 1410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00021" h="1410346" extrusionOk="0">
                        <a:moveTo>
                          <a:pt x="0" y="235062"/>
                        </a:moveTo>
                        <a:cubicBezTo>
                          <a:pt x="-11988" y="97846"/>
                          <a:pt x="100416" y="1811"/>
                          <a:pt x="235062" y="0"/>
                        </a:cubicBezTo>
                        <a:cubicBezTo>
                          <a:pt x="391209" y="-64127"/>
                          <a:pt x="594978" y="3951"/>
                          <a:pt x="810959" y="0"/>
                        </a:cubicBezTo>
                        <a:cubicBezTo>
                          <a:pt x="1026940" y="-3951"/>
                          <a:pt x="1132107" y="53156"/>
                          <a:pt x="1337959" y="0"/>
                        </a:cubicBezTo>
                        <a:cubicBezTo>
                          <a:pt x="1543811" y="-53156"/>
                          <a:pt x="1698505" y="3920"/>
                          <a:pt x="1864959" y="0"/>
                        </a:cubicBezTo>
                        <a:cubicBezTo>
                          <a:pt x="1988613" y="-19863"/>
                          <a:pt x="2108565" y="73624"/>
                          <a:pt x="2100021" y="235062"/>
                        </a:cubicBezTo>
                        <a:cubicBezTo>
                          <a:pt x="2144287" y="351230"/>
                          <a:pt x="2099709" y="555159"/>
                          <a:pt x="2100021" y="686369"/>
                        </a:cubicBezTo>
                        <a:cubicBezTo>
                          <a:pt x="2100333" y="817579"/>
                          <a:pt x="2077208" y="953481"/>
                          <a:pt x="2100021" y="1175284"/>
                        </a:cubicBezTo>
                        <a:cubicBezTo>
                          <a:pt x="2080274" y="1337772"/>
                          <a:pt x="1989140" y="1403804"/>
                          <a:pt x="1864959" y="1410346"/>
                        </a:cubicBezTo>
                        <a:cubicBezTo>
                          <a:pt x="1621911" y="1460012"/>
                          <a:pt x="1497729" y="1396242"/>
                          <a:pt x="1354258" y="1410346"/>
                        </a:cubicBezTo>
                        <a:cubicBezTo>
                          <a:pt x="1210787" y="1424450"/>
                          <a:pt x="1023495" y="1355299"/>
                          <a:pt x="810959" y="1410346"/>
                        </a:cubicBezTo>
                        <a:cubicBezTo>
                          <a:pt x="598423" y="1465393"/>
                          <a:pt x="461799" y="1376125"/>
                          <a:pt x="235062" y="1410346"/>
                        </a:cubicBezTo>
                        <a:cubicBezTo>
                          <a:pt x="114330" y="1421479"/>
                          <a:pt x="9511" y="1296778"/>
                          <a:pt x="0" y="1175284"/>
                        </a:cubicBezTo>
                        <a:cubicBezTo>
                          <a:pt x="-34223" y="948114"/>
                          <a:pt x="22372" y="900016"/>
                          <a:pt x="0" y="705173"/>
                        </a:cubicBezTo>
                        <a:cubicBezTo>
                          <a:pt x="-22372" y="510330"/>
                          <a:pt x="53537" y="441018"/>
                          <a:pt x="0" y="23506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5E6B659-6F38-A70B-1FD7-AF77041E5191}"/>
              </a:ext>
            </a:extLst>
          </p:cNvPr>
          <p:cNvCxnSpPr/>
          <p:nvPr/>
        </p:nvCxnSpPr>
        <p:spPr bwMode="auto">
          <a:xfrm>
            <a:off x="11003797" y="2193010"/>
            <a:ext cx="0" cy="2836190"/>
          </a:xfrm>
          <a:prstGeom prst="line">
            <a:avLst/>
          </a:prstGeom>
          <a:noFill/>
          <a:ln w="50800" cap="flat" cmpd="sng" algn="ctr">
            <a:solidFill>
              <a:srgbClr val="FFFF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6FD8E75-1ED6-17C4-F865-1AB637F3DF64}"/>
              </a:ext>
            </a:extLst>
          </p:cNvPr>
          <p:cNvCxnSpPr/>
          <p:nvPr/>
        </p:nvCxnSpPr>
        <p:spPr bwMode="auto">
          <a:xfrm>
            <a:off x="11124684" y="2193010"/>
            <a:ext cx="0" cy="2836190"/>
          </a:xfrm>
          <a:prstGeom prst="line">
            <a:avLst/>
          </a:prstGeom>
          <a:noFill/>
          <a:ln w="50800" cap="flat" cmpd="sng" algn="ctr">
            <a:solidFill>
              <a:schemeClr val="bg1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B9C991-E08E-3239-B254-6B822F2CDB2D}"/>
              </a:ext>
            </a:extLst>
          </p:cNvPr>
          <p:cNvSpPr/>
          <p:nvPr/>
        </p:nvSpPr>
        <p:spPr bwMode="auto">
          <a:xfrm>
            <a:off x="6408549" y="2154265"/>
            <a:ext cx="5434982" cy="441701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00021"/>
                      <a:gd name="connsiteY0" fmla="*/ 235062 h 1410346"/>
                      <a:gd name="connsiteX1" fmla="*/ 235062 w 2100021"/>
                      <a:gd name="connsiteY1" fmla="*/ 0 h 1410346"/>
                      <a:gd name="connsiteX2" fmla="*/ 810959 w 2100021"/>
                      <a:gd name="connsiteY2" fmla="*/ 0 h 1410346"/>
                      <a:gd name="connsiteX3" fmla="*/ 1337959 w 2100021"/>
                      <a:gd name="connsiteY3" fmla="*/ 0 h 1410346"/>
                      <a:gd name="connsiteX4" fmla="*/ 1864959 w 2100021"/>
                      <a:gd name="connsiteY4" fmla="*/ 0 h 1410346"/>
                      <a:gd name="connsiteX5" fmla="*/ 2100021 w 2100021"/>
                      <a:gd name="connsiteY5" fmla="*/ 235062 h 1410346"/>
                      <a:gd name="connsiteX6" fmla="*/ 2100021 w 2100021"/>
                      <a:gd name="connsiteY6" fmla="*/ 686369 h 1410346"/>
                      <a:gd name="connsiteX7" fmla="*/ 2100021 w 2100021"/>
                      <a:gd name="connsiteY7" fmla="*/ 1175284 h 1410346"/>
                      <a:gd name="connsiteX8" fmla="*/ 1864959 w 2100021"/>
                      <a:gd name="connsiteY8" fmla="*/ 1410346 h 1410346"/>
                      <a:gd name="connsiteX9" fmla="*/ 1354258 w 2100021"/>
                      <a:gd name="connsiteY9" fmla="*/ 1410346 h 1410346"/>
                      <a:gd name="connsiteX10" fmla="*/ 810959 w 2100021"/>
                      <a:gd name="connsiteY10" fmla="*/ 1410346 h 1410346"/>
                      <a:gd name="connsiteX11" fmla="*/ 235062 w 2100021"/>
                      <a:gd name="connsiteY11" fmla="*/ 1410346 h 1410346"/>
                      <a:gd name="connsiteX12" fmla="*/ 0 w 2100021"/>
                      <a:gd name="connsiteY12" fmla="*/ 1175284 h 1410346"/>
                      <a:gd name="connsiteX13" fmla="*/ 0 w 2100021"/>
                      <a:gd name="connsiteY13" fmla="*/ 705173 h 1410346"/>
                      <a:gd name="connsiteX14" fmla="*/ 0 w 2100021"/>
                      <a:gd name="connsiteY14" fmla="*/ 235062 h 1410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00021" h="1410346" extrusionOk="0">
                        <a:moveTo>
                          <a:pt x="0" y="235062"/>
                        </a:moveTo>
                        <a:cubicBezTo>
                          <a:pt x="-11988" y="97846"/>
                          <a:pt x="100416" y="1811"/>
                          <a:pt x="235062" y="0"/>
                        </a:cubicBezTo>
                        <a:cubicBezTo>
                          <a:pt x="391209" y="-64127"/>
                          <a:pt x="594978" y="3951"/>
                          <a:pt x="810959" y="0"/>
                        </a:cubicBezTo>
                        <a:cubicBezTo>
                          <a:pt x="1026940" y="-3951"/>
                          <a:pt x="1132107" y="53156"/>
                          <a:pt x="1337959" y="0"/>
                        </a:cubicBezTo>
                        <a:cubicBezTo>
                          <a:pt x="1543811" y="-53156"/>
                          <a:pt x="1698505" y="3920"/>
                          <a:pt x="1864959" y="0"/>
                        </a:cubicBezTo>
                        <a:cubicBezTo>
                          <a:pt x="1988613" y="-19863"/>
                          <a:pt x="2108565" y="73624"/>
                          <a:pt x="2100021" y="235062"/>
                        </a:cubicBezTo>
                        <a:cubicBezTo>
                          <a:pt x="2144287" y="351230"/>
                          <a:pt x="2099709" y="555159"/>
                          <a:pt x="2100021" y="686369"/>
                        </a:cubicBezTo>
                        <a:cubicBezTo>
                          <a:pt x="2100333" y="817579"/>
                          <a:pt x="2077208" y="953481"/>
                          <a:pt x="2100021" y="1175284"/>
                        </a:cubicBezTo>
                        <a:cubicBezTo>
                          <a:pt x="2080274" y="1337772"/>
                          <a:pt x="1989140" y="1403804"/>
                          <a:pt x="1864959" y="1410346"/>
                        </a:cubicBezTo>
                        <a:cubicBezTo>
                          <a:pt x="1621911" y="1460012"/>
                          <a:pt x="1497729" y="1396242"/>
                          <a:pt x="1354258" y="1410346"/>
                        </a:cubicBezTo>
                        <a:cubicBezTo>
                          <a:pt x="1210787" y="1424450"/>
                          <a:pt x="1023495" y="1355299"/>
                          <a:pt x="810959" y="1410346"/>
                        </a:cubicBezTo>
                        <a:cubicBezTo>
                          <a:pt x="598423" y="1465393"/>
                          <a:pt x="461799" y="1376125"/>
                          <a:pt x="235062" y="1410346"/>
                        </a:cubicBezTo>
                        <a:cubicBezTo>
                          <a:pt x="114330" y="1421479"/>
                          <a:pt x="9511" y="1296778"/>
                          <a:pt x="0" y="1175284"/>
                        </a:cubicBezTo>
                        <a:cubicBezTo>
                          <a:pt x="-34223" y="948114"/>
                          <a:pt x="22372" y="900016"/>
                          <a:pt x="0" y="705173"/>
                        </a:cubicBezTo>
                        <a:cubicBezTo>
                          <a:pt x="-22372" y="510330"/>
                          <a:pt x="53537" y="441018"/>
                          <a:pt x="0" y="23506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570058E-2F46-7AC5-CD93-9DDDFAA97A07}"/>
              </a:ext>
            </a:extLst>
          </p:cNvPr>
          <p:cNvSpPr/>
          <p:nvPr/>
        </p:nvSpPr>
        <p:spPr bwMode="auto">
          <a:xfrm>
            <a:off x="6408549" y="4587499"/>
            <a:ext cx="5434982" cy="441701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00021"/>
                      <a:gd name="connsiteY0" fmla="*/ 235062 h 1410346"/>
                      <a:gd name="connsiteX1" fmla="*/ 235062 w 2100021"/>
                      <a:gd name="connsiteY1" fmla="*/ 0 h 1410346"/>
                      <a:gd name="connsiteX2" fmla="*/ 810959 w 2100021"/>
                      <a:gd name="connsiteY2" fmla="*/ 0 h 1410346"/>
                      <a:gd name="connsiteX3" fmla="*/ 1337959 w 2100021"/>
                      <a:gd name="connsiteY3" fmla="*/ 0 h 1410346"/>
                      <a:gd name="connsiteX4" fmla="*/ 1864959 w 2100021"/>
                      <a:gd name="connsiteY4" fmla="*/ 0 h 1410346"/>
                      <a:gd name="connsiteX5" fmla="*/ 2100021 w 2100021"/>
                      <a:gd name="connsiteY5" fmla="*/ 235062 h 1410346"/>
                      <a:gd name="connsiteX6" fmla="*/ 2100021 w 2100021"/>
                      <a:gd name="connsiteY6" fmla="*/ 686369 h 1410346"/>
                      <a:gd name="connsiteX7" fmla="*/ 2100021 w 2100021"/>
                      <a:gd name="connsiteY7" fmla="*/ 1175284 h 1410346"/>
                      <a:gd name="connsiteX8" fmla="*/ 1864959 w 2100021"/>
                      <a:gd name="connsiteY8" fmla="*/ 1410346 h 1410346"/>
                      <a:gd name="connsiteX9" fmla="*/ 1354258 w 2100021"/>
                      <a:gd name="connsiteY9" fmla="*/ 1410346 h 1410346"/>
                      <a:gd name="connsiteX10" fmla="*/ 810959 w 2100021"/>
                      <a:gd name="connsiteY10" fmla="*/ 1410346 h 1410346"/>
                      <a:gd name="connsiteX11" fmla="*/ 235062 w 2100021"/>
                      <a:gd name="connsiteY11" fmla="*/ 1410346 h 1410346"/>
                      <a:gd name="connsiteX12" fmla="*/ 0 w 2100021"/>
                      <a:gd name="connsiteY12" fmla="*/ 1175284 h 1410346"/>
                      <a:gd name="connsiteX13" fmla="*/ 0 w 2100021"/>
                      <a:gd name="connsiteY13" fmla="*/ 705173 h 1410346"/>
                      <a:gd name="connsiteX14" fmla="*/ 0 w 2100021"/>
                      <a:gd name="connsiteY14" fmla="*/ 235062 h 1410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00021" h="1410346" extrusionOk="0">
                        <a:moveTo>
                          <a:pt x="0" y="235062"/>
                        </a:moveTo>
                        <a:cubicBezTo>
                          <a:pt x="-11988" y="97846"/>
                          <a:pt x="100416" y="1811"/>
                          <a:pt x="235062" y="0"/>
                        </a:cubicBezTo>
                        <a:cubicBezTo>
                          <a:pt x="391209" y="-64127"/>
                          <a:pt x="594978" y="3951"/>
                          <a:pt x="810959" y="0"/>
                        </a:cubicBezTo>
                        <a:cubicBezTo>
                          <a:pt x="1026940" y="-3951"/>
                          <a:pt x="1132107" y="53156"/>
                          <a:pt x="1337959" y="0"/>
                        </a:cubicBezTo>
                        <a:cubicBezTo>
                          <a:pt x="1543811" y="-53156"/>
                          <a:pt x="1698505" y="3920"/>
                          <a:pt x="1864959" y="0"/>
                        </a:cubicBezTo>
                        <a:cubicBezTo>
                          <a:pt x="1988613" y="-19863"/>
                          <a:pt x="2108565" y="73624"/>
                          <a:pt x="2100021" y="235062"/>
                        </a:cubicBezTo>
                        <a:cubicBezTo>
                          <a:pt x="2144287" y="351230"/>
                          <a:pt x="2099709" y="555159"/>
                          <a:pt x="2100021" y="686369"/>
                        </a:cubicBezTo>
                        <a:cubicBezTo>
                          <a:pt x="2100333" y="817579"/>
                          <a:pt x="2077208" y="953481"/>
                          <a:pt x="2100021" y="1175284"/>
                        </a:cubicBezTo>
                        <a:cubicBezTo>
                          <a:pt x="2080274" y="1337772"/>
                          <a:pt x="1989140" y="1403804"/>
                          <a:pt x="1864959" y="1410346"/>
                        </a:cubicBezTo>
                        <a:cubicBezTo>
                          <a:pt x="1621911" y="1460012"/>
                          <a:pt x="1497729" y="1396242"/>
                          <a:pt x="1354258" y="1410346"/>
                        </a:cubicBezTo>
                        <a:cubicBezTo>
                          <a:pt x="1210787" y="1424450"/>
                          <a:pt x="1023495" y="1355299"/>
                          <a:pt x="810959" y="1410346"/>
                        </a:cubicBezTo>
                        <a:cubicBezTo>
                          <a:pt x="598423" y="1465393"/>
                          <a:pt x="461799" y="1376125"/>
                          <a:pt x="235062" y="1410346"/>
                        </a:cubicBezTo>
                        <a:cubicBezTo>
                          <a:pt x="114330" y="1421479"/>
                          <a:pt x="9511" y="1296778"/>
                          <a:pt x="0" y="1175284"/>
                        </a:cubicBezTo>
                        <a:cubicBezTo>
                          <a:pt x="-34223" y="948114"/>
                          <a:pt x="22372" y="900016"/>
                          <a:pt x="0" y="705173"/>
                        </a:cubicBezTo>
                        <a:cubicBezTo>
                          <a:pt x="-22372" y="510330"/>
                          <a:pt x="53537" y="441018"/>
                          <a:pt x="0" y="23506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9146891"/>
      </p:ext>
    </p:extLst>
  </p:cSld>
  <p:clrMapOvr>
    <a:masterClrMapping/>
  </p:clrMapOvr>
  <p:transition advTm="7911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|18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12.6|10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20.3|2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12.6|1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12.4|14.7|26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4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2|9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2|9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34|16.5"/>
</p:tagLst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12763</TotalTime>
  <Words>1663</Words>
  <Application>Microsoft Office PowerPoint</Application>
  <PresentationFormat>Widescreen</PresentationFormat>
  <Paragraphs>313</Paragraphs>
  <Slides>28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Arial Black</vt:lpstr>
      <vt:lpstr>Calibri</vt:lpstr>
      <vt:lpstr>Times New Roman</vt:lpstr>
      <vt:lpstr>Default Design</vt:lpstr>
      <vt:lpstr>Using Transmissivity Estimates</vt:lpstr>
      <vt:lpstr>Applications</vt:lpstr>
      <vt:lpstr>Transmissivity from Specific Capacity</vt:lpstr>
      <vt:lpstr>Specific Capacity (SC)</vt:lpstr>
      <vt:lpstr>Other Empirical Relations</vt:lpstr>
      <vt:lpstr>Death Valley System</vt:lpstr>
      <vt:lpstr>Volume Sampled</vt:lpstr>
      <vt:lpstr>Transmissivity &amp; Geohydrologic units</vt:lpstr>
      <vt:lpstr>Hydraulic Conductivity &amp; Geology</vt:lpstr>
      <vt:lpstr>Simplified Geohydrology</vt:lpstr>
      <vt:lpstr>Transmissivity-Thickness</vt:lpstr>
      <vt:lpstr>Most Flow Shallow</vt:lpstr>
      <vt:lpstr>Probability Estimates</vt:lpstr>
      <vt:lpstr>Transmissivity Comparison</vt:lpstr>
      <vt:lpstr>Generalized vs. Site Specific</vt:lpstr>
      <vt:lpstr>Simulated Transmissivity</vt:lpstr>
      <vt:lpstr>Identify Sample Volume </vt:lpstr>
      <vt:lpstr>Get Comparison</vt:lpstr>
      <vt:lpstr>Compare T in DV3</vt:lpstr>
      <vt:lpstr>Areal Extent of Sample Volume</vt:lpstr>
      <vt:lpstr>Goodness of Fit</vt:lpstr>
      <vt:lpstr>Transmissivity Sampling</vt:lpstr>
      <vt:lpstr>Compare Correctly</vt:lpstr>
      <vt:lpstr>Simple Sample Volume </vt:lpstr>
      <vt:lpstr>Average, Not Geometric Mean</vt:lpstr>
      <vt:lpstr>Further Interpretation</vt:lpstr>
      <vt:lpstr>Conclusions</vt:lpstr>
      <vt:lpstr>End Section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485</cp:revision>
  <dcterms:created xsi:type="dcterms:W3CDTF">1601-01-01T00:00:00Z</dcterms:created>
  <dcterms:modified xsi:type="dcterms:W3CDTF">2025-04-30T19:28:56Z</dcterms:modified>
</cp:coreProperties>
</file>