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08" r:id="rId2"/>
    <p:sldId id="702" r:id="rId3"/>
    <p:sldId id="568" r:id="rId4"/>
    <p:sldId id="698" r:id="rId5"/>
    <p:sldId id="701" r:id="rId6"/>
    <p:sldId id="697" r:id="rId7"/>
    <p:sldId id="704" r:id="rId8"/>
    <p:sldId id="700" r:id="rId9"/>
    <p:sldId id="488" r:id="rId10"/>
    <p:sldId id="705" r:id="rId11"/>
    <p:sldId id="706" r:id="rId12"/>
    <p:sldId id="575" r:id="rId13"/>
    <p:sldId id="707" r:id="rId14"/>
    <p:sldId id="703" r:id="rId15"/>
    <p:sldId id="709" r:id="rId16"/>
    <p:sldId id="557" r:id="rId17"/>
    <p:sldId id="564" r:id="rId18"/>
    <p:sldId id="558" r:id="rId19"/>
    <p:sldId id="555" r:id="rId20"/>
    <p:sldId id="561" r:id="rId21"/>
    <p:sldId id="560" r:id="rId22"/>
    <p:sldId id="708" r:id="rId23"/>
    <p:sldId id="562" r:id="rId24"/>
    <p:sldId id="711" r:id="rId25"/>
    <p:sldId id="559" r:id="rId26"/>
    <p:sldId id="712" r:id="rId27"/>
    <p:sldId id="556" r:id="rId28"/>
    <p:sldId id="502" r:id="rId29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orient="horz" pos="720" userDrawn="1">
          <p15:clr>
            <a:srgbClr val="A4A3A4"/>
          </p15:clr>
        </p15:guide>
        <p15:guide id="3" orient="horz" pos="2064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FECF1"/>
    <a:srgbClr val="FFC9C9"/>
    <a:srgbClr val="85FFBC"/>
    <a:srgbClr val="FF8B8B"/>
    <a:srgbClr val="2828A0"/>
    <a:srgbClr val="F25CFE"/>
    <a:srgbClr val="C39BE1"/>
    <a:srgbClr val="00B0F0"/>
    <a:srgbClr val="56F0F4"/>
    <a:srgbClr val="2626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0" autoAdjust="0"/>
    <p:restoredTop sz="94986" autoAdjust="0"/>
  </p:normalViewPr>
  <p:slideViewPr>
    <p:cSldViewPr snapToGrid="0">
      <p:cViewPr varScale="1">
        <p:scale>
          <a:sx n="123" d="100"/>
          <a:sy n="123" d="100"/>
        </p:scale>
        <p:origin x="870" y="330"/>
      </p:cViewPr>
      <p:guideLst>
        <p:guide orient="horz" pos="4224"/>
        <p:guide orient="horz" pos="720"/>
        <p:guide orient="horz" pos="206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22E1B74-0037-413D-B657-7D9CD16BF7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1144512-47DB-4D88-8C78-63F9AD2890E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4774D628-5523-46BD-89D9-38089058CCE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37170E4F-325D-4A6D-85D2-D71DDEF6DA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A7CBDDBD-37AC-489A-A694-B1519AC5ABF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C0970ADC-C511-4F2D-AF6D-8AD92D0BF9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FB142A0-B2A7-4A97-AE2E-82999D3749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9FE50D-1A31-4B11-9751-DA43550C52E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684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Program  T-</a:t>
            </a:r>
            <a:r>
              <a:rPr lang="en-US" sz="12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COMP_Simulated.f</a:t>
            </a:r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 -- Extracts simulated T using nodes and weights from T-</a:t>
            </a:r>
            <a:r>
              <a:rPr lang="en-US" sz="12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COMP_Weight.f</a:t>
            </a:r>
            <a:endParaRPr lang="en-US" sz="1200" kern="1200" dirty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   Read regional MODFLOW files. 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   Extracts regional gridding, T, &amp; VCONs. 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   Read Factors file -- RegionalNAME_TranFACTORS.txt     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   Write output TRAN-Simulated.txt file  in the format,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       </a:t>
            </a:r>
            <a:r>
              <a:rPr lang="en-US" sz="12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Nsites</a:t>
            </a:r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                             !!   Number of sites to be read 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       </a:t>
            </a:r>
            <a:r>
              <a:rPr lang="en-US" sz="12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AquiferTestNAME</a:t>
            </a:r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    0000000.000     !!   site name (A32) &amp; transmissivity (G16.8)       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       </a:t>
            </a:r>
            <a:r>
              <a:rPr lang="en-US" sz="12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AquiferTestNAME</a:t>
            </a:r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    0000000.000     !!   site name (A32) &amp; transmissivity (G16.8)       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       </a:t>
            </a:r>
            <a:r>
              <a:rPr lang="en-US" sz="12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AquiferTestNAME</a:t>
            </a:r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    0000000.000     !!   site name (A32) &amp; transmissivity (G16.8)       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9FE50D-1A31-4B11-9751-DA43550C52E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226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9FE50D-1A31-4B11-9751-DA43550C52E8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82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A3B65CB-ECD4-4FD8-A670-049FC8DB11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72717" y="5546726"/>
            <a:ext cx="5816600" cy="132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Keith J Halford, </a:t>
            </a:r>
          </a:p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Carson City, NV</a:t>
            </a: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12192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40438A1-1309-04CE-384F-154FA52497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56313"/>
            <a:ext cx="323215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191681"/>
      </p:ext>
    </p:extLst>
  </p:cSld>
  <p:clrMapOvr>
    <a:masterClrMapping/>
  </p:clrMapOvr>
  <p:transition advTm="1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, fig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048367"/>
      </p:ext>
    </p:extLst>
  </p:cSld>
  <p:clrMapOvr>
    <a:masterClrMapping/>
  </p:clrMapOvr>
  <p:transition advTm="15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106424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0417218"/>
      </p:ext>
    </p:extLst>
  </p:cSld>
  <p:clrMapOvr>
    <a:masterClrMapping/>
  </p:clrMapOvr>
  <p:transition advTm="15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9894798"/>
      </p:ext>
    </p:extLst>
  </p:cSld>
  <p:clrMapOvr>
    <a:masterClrMapping/>
  </p:clrMapOvr>
  <p:transition advTm="15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737360"/>
            <a:ext cx="10972800" cy="365760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9140285"/>
      </p:ext>
    </p:extLst>
  </p:cSld>
  <p:clrMapOvr>
    <a:masterClrMapping/>
  </p:clrMapOvr>
  <p:transition advTm="15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7945388-D45E-41C1-AD59-10B8BD5BD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820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024AA35-ED1A-4E7F-84EF-39E0C598D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" y="1188720"/>
            <a:ext cx="6035040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FDB035E8-E864-4576-9234-52B84F16A7A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09728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5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CE42A-4C82-74F9-6CAF-52DA509EACAF}"/>
              </a:ext>
            </a:extLst>
          </p:cNvPr>
          <p:cNvSpPr txBox="1"/>
          <p:nvPr userDrawn="1"/>
        </p:nvSpPr>
        <p:spPr>
          <a:xfrm>
            <a:off x="10881360" y="133141"/>
            <a:ext cx="128905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fld id="{C143AC2A-1C7E-4CDE-92DF-C4D005581900}" type="slidenum">
              <a:rPr lang="en-US" sz="4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CA19C73-3C21-3331-3B78-A6E7D151F7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13843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72" r:id="rId3"/>
    <p:sldLayoutId id="2147483665" r:id="rId4"/>
    <p:sldLayoutId id="2147483673" r:id="rId5"/>
  </p:sldLayoutIdLst>
  <p:transition advTm="15000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usgs.gov/publication/pp1863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doi.org/10.3133/pp1863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hyperlink" Target="https://doi.org/10.3133/pp1863" TargetMode="External"/><Relationship Id="rId7" Type="http://schemas.openxmlformats.org/officeDocument/2006/relationships/image" Target="../media/image18.jpeg"/><Relationship Id="rId2" Type="http://schemas.openxmlformats.org/officeDocument/2006/relationships/hyperlink" Target="https://pubs.usgs.gov/publication/pp1863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3133/pp1863" TargetMode="External"/><Relationship Id="rId3" Type="http://schemas.openxmlformats.org/officeDocument/2006/relationships/image" Target="../media/image22.svg"/><Relationship Id="rId7" Type="http://schemas.openxmlformats.org/officeDocument/2006/relationships/hyperlink" Target="https://doi.org/10.3133/sir20185096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ubs.usgs.gov/publication/pp1863" TargetMode="Externa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hyperlink" Target="https://doi.org/10.3133/tm6A54" TargetMode="External"/><Relationship Id="rId5" Type="http://schemas.openxmlformats.org/officeDocument/2006/relationships/hyperlink" Target="https://pubs.usgs.gov/publication/pp1863" TargetMode="External"/><Relationship Id="rId4" Type="http://schemas.openxmlformats.org/officeDocument/2006/relationships/image" Target="../media/image29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7.gif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hyperlink" Target="https://doi.org/10.3133/sir20125196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4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53.emf"/><Relationship Id="rId5" Type="http://schemas.openxmlformats.org/officeDocument/2006/relationships/image" Target="../media/image52.emf"/><Relationship Id="rId4" Type="http://schemas.openxmlformats.org/officeDocument/2006/relationships/hyperlink" Target="https://nwis.waterdata.usgs.gov/usa/nwis/gwlevels/?site_no=363138116212401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emf"/><Relationship Id="rId5" Type="http://schemas.openxmlformats.org/officeDocument/2006/relationships/hyperlink" Target="https://doi.org/10.3133/sir20195038" TargetMode="External"/><Relationship Id="rId4" Type="http://schemas.openxmlformats.org/officeDocument/2006/relationships/hyperlink" Target="https://pubs.usgs.gov/publication/pp1863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3133/sir20185096" TargetMode="External"/><Relationship Id="rId4" Type="http://schemas.openxmlformats.org/officeDocument/2006/relationships/hyperlink" Target="https://data-ndwr.hub.arcgis.com/datasets/NDWR::well-driller-reports/about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3133/sir20125262" TargetMode="External"/><Relationship Id="rId4" Type="http://schemas.openxmlformats.org/officeDocument/2006/relationships/hyperlink" Target="https://doi.org/10.3133/wsp146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nwis.waterdata.usgs.gov/usa/nwis/gwlevels/?site_no=371346116032601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hyperlink" Target="https://halfordhydrology.com/kml-write-points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usgs.gov/publication/pp1863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3133/pp1863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13.jpg"/><Relationship Id="rId4" Type="http://schemas.openxmlformats.org/officeDocument/2006/relationships/hyperlink" Target="https://doi.org/10.3133/wri02421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3A66E16-E877-454C-8F3E-B11A85B16E1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35811" y="699392"/>
            <a:ext cx="10320377" cy="3690938"/>
          </a:xfrm>
        </p:spPr>
        <p:txBody>
          <a:bodyPr/>
          <a:lstStyle/>
          <a:p>
            <a:pPr eaLnBrk="1" hangingPunct="1"/>
            <a:r>
              <a:rPr lang="en-US" altLang="en-US" sz="7200" dirty="0"/>
              <a:t>Using Transmissivity Estimates</a:t>
            </a:r>
          </a:p>
        </p:txBody>
      </p:sp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4D6AA4C-CB16-EF38-A732-992A4BCFE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Simplified Geohydrology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4F4B1-E96B-8954-93CC-B6730F598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126" y="4370524"/>
            <a:ext cx="11064240" cy="2149279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Simplified classification scheme can be supported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Carbonate rocks most transmissive, but much is not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Volcanic rocks anything; High </a:t>
            </a:r>
            <a:r>
              <a:rPr lang="en-US" b="1" i="1" dirty="0"/>
              <a:t>T</a:t>
            </a:r>
            <a:r>
              <a:rPr lang="en-US" dirty="0"/>
              <a:t> around lava flows, Low </a:t>
            </a:r>
            <a:r>
              <a:rPr lang="en-US" b="1" i="1" dirty="0"/>
              <a:t>T</a:t>
            </a:r>
            <a:r>
              <a:rPr lang="en-US" dirty="0"/>
              <a:t> for ash-fall tuffs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Basin fill most predictable; Analysis largely ignores clay &amp; salt facies </a:t>
            </a:r>
          </a:p>
          <a:p>
            <a:pPr>
              <a:spcBef>
                <a:spcPts val="300"/>
              </a:spcBef>
            </a:pPr>
            <a:r>
              <a:rPr lang="en-US" dirty="0"/>
              <a:t>Minimal predictive utility, but conceptually consistent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C8A8700-E344-C0C5-51E7-5374503C7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88720"/>
            <a:ext cx="11277600" cy="3200400"/>
          </a:xfrm>
          <a:prstGeom prst="rect">
            <a:avLst/>
          </a:prstGeom>
        </p:spPr>
      </p:pic>
      <p:sp>
        <p:nvSpPr>
          <p:cNvPr id="2" name="Content Placeholder 2">
            <a:hlinkClick r:id="rId3"/>
            <a:extLst>
              <a:ext uri="{FF2B5EF4-FFF2-40B4-BE49-F238E27FC236}">
                <a16:creationId xmlns:a16="http://schemas.microsoft.com/office/drawing/2014/main" id="{A46682FB-D89A-FA10-AAF7-D559333CF82D}"/>
              </a:ext>
            </a:extLst>
          </p:cNvPr>
          <p:cNvSpPr txBox="1">
            <a:spLocks/>
          </p:cNvSpPr>
          <p:nvPr/>
        </p:nvSpPr>
        <p:spPr bwMode="auto">
          <a:xfrm>
            <a:off x="9529964" y="6550223"/>
            <a:ext cx="25587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1400" kern="0" dirty="0">
                <a:latin typeface="Arial" charset="0"/>
                <a:hlinkClick r:id="rId4"/>
              </a:rPr>
              <a:t>Halford and Jackson (2020)</a:t>
            </a:r>
            <a:r>
              <a:rPr lang="en-US" sz="1400" kern="0" dirty="0">
                <a:latin typeface="Arial" charset="0"/>
              </a:rPr>
              <a:t> </a:t>
            </a:r>
          </a:p>
        </p:txBody>
      </p:sp>
      <p:grpSp>
        <p:nvGrpSpPr>
          <p:cNvPr id="4" name="NV locator small">
            <a:extLst>
              <a:ext uri="{FF2B5EF4-FFF2-40B4-BE49-F238E27FC236}">
                <a16:creationId xmlns:a16="http://schemas.microsoft.com/office/drawing/2014/main" id="{516007BE-E217-D90F-2004-048D359FD720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F57A7B0-438D-D22B-2FE4-14D84185E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NNSS">
              <a:extLst>
                <a:ext uri="{FF2B5EF4-FFF2-40B4-BE49-F238E27FC236}">
                  <a16:creationId xmlns:a16="http://schemas.microsoft.com/office/drawing/2014/main" id="{7023E8BB-D379-33A5-2018-377B7BD19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YuccaFlat">
              <a:extLst>
                <a:ext uri="{FF2B5EF4-FFF2-40B4-BE49-F238E27FC236}">
                  <a16:creationId xmlns:a16="http://schemas.microsoft.com/office/drawing/2014/main" id="{6A344E38-D4A5-2D15-CC2D-5DE03223C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GW basin">
              <a:extLst>
                <a:ext uri="{FF2B5EF4-FFF2-40B4-BE49-F238E27FC236}">
                  <a16:creationId xmlns:a16="http://schemas.microsoft.com/office/drawing/2014/main" id="{781D96DA-D12E-FD59-E716-EE4395770C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97645"/>
      </p:ext>
    </p:extLst>
  </p:cSld>
  <p:clrMapOvr>
    <a:masterClrMapping/>
  </p:clrMapOvr>
  <p:transition advTm="15000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4D913-967A-F876-7766-24F24FD6D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Transmissivity-Thickness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4F4B1-E96B-8954-93CC-B6730F598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231" y="1188720"/>
            <a:ext cx="6710766" cy="5303520"/>
          </a:xfrm>
        </p:spPr>
        <p:txBody>
          <a:bodyPr/>
          <a:lstStyle/>
          <a:p>
            <a:r>
              <a:rPr lang="en-US" dirty="0"/>
              <a:t>Transmissivity not correlated with thickness, open interval or geo-unit</a:t>
            </a:r>
          </a:p>
          <a:p>
            <a:pPr lvl="1"/>
            <a:r>
              <a:rPr lang="en-US" dirty="0"/>
              <a:t>Carbonate rocks &amp; Volcanic rocks</a:t>
            </a:r>
          </a:p>
          <a:p>
            <a:pPr lvl="2"/>
            <a:r>
              <a:rPr lang="en-US" dirty="0"/>
              <a:t>Open interval &amp; geo-unit thicknesses differ</a:t>
            </a:r>
          </a:p>
          <a:p>
            <a:pPr lvl="2"/>
            <a:r>
              <a:rPr lang="en-US" dirty="0"/>
              <a:t>Fracture flow dominates, where transmissive</a:t>
            </a:r>
          </a:p>
          <a:p>
            <a:pPr lvl="1"/>
            <a:r>
              <a:rPr lang="en-US" dirty="0"/>
              <a:t>Basin fill — Correlation could exist</a:t>
            </a:r>
          </a:p>
          <a:p>
            <a:pPr lvl="2"/>
            <a:r>
              <a:rPr lang="en-US" dirty="0"/>
              <a:t>Thickness classification ignores cementing</a:t>
            </a:r>
          </a:p>
          <a:p>
            <a:pPr lvl="1"/>
            <a:r>
              <a:rPr lang="en-US" dirty="0"/>
              <a:t>Low-permeability rocks</a:t>
            </a:r>
          </a:p>
          <a:p>
            <a:pPr lvl="2"/>
            <a:r>
              <a:rPr lang="en-US" dirty="0"/>
              <a:t>Transmissivity concept breaks </a:t>
            </a:r>
          </a:p>
          <a:p>
            <a:r>
              <a:rPr lang="en-US" dirty="0"/>
              <a:t>Resistivity/gravity surveys </a:t>
            </a:r>
          </a:p>
          <a:p>
            <a:pPr lvl="1"/>
            <a:r>
              <a:rPr lang="en-US" dirty="0"/>
              <a:t>Identifying an unknown structure useful</a:t>
            </a:r>
          </a:p>
          <a:p>
            <a:pPr lvl="1"/>
            <a:r>
              <a:rPr lang="en-US" dirty="0"/>
              <a:t>Refining thicknesses wastes money </a:t>
            </a:r>
          </a:p>
          <a:p>
            <a:endParaRPr lang="en-US" dirty="0"/>
          </a:p>
        </p:txBody>
      </p:sp>
      <p:sp>
        <p:nvSpPr>
          <p:cNvPr id="5" name="Content Placeholder 2">
            <a:hlinkClick r:id="rId2"/>
            <a:extLst>
              <a:ext uri="{FF2B5EF4-FFF2-40B4-BE49-F238E27FC236}">
                <a16:creationId xmlns:a16="http://schemas.microsoft.com/office/drawing/2014/main" id="{CA2F1C09-D563-851B-77C8-0A04E8E23B03}"/>
              </a:ext>
            </a:extLst>
          </p:cNvPr>
          <p:cNvSpPr txBox="1">
            <a:spLocks/>
          </p:cNvSpPr>
          <p:nvPr/>
        </p:nvSpPr>
        <p:spPr bwMode="auto">
          <a:xfrm>
            <a:off x="3736389" y="6521231"/>
            <a:ext cx="268855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1400" kern="0" dirty="0">
                <a:latin typeface="Arial" charset="0"/>
              </a:rPr>
              <a:t>(</a:t>
            </a:r>
            <a:r>
              <a:rPr lang="en-US" sz="1400" kern="0" dirty="0">
                <a:latin typeface="Arial" charset="0"/>
                <a:hlinkClick r:id="rId3"/>
              </a:rPr>
              <a:t>Halford and Jackson, 2020</a:t>
            </a:r>
            <a:r>
              <a:rPr lang="en-US" sz="1400" kern="0" dirty="0">
                <a:latin typeface="Arial" charset="0"/>
              </a:rPr>
              <a:t>) </a:t>
            </a:r>
          </a:p>
        </p:txBody>
      </p:sp>
      <p:pic>
        <p:nvPicPr>
          <p:cNvPr id="8" name="Carb">
            <a:extLst>
              <a:ext uri="{FF2B5EF4-FFF2-40B4-BE49-F238E27FC236}">
                <a16:creationId xmlns:a16="http://schemas.microsoft.com/office/drawing/2014/main" id="{E7F967CC-8269-35B4-7C77-56DAC428A1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6494" y="1188720"/>
            <a:ext cx="5402580" cy="5577840"/>
          </a:xfrm>
          <a:prstGeom prst="rect">
            <a:avLst/>
          </a:prstGeom>
        </p:spPr>
      </p:pic>
      <p:pic>
        <p:nvPicPr>
          <p:cNvPr id="9" name="Volcanic">
            <a:extLst>
              <a:ext uri="{FF2B5EF4-FFF2-40B4-BE49-F238E27FC236}">
                <a16:creationId xmlns:a16="http://schemas.microsoft.com/office/drawing/2014/main" id="{3D4D85FC-6737-BBF6-DE4B-6798DA4696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6494" y="1188720"/>
            <a:ext cx="5394960" cy="5577840"/>
          </a:xfrm>
          <a:prstGeom prst="rect">
            <a:avLst/>
          </a:prstGeom>
        </p:spPr>
      </p:pic>
      <p:pic>
        <p:nvPicPr>
          <p:cNvPr id="10" name="Basin Fill">
            <a:extLst>
              <a:ext uri="{FF2B5EF4-FFF2-40B4-BE49-F238E27FC236}">
                <a16:creationId xmlns:a16="http://schemas.microsoft.com/office/drawing/2014/main" id="{C7375153-A248-E258-4F12-D658E71C31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6494" y="1188720"/>
            <a:ext cx="5394960" cy="5577840"/>
          </a:xfrm>
          <a:prstGeom prst="rect">
            <a:avLst/>
          </a:prstGeom>
        </p:spPr>
      </p:pic>
      <p:sp>
        <p:nvSpPr>
          <p:cNvPr id="14" name="BF 2K focus">
            <a:extLst>
              <a:ext uri="{FF2B5EF4-FFF2-40B4-BE49-F238E27FC236}">
                <a16:creationId xmlns:a16="http://schemas.microsoft.com/office/drawing/2014/main" id="{EE3765DE-56E8-9206-C41A-115E78882C6C}"/>
              </a:ext>
            </a:extLst>
          </p:cNvPr>
          <p:cNvSpPr/>
          <p:nvPr/>
        </p:nvSpPr>
        <p:spPr bwMode="auto">
          <a:xfrm>
            <a:off x="7214461" y="1890792"/>
            <a:ext cx="4703220" cy="4432515"/>
          </a:xfrm>
          <a:prstGeom prst="rect">
            <a:avLst/>
          </a:prstGeom>
          <a:solidFill>
            <a:srgbClr val="000000">
              <a:alpha val="8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1" name="Basin fill 2K">
            <a:extLst>
              <a:ext uri="{FF2B5EF4-FFF2-40B4-BE49-F238E27FC236}">
                <a16:creationId xmlns:a16="http://schemas.microsoft.com/office/drawing/2014/main" id="{2AEF8A37-9E9D-7273-1791-4599B24699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66494" y="1188720"/>
            <a:ext cx="5394960" cy="5577840"/>
          </a:xfrm>
          <a:prstGeom prst="rect">
            <a:avLst/>
          </a:prstGeom>
        </p:spPr>
      </p:pic>
      <p:pic>
        <p:nvPicPr>
          <p:cNvPr id="12" name="Low-K">
            <a:extLst>
              <a:ext uri="{FF2B5EF4-FFF2-40B4-BE49-F238E27FC236}">
                <a16:creationId xmlns:a16="http://schemas.microsoft.com/office/drawing/2014/main" id="{62EB9DD1-EF5F-C378-17D3-9A02D4CA15C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66494" y="1188720"/>
            <a:ext cx="5394960" cy="5577840"/>
          </a:xfrm>
          <a:prstGeom prst="rect">
            <a:avLst/>
          </a:prstGeom>
        </p:spPr>
      </p:pic>
      <p:pic>
        <p:nvPicPr>
          <p:cNvPr id="13" name="All 4">
            <a:extLst>
              <a:ext uri="{FF2B5EF4-FFF2-40B4-BE49-F238E27FC236}">
                <a16:creationId xmlns:a16="http://schemas.microsoft.com/office/drawing/2014/main" id="{2819A356-2B08-B143-928F-6136C318F6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66560" y="1188720"/>
            <a:ext cx="5372100" cy="5707380"/>
          </a:xfrm>
          <a:prstGeom prst="rect">
            <a:avLst/>
          </a:prstGeom>
        </p:spPr>
      </p:pic>
      <p:grpSp>
        <p:nvGrpSpPr>
          <p:cNvPr id="4" name="NV locator small">
            <a:extLst>
              <a:ext uri="{FF2B5EF4-FFF2-40B4-BE49-F238E27FC236}">
                <a16:creationId xmlns:a16="http://schemas.microsoft.com/office/drawing/2014/main" id="{73CEB8E5-AC77-408B-E853-251EF5C469EF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AE0C2D6-D21E-41AA-07B3-BD5F5D5B1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NNSS">
              <a:extLst>
                <a:ext uri="{FF2B5EF4-FFF2-40B4-BE49-F238E27FC236}">
                  <a16:creationId xmlns:a16="http://schemas.microsoft.com/office/drawing/2014/main" id="{5FD6BCD6-A3E9-338F-3959-CAFBD6910D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YuccaFlat">
              <a:extLst>
                <a:ext uri="{FF2B5EF4-FFF2-40B4-BE49-F238E27FC236}">
                  <a16:creationId xmlns:a16="http://schemas.microsoft.com/office/drawing/2014/main" id="{4940BAEF-A757-790D-B810-C3F2C4F66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GW basin">
              <a:extLst>
                <a:ext uri="{FF2B5EF4-FFF2-40B4-BE49-F238E27FC236}">
                  <a16:creationId xmlns:a16="http://schemas.microsoft.com/office/drawing/2014/main" id="{6561FEB0-0D5D-CE90-BEFA-E57D408E5C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66835689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B2963-D5E9-5628-C696-B67A1432F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Most Flow Shallow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E37222-BEFD-655A-3B16-CA871F1AC9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571" y="1165473"/>
            <a:ext cx="5943600" cy="5303520"/>
          </a:xfrm>
        </p:spPr>
        <p:txBody>
          <a:bodyPr/>
          <a:lstStyle/>
          <a:p>
            <a:pPr>
              <a:spcBef>
                <a:spcPts val="400"/>
              </a:spcBef>
            </a:pPr>
            <a:r>
              <a:rPr lang="en-US" dirty="0"/>
              <a:t>Little transmissivity at depth</a:t>
            </a:r>
          </a:p>
          <a:p>
            <a:pPr lvl="1">
              <a:spcBef>
                <a:spcPts val="400"/>
              </a:spcBef>
            </a:pPr>
            <a:r>
              <a:rPr lang="en-US" dirty="0"/>
              <a:t>Carbonate rocks</a:t>
            </a:r>
          </a:p>
          <a:p>
            <a:pPr lvl="2">
              <a:spcBef>
                <a:spcPts val="400"/>
              </a:spcBef>
            </a:pPr>
            <a:r>
              <a:rPr lang="en-US" dirty="0"/>
              <a:t>27 transmissivity estimates</a:t>
            </a:r>
          </a:p>
          <a:p>
            <a:pPr lvl="2">
              <a:spcBef>
                <a:spcPts val="400"/>
              </a:spcBef>
            </a:pPr>
            <a:r>
              <a:rPr lang="en-US" dirty="0"/>
              <a:t>Deep T targeted in 6 wells, 100% failure</a:t>
            </a:r>
          </a:p>
          <a:p>
            <a:pPr lvl="1">
              <a:spcBef>
                <a:spcPts val="400"/>
              </a:spcBef>
            </a:pPr>
            <a:r>
              <a:rPr lang="en-US" dirty="0"/>
              <a:t>Volcanic rocks, Pahute Mesa</a:t>
            </a:r>
          </a:p>
          <a:p>
            <a:pPr lvl="2">
              <a:spcBef>
                <a:spcPts val="400"/>
              </a:spcBef>
            </a:pPr>
            <a:r>
              <a:rPr lang="en-US" dirty="0"/>
              <a:t>Depth-dependent testing, 17 wells</a:t>
            </a:r>
          </a:p>
          <a:p>
            <a:pPr lvl="2">
              <a:spcBef>
                <a:spcPts val="400"/>
              </a:spcBef>
            </a:pPr>
            <a:r>
              <a:rPr lang="en-US" dirty="0"/>
              <a:t>Deepest well UE-20f, </a:t>
            </a:r>
            <a:br>
              <a:rPr lang="en-US" dirty="0"/>
            </a:br>
            <a:r>
              <a:rPr lang="en-US" dirty="0"/>
              <a:t>13,686 below land surface</a:t>
            </a:r>
          </a:p>
          <a:p>
            <a:pPr lvl="1">
              <a:spcBef>
                <a:spcPts val="400"/>
              </a:spcBef>
            </a:pPr>
            <a:r>
              <a:rPr lang="en-US" dirty="0"/>
              <a:t>Basin fill </a:t>
            </a:r>
          </a:p>
          <a:p>
            <a:pPr lvl="2">
              <a:spcBef>
                <a:spcPts val="400"/>
              </a:spcBef>
            </a:pPr>
            <a:r>
              <a:rPr lang="en-US" dirty="0"/>
              <a:t>Cementing increases with depth</a:t>
            </a:r>
          </a:p>
          <a:p>
            <a:pPr>
              <a:spcBef>
                <a:spcPts val="400"/>
              </a:spcBef>
            </a:pPr>
            <a:r>
              <a:rPr lang="en-US" dirty="0"/>
              <a:t>Flow-log style shows cumulative </a:t>
            </a:r>
            <a:r>
              <a:rPr lang="en-US" b="1" i="1" dirty="0"/>
              <a:t>T</a:t>
            </a:r>
          </a:p>
          <a:p>
            <a:pPr>
              <a:spcBef>
                <a:spcPts val="400"/>
              </a:spcBef>
            </a:pPr>
            <a:r>
              <a:rPr lang="en-US" dirty="0"/>
              <a:t>Most transmissivity within </a:t>
            </a:r>
            <a:br>
              <a:rPr lang="en-US" dirty="0"/>
            </a:b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½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/>
              <a:t>mile of water table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D255C7-CE27-C26F-C25A-4B4C9348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218999" y="1188720"/>
            <a:ext cx="5949061" cy="55778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F9A149-91EA-E26D-A81E-BCDFE79857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219949" y="1188720"/>
            <a:ext cx="5939542" cy="5577840"/>
          </a:xfrm>
          <a:prstGeom prst="rect">
            <a:avLst/>
          </a:prstGeom>
        </p:spPr>
      </p:pic>
      <p:sp>
        <p:nvSpPr>
          <p:cNvPr id="4" name="Content Placeholder 2">
            <a:hlinkClick r:id="rId6"/>
            <a:extLst>
              <a:ext uri="{FF2B5EF4-FFF2-40B4-BE49-F238E27FC236}">
                <a16:creationId xmlns:a16="http://schemas.microsoft.com/office/drawing/2014/main" id="{44DA7DBD-E122-40B2-68CB-7BE2FD165EAD}"/>
              </a:ext>
            </a:extLst>
          </p:cNvPr>
          <p:cNvSpPr txBox="1">
            <a:spLocks/>
          </p:cNvSpPr>
          <p:nvPr/>
        </p:nvSpPr>
        <p:spPr bwMode="auto">
          <a:xfrm>
            <a:off x="1488830" y="6583680"/>
            <a:ext cx="4730169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1400" kern="0" dirty="0">
                <a:latin typeface="Arial" charset="0"/>
                <a:hlinkClick r:id="rId7"/>
              </a:rPr>
              <a:t>Frus and Halford (2018)</a:t>
            </a:r>
            <a:r>
              <a:rPr lang="en-US" sz="1400" kern="0" dirty="0">
                <a:latin typeface="Arial" charset="0"/>
              </a:rPr>
              <a:t>; </a:t>
            </a:r>
            <a:r>
              <a:rPr lang="en-US" sz="1400" kern="0" dirty="0">
                <a:latin typeface="Arial" charset="0"/>
                <a:hlinkClick r:id="rId8"/>
              </a:rPr>
              <a:t>Halford and Jackson (2020)</a:t>
            </a:r>
            <a:r>
              <a:rPr lang="en-US" sz="1400" kern="0" dirty="0">
                <a:latin typeface="Arial" charset="0"/>
              </a:rPr>
              <a:t> 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n-US" sz="1400" kern="0" dirty="0">
              <a:latin typeface="Arial" charset="0"/>
            </a:endParaRPr>
          </a:p>
        </p:txBody>
      </p:sp>
      <p:grpSp>
        <p:nvGrpSpPr>
          <p:cNvPr id="7" name="Limit of Flow">
            <a:extLst>
              <a:ext uri="{FF2B5EF4-FFF2-40B4-BE49-F238E27FC236}">
                <a16:creationId xmlns:a16="http://schemas.microsoft.com/office/drawing/2014/main" id="{FE6CE3A8-6052-0DE0-4CCA-3372FDA1A973}"/>
              </a:ext>
            </a:extLst>
          </p:cNvPr>
          <p:cNvGrpSpPr/>
          <p:nvPr/>
        </p:nvGrpSpPr>
        <p:grpSpPr>
          <a:xfrm>
            <a:off x="6882938" y="3814007"/>
            <a:ext cx="4983480" cy="2411416"/>
            <a:chOff x="6778171" y="3342731"/>
            <a:chExt cx="5210629" cy="1411948"/>
          </a:xfrm>
        </p:grpSpPr>
        <p:sp>
          <p:nvSpPr>
            <p:cNvPr id="8" name="concern">
              <a:extLst>
                <a:ext uri="{FF2B5EF4-FFF2-40B4-BE49-F238E27FC236}">
                  <a16:creationId xmlns:a16="http://schemas.microsoft.com/office/drawing/2014/main" id="{97804F1F-95B4-A515-B360-4178A6AA2251}"/>
                </a:ext>
              </a:extLst>
            </p:cNvPr>
            <p:cNvSpPr/>
            <p:nvPr/>
          </p:nvSpPr>
          <p:spPr bwMode="auto">
            <a:xfrm>
              <a:off x="6778171" y="3362626"/>
              <a:ext cx="5210629" cy="1392053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TextBox 28">
              <a:extLst>
                <a:ext uri="{FF2B5EF4-FFF2-40B4-BE49-F238E27FC236}">
                  <a16:creationId xmlns:a16="http://schemas.microsoft.com/office/drawing/2014/main" id="{EBA0384E-717B-5258-703B-C402B196DA91}"/>
                </a:ext>
              </a:extLst>
            </p:cNvPr>
            <p:cNvSpPr txBox="1"/>
            <p:nvPr/>
          </p:nvSpPr>
          <p:spPr>
            <a:xfrm>
              <a:off x="8700453" y="3438542"/>
              <a:ext cx="1366064" cy="144169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lIns="36576" tIns="0" rIns="0" bIns="0" rtlCol="0" anchor="t">
              <a:sp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>
                  <a:solidFill>
                    <a:schemeClr val="tx1"/>
                  </a:solidFill>
                  <a:latin typeface="Arial"/>
                  <a:cs typeface="Arial"/>
                </a:rPr>
                <a:t>Limit of Flow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concern">
              <a:extLst>
                <a:ext uri="{FF2B5EF4-FFF2-40B4-BE49-F238E27FC236}">
                  <a16:creationId xmlns:a16="http://schemas.microsoft.com/office/drawing/2014/main" id="{7ED494B3-850B-D065-E2CE-596E811D2E45}"/>
                </a:ext>
              </a:extLst>
            </p:cNvPr>
            <p:cNvSpPr/>
            <p:nvPr/>
          </p:nvSpPr>
          <p:spPr bwMode="auto">
            <a:xfrm>
              <a:off x="6778171" y="3342731"/>
              <a:ext cx="5210629" cy="2677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10" name="NV locator small">
            <a:extLst>
              <a:ext uri="{FF2B5EF4-FFF2-40B4-BE49-F238E27FC236}">
                <a16:creationId xmlns:a16="http://schemas.microsoft.com/office/drawing/2014/main" id="{8EE753A0-76A2-2DA2-BCE7-0AC39CA0D50B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32F434C1-2C8E-31C6-CB41-B8B653207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NNSS">
              <a:extLst>
                <a:ext uri="{FF2B5EF4-FFF2-40B4-BE49-F238E27FC236}">
                  <a16:creationId xmlns:a16="http://schemas.microsoft.com/office/drawing/2014/main" id="{E0CA24DC-56A8-97AE-EF90-B33089C90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YuccaFlat">
              <a:extLst>
                <a:ext uri="{FF2B5EF4-FFF2-40B4-BE49-F238E27FC236}">
                  <a16:creationId xmlns:a16="http://schemas.microsoft.com/office/drawing/2014/main" id="{9301E0C6-9F3F-A6D3-5C8A-712466A14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GW basin">
              <a:extLst>
                <a:ext uri="{FF2B5EF4-FFF2-40B4-BE49-F238E27FC236}">
                  <a16:creationId xmlns:a16="http://schemas.microsoft.com/office/drawing/2014/main" id="{A7AEF1E4-1293-C328-F58F-8654B95E57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739097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4DDCD-B7A3-973E-214E-6E0C2FDB8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Estimates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DC1D9-2086-94B3-449D-9ADCC2C0BD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Estimating probability of transmissivities by geohydrologic unit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Expected transmissivities where aquifer tests absent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Bounds likely range of transmissivities</a:t>
            </a:r>
          </a:p>
          <a:p>
            <a:pPr>
              <a:spcBef>
                <a:spcPts val="1200"/>
              </a:spcBef>
            </a:pPr>
            <a:r>
              <a:rPr lang="en-US" dirty="0"/>
              <a:t>Necessary stories for groundwater-flow models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Hydraulic properties must be assigned everywhere in numerical model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Geohydrologic fantasy fills &gt;90% of any groundwater-flow model  </a:t>
            </a:r>
          </a:p>
          <a:p>
            <a:pPr>
              <a:spcBef>
                <a:spcPts val="1200"/>
              </a:spcBef>
            </a:pPr>
            <a:r>
              <a:rPr lang="en-US" dirty="0"/>
              <a:t>Not useful where field estimates of transmissivity exist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Uncertainty of site-specific aquifer test far less than generalized odds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Volume investigated lost; 100 gallons way different than 100 million gallons </a:t>
            </a:r>
          </a:p>
        </p:txBody>
      </p:sp>
    </p:spTree>
    <p:extLst>
      <p:ext uri="{BB962C8B-B14F-4D97-AF65-F5344CB8AC3E}">
        <p14:creationId xmlns:p14="http://schemas.microsoft.com/office/powerpoint/2010/main" val="1106000365"/>
      </p:ext>
    </p:extLst>
  </p:cSld>
  <p:clrMapOvr>
    <a:masterClrMapping/>
  </p:clrMapOvr>
  <p:transition advTm="15000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/>
              <a:t>Transmissivity Comparison</a:t>
            </a:r>
          </a:p>
        </p:txBody>
      </p:sp>
    </p:spTree>
    <p:extLst>
      <p:ext uri="{BB962C8B-B14F-4D97-AF65-F5344CB8AC3E}">
        <p14:creationId xmlns:p14="http://schemas.microsoft.com/office/powerpoint/2010/main" val="1775021855"/>
      </p:ext>
    </p:extLst>
  </p:cSld>
  <p:clrMapOvr>
    <a:masterClrMapping/>
  </p:clrMapOvr>
  <p:transition advTm="15000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A0503-A175-4CEB-6B1C-2D25738A9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Generalized vs. Site Specific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D9D49B-21EE-F7D6-0030-588BD00DE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5486400" cy="5303520"/>
          </a:xfrm>
        </p:spPr>
        <p:txBody>
          <a:bodyPr/>
          <a:lstStyle/>
          <a:p>
            <a:r>
              <a:rPr lang="en-US" dirty="0"/>
              <a:t>Hydraulic-conductivity limits indistinctly define likely </a:t>
            </a:r>
            <a:r>
              <a:rPr lang="en-US" b="1" i="1" dirty="0"/>
              <a:t>T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Bounding range of K for units</a:t>
            </a:r>
          </a:p>
          <a:p>
            <a:pPr lvl="1"/>
            <a:r>
              <a:rPr lang="en-US" dirty="0"/>
              <a:t>Multiple units define simulated </a:t>
            </a:r>
            <a:r>
              <a:rPr lang="en-US" b="1" i="1" dirty="0"/>
              <a:t>T</a:t>
            </a:r>
          </a:p>
          <a:p>
            <a:pPr lvl="1"/>
            <a:r>
              <a:rPr lang="en-US" dirty="0"/>
              <a:t>Probabilities similar at all wells</a:t>
            </a:r>
          </a:p>
          <a:p>
            <a:pPr lvl="1"/>
            <a:r>
              <a:rPr lang="en-US" dirty="0"/>
              <a:t>Low transmissivities excluded</a:t>
            </a:r>
          </a:p>
          <a:p>
            <a:r>
              <a:rPr lang="en-US" dirty="0"/>
              <a:t>Aquifer-test results unique</a:t>
            </a:r>
          </a:p>
          <a:p>
            <a:pPr lvl="1"/>
            <a:r>
              <a:rPr lang="en-US" dirty="0"/>
              <a:t>Normal uncertainties from estimated slope &amp; flow rate exist</a:t>
            </a:r>
          </a:p>
          <a:p>
            <a:pPr lvl="1"/>
            <a:r>
              <a:rPr lang="en-US" dirty="0"/>
              <a:t>Probabilities retain differences between </a:t>
            </a:r>
            <a:r>
              <a:rPr lang="en-US" b="1" i="1" dirty="0"/>
              <a:t>T</a:t>
            </a:r>
            <a:r>
              <a:rPr lang="en-US" dirty="0"/>
              <a:t> at wells</a:t>
            </a:r>
          </a:p>
          <a:p>
            <a:pPr lvl="1"/>
            <a:r>
              <a:rPr lang="en-US" dirty="0"/>
              <a:t>Sample simulated </a:t>
            </a:r>
            <a:r>
              <a:rPr lang="en-US" b="1" i="1" dirty="0"/>
              <a:t>T</a:t>
            </a:r>
            <a:r>
              <a:rPr lang="en-US" dirty="0"/>
              <a:t> to compare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90FE2D-689A-6DD2-EC86-99A7B6306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720" y="1188720"/>
            <a:ext cx="6400800" cy="5577840"/>
          </a:xfrm>
          <a:prstGeom prst="rect">
            <a:avLst/>
          </a:prstGeom>
        </p:spPr>
      </p:pic>
      <p:sp>
        <p:nvSpPr>
          <p:cNvPr id="5" name="K-limit prob">
            <a:extLst>
              <a:ext uri="{FF2B5EF4-FFF2-40B4-BE49-F238E27FC236}">
                <a16:creationId xmlns:a16="http://schemas.microsoft.com/office/drawing/2014/main" id="{8CDE7929-CBE7-00A5-0902-10D92A51D2F3}"/>
              </a:ext>
            </a:extLst>
          </p:cNvPr>
          <p:cNvSpPr>
            <a:spLocks/>
          </p:cNvSpPr>
          <p:nvPr/>
        </p:nvSpPr>
        <p:spPr bwMode="auto">
          <a:xfrm>
            <a:off x="6315685" y="5521859"/>
            <a:ext cx="5446713" cy="649288"/>
          </a:xfrm>
          <a:custGeom>
            <a:avLst/>
            <a:gdLst>
              <a:gd name="T0" fmla="*/ 38 w 3431"/>
              <a:gd name="T1" fmla="*/ 409 h 409"/>
              <a:gd name="T2" fmla="*/ 114 w 3431"/>
              <a:gd name="T3" fmla="*/ 409 h 409"/>
              <a:gd name="T4" fmla="*/ 191 w 3431"/>
              <a:gd name="T5" fmla="*/ 409 h 409"/>
              <a:gd name="T6" fmla="*/ 267 w 3431"/>
              <a:gd name="T7" fmla="*/ 409 h 409"/>
              <a:gd name="T8" fmla="*/ 342 w 3431"/>
              <a:gd name="T9" fmla="*/ 409 h 409"/>
              <a:gd name="T10" fmla="*/ 419 w 3431"/>
              <a:gd name="T11" fmla="*/ 409 h 409"/>
              <a:gd name="T12" fmla="*/ 495 w 3431"/>
              <a:gd name="T13" fmla="*/ 409 h 409"/>
              <a:gd name="T14" fmla="*/ 572 w 3431"/>
              <a:gd name="T15" fmla="*/ 409 h 409"/>
              <a:gd name="T16" fmla="*/ 648 w 3431"/>
              <a:gd name="T17" fmla="*/ 409 h 409"/>
              <a:gd name="T18" fmla="*/ 725 w 3431"/>
              <a:gd name="T19" fmla="*/ 409 h 409"/>
              <a:gd name="T20" fmla="*/ 800 w 3431"/>
              <a:gd name="T21" fmla="*/ 409 h 409"/>
              <a:gd name="T22" fmla="*/ 876 w 3431"/>
              <a:gd name="T23" fmla="*/ 409 h 409"/>
              <a:gd name="T24" fmla="*/ 953 w 3431"/>
              <a:gd name="T25" fmla="*/ 409 h 409"/>
              <a:gd name="T26" fmla="*/ 1029 w 3431"/>
              <a:gd name="T27" fmla="*/ 409 h 409"/>
              <a:gd name="T28" fmla="*/ 1106 w 3431"/>
              <a:gd name="T29" fmla="*/ 408 h 409"/>
              <a:gd name="T30" fmla="*/ 1182 w 3431"/>
              <a:gd name="T31" fmla="*/ 407 h 409"/>
              <a:gd name="T32" fmla="*/ 1258 w 3431"/>
              <a:gd name="T33" fmla="*/ 404 h 409"/>
              <a:gd name="T34" fmla="*/ 1334 w 3431"/>
              <a:gd name="T35" fmla="*/ 399 h 409"/>
              <a:gd name="T36" fmla="*/ 1410 w 3431"/>
              <a:gd name="T37" fmla="*/ 390 h 409"/>
              <a:gd name="T38" fmla="*/ 1487 w 3431"/>
              <a:gd name="T39" fmla="*/ 379 h 409"/>
              <a:gd name="T40" fmla="*/ 1563 w 3431"/>
              <a:gd name="T41" fmla="*/ 362 h 409"/>
              <a:gd name="T42" fmla="*/ 1640 w 3431"/>
              <a:gd name="T43" fmla="*/ 338 h 409"/>
              <a:gd name="T44" fmla="*/ 1715 w 3431"/>
              <a:gd name="T45" fmla="*/ 309 h 409"/>
              <a:gd name="T46" fmla="*/ 1792 w 3431"/>
              <a:gd name="T47" fmla="*/ 268 h 409"/>
              <a:gd name="T48" fmla="*/ 1868 w 3431"/>
              <a:gd name="T49" fmla="*/ 220 h 409"/>
              <a:gd name="T50" fmla="*/ 1945 w 3431"/>
              <a:gd name="T51" fmla="*/ 179 h 409"/>
              <a:gd name="T52" fmla="*/ 2021 w 3431"/>
              <a:gd name="T53" fmla="*/ 123 h 409"/>
              <a:gd name="T54" fmla="*/ 2097 w 3431"/>
              <a:gd name="T55" fmla="*/ 63 h 409"/>
              <a:gd name="T56" fmla="*/ 2173 w 3431"/>
              <a:gd name="T57" fmla="*/ 27 h 409"/>
              <a:gd name="T58" fmla="*/ 2249 w 3431"/>
              <a:gd name="T59" fmla="*/ 11 h 409"/>
              <a:gd name="T60" fmla="*/ 2326 w 3431"/>
              <a:gd name="T61" fmla="*/ 3 h 409"/>
              <a:gd name="T62" fmla="*/ 2402 w 3431"/>
              <a:gd name="T63" fmla="*/ 48 h 409"/>
              <a:gd name="T64" fmla="*/ 2479 w 3431"/>
              <a:gd name="T65" fmla="*/ 48 h 409"/>
              <a:gd name="T66" fmla="*/ 2555 w 3431"/>
              <a:gd name="T67" fmla="*/ 34 h 409"/>
              <a:gd name="T68" fmla="*/ 2631 w 3431"/>
              <a:gd name="T69" fmla="*/ 135 h 409"/>
              <a:gd name="T70" fmla="*/ 2707 w 3431"/>
              <a:gd name="T71" fmla="*/ 233 h 409"/>
              <a:gd name="T72" fmla="*/ 2783 w 3431"/>
              <a:gd name="T73" fmla="*/ 242 h 409"/>
              <a:gd name="T74" fmla="*/ 2860 w 3431"/>
              <a:gd name="T75" fmla="*/ 407 h 409"/>
              <a:gd name="T76" fmla="*/ 2936 w 3431"/>
              <a:gd name="T77" fmla="*/ 409 h 409"/>
              <a:gd name="T78" fmla="*/ 3013 w 3431"/>
              <a:gd name="T79" fmla="*/ 409 h 409"/>
              <a:gd name="T80" fmla="*/ 3089 w 3431"/>
              <a:gd name="T81" fmla="*/ 409 h 409"/>
              <a:gd name="T82" fmla="*/ 3164 w 3431"/>
              <a:gd name="T83" fmla="*/ 409 h 409"/>
              <a:gd name="T84" fmla="*/ 3241 w 3431"/>
              <a:gd name="T85" fmla="*/ 409 h 409"/>
              <a:gd name="T86" fmla="*/ 3317 w 3431"/>
              <a:gd name="T87" fmla="*/ 409 h 409"/>
              <a:gd name="T88" fmla="*/ 3394 w 3431"/>
              <a:gd name="T89" fmla="*/ 409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31" h="409">
                <a:moveTo>
                  <a:pt x="0" y="409"/>
                </a:moveTo>
                <a:lnTo>
                  <a:pt x="38" y="409"/>
                </a:lnTo>
                <a:lnTo>
                  <a:pt x="75" y="409"/>
                </a:lnTo>
                <a:lnTo>
                  <a:pt x="114" y="409"/>
                </a:lnTo>
                <a:lnTo>
                  <a:pt x="152" y="409"/>
                </a:lnTo>
                <a:lnTo>
                  <a:pt x="191" y="409"/>
                </a:lnTo>
                <a:lnTo>
                  <a:pt x="228" y="409"/>
                </a:lnTo>
                <a:lnTo>
                  <a:pt x="267" y="409"/>
                </a:lnTo>
                <a:lnTo>
                  <a:pt x="305" y="409"/>
                </a:lnTo>
                <a:lnTo>
                  <a:pt x="342" y="409"/>
                </a:lnTo>
                <a:lnTo>
                  <a:pt x="381" y="409"/>
                </a:lnTo>
                <a:lnTo>
                  <a:pt x="419" y="409"/>
                </a:lnTo>
                <a:lnTo>
                  <a:pt x="458" y="409"/>
                </a:lnTo>
                <a:lnTo>
                  <a:pt x="495" y="409"/>
                </a:lnTo>
                <a:lnTo>
                  <a:pt x="533" y="409"/>
                </a:lnTo>
                <a:lnTo>
                  <a:pt x="572" y="409"/>
                </a:lnTo>
                <a:lnTo>
                  <a:pt x="609" y="409"/>
                </a:lnTo>
                <a:lnTo>
                  <a:pt x="648" y="409"/>
                </a:lnTo>
                <a:lnTo>
                  <a:pt x="686" y="409"/>
                </a:lnTo>
                <a:lnTo>
                  <a:pt x="725" y="409"/>
                </a:lnTo>
                <a:lnTo>
                  <a:pt x="762" y="409"/>
                </a:lnTo>
                <a:lnTo>
                  <a:pt x="800" y="409"/>
                </a:lnTo>
                <a:lnTo>
                  <a:pt x="839" y="409"/>
                </a:lnTo>
                <a:lnTo>
                  <a:pt x="876" y="409"/>
                </a:lnTo>
                <a:lnTo>
                  <a:pt x="915" y="409"/>
                </a:lnTo>
                <a:lnTo>
                  <a:pt x="953" y="409"/>
                </a:lnTo>
                <a:lnTo>
                  <a:pt x="991" y="409"/>
                </a:lnTo>
                <a:lnTo>
                  <a:pt x="1029" y="409"/>
                </a:lnTo>
                <a:lnTo>
                  <a:pt x="1067" y="408"/>
                </a:lnTo>
                <a:lnTo>
                  <a:pt x="1106" y="408"/>
                </a:lnTo>
                <a:lnTo>
                  <a:pt x="1143" y="407"/>
                </a:lnTo>
                <a:lnTo>
                  <a:pt x="1182" y="407"/>
                </a:lnTo>
                <a:lnTo>
                  <a:pt x="1220" y="406"/>
                </a:lnTo>
                <a:lnTo>
                  <a:pt x="1258" y="404"/>
                </a:lnTo>
                <a:lnTo>
                  <a:pt x="1296" y="402"/>
                </a:lnTo>
                <a:lnTo>
                  <a:pt x="1334" y="399"/>
                </a:lnTo>
                <a:lnTo>
                  <a:pt x="1373" y="395"/>
                </a:lnTo>
                <a:lnTo>
                  <a:pt x="1410" y="390"/>
                </a:lnTo>
                <a:lnTo>
                  <a:pt x="1449" y="385"/>
                </a:lnTo>
                <a:lnTo>
                  <a:pt x="1487" y="379"/>
                </a:lnTo>
                <a:lnTo>
                  <a:pt x="1525" y="372"/>
                </a:lnTo>
                <a:lnTo>
                  <a:pt x="1563" y="362"/>
                </a:lnTo>
                <a:lnTo>
                  <a:pt x="1601" y="352"/>
                </a:lnTo>
                <a:lnTo>
                  <a:pt x="1640" y="338"/>
                </a:lnTo>
                <a:lnTo>
                  <a:pt x="1677" y="324"/>
                </a:lnTo>
                <a:lnTo>
                  <a:pt x="1715" y="309"/>
                </a:lnTo>
                <a:lnTo>
                  <a:pt x="1754" y="289"/>
                </a:lnTo>
                <a:lnTo>
                  <a:pt x="1792" y="268"/>
                </a:lnTo>
                <a:lnTo>
                  <a:pt x="1830" y="242"/>
                </a:lnTo>
                <a:lnTo>
                  <a:pt x="1868" y="220"/>
                </a:lnTo>
                <a:lnTo>
                  <a:pt x="1907" y="197"/>
                </a:lnTo>
                <a:lnTo>
                  <a:pt x="1945" y="179"/>
                </a:lnTo>
                <a:lnTo>
                  <a:pt x="1982" y="153"/>
                </a:lnTo>
                <a:lnTo>
                  <a:pt x="2021" y="123"/>
                </a:lnTo>
                <a:lnTo>
                  <a:pt x="2059" y="91"/>
                </a:lnTo>
                <a:lnTo>
                  <a:pt x="2097" y="63"/>
                </a:lnTo>
                <a:lnTo>
                  <a:pt x="2135" y="45"/>
                </a:lnTo>
                <a:lnTo>
                  <a:pt x="2173" y="27"/>
                </a:lnTo>
                <a:lnTo>
                  <a:pt x="2212" y="0"/>
                </a:lnTo>
                <a:lnTo>
                  <a:pt x="2249" y="11"/>
                </a:lnTo>
                <a:lnTo>
                  <a:pt x="2288" y="10"/>
                </a:lnTo>
                <a:lnTo>
                  <a:pt x="2326" y="3"/>
                </a:lnTo>
                <a:lnTo>
                  <a:pt x="2364" y="24"/>
                </a:lnTo>
                <a:lnTo>
                  <a:pt x="2402" y="48"/>
                </a:lnTo>
                <a:lnTo>
                  <a:pt x="2440" y="48"/>
                </a:lnTo>
                <a:lnTo>
                  <a:pt x="2479" y="48"/>
                </a:lnTo>
                <a:lnTo>
                  <a:pt x="2516" y="41"/>
                </a:lnTo>
                <a:lnTo>
                  <a:pt x="2555" y="34"/>
                </a:lnTo>
                <a:lnTo>
                  <a:pt x="2593" y="75"/>
                </a:lnTo>
                <a:lnTo>
                  <a:pt x="2631" y="135"/>
                </a:lnTo>
                <a:lnTo>
                  <a:pt x="2669" y="214"/>
                </a:lnTo>
                <a:lnTo>
                  <a:pt x="2707" y="233"/>
                </a:lnTo>
                <a:lnTo>
                  <a:pt x="2746" y="240"/>
                </a:lnTo>
                <a:lnTo>
                  <a:pt x="2783" y="242"/>
                </a:lnTo>
                <a:lnTo>
                  <a:pt x="2822" y="352"/>
                </a:lnTo>
                <a:lnTo>
                  <a:pt x="2860" y="407"/>
                </a:lnTo>
                <a:lnTo>
                  <a:pt x="2898" y="409"/>
                </a:lnTo>
                <a:lnTo>
                  <a:pt x="2936" y="409"/>
                </a:lnTo>
                <a:lnTo>
                  <a:pt x="2974" y="409"/>
                </a:lnTo>
                <a:lnTo>
                  <a:pt x="3013" y="409"/>
                </a:lnTo>
                <a:lnTo>
                  <a:pt x="3050" y="409"/>
                </a:lnTo>
                <a:lnTo>
                  <a:pt x="3089" y="409"/>
                </a:lnTo>
                <a:lnTo>
                  <a:pt x="3127" y="409"/>
                </a:lnTo>
                <a:lnTo>
                  <a:pt x="3164" y="409"/>
                </a:lnTo>
                <a:lnTo>
                  <a:pt x="3203" y="409"/>
                </a:lnTo>
                <a:lnTo>
                  <a:pt x="3241" y="409"/>
                </a:lnTo>
                <a:lnTo>
                  <a:pt x="3280" y="409"/>
                </a:lnTo>
                <a:lnTo>
                  <a:pt x="3317" y="409"/>
                </a:lnTo>
                <a:lnTo>
                  <a:pt x="3356" y="409"/>
                </a:lnTo>
                <a:lnTo>
                  <a:pt x="3394" y="409"/>
                </a:lnTo>
                <a:lnTo>
                  <a:pt x="3431" y="409"/>
                </a:lnTo>
              </a:path>
            </a:pathLst>
          </a:custGeom>
          <a:solidFill>
            <a:srgbClr val="FF0000">
              <a:alpha val="50000"/>
            </a:srgbClr>
          </a:solidFill>
          <a:ln w="38100" cap="rnd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Q test prob">
            <a:extLst>
              <a:ext uri="{FF2B5EF4-FFF2-40B4-BE49-F238E27FC236}">
                <a16:creationId xmlns:a16="http://schemas.microsoft.com/office/drawing/2014/main" id="{3F92E924-36C7-B858-B195-CD53F2395E51}"/>
              </a:ext>
            </a:extLst>
          </p:cNvPr>
          <p:cNvSpPr>
            <a:spLocks/>
          </p:cNvSpPr>
          <p:nvPr/>
        </p:nvSpPr>
        <p:spPr bwMode="auto">
          <a:xfrm>
            <a:off x="6328710" y="2500847"/>
            <a:ext cx="5375610" cy="3670300"/>
          </a:xfrm>
          <a:custGeom>
            <a:avLst/>
            <a:gdLst>
              <a:gd name="T0" fmla="*/ 53 w 3409"/>
              <a:gd name="T1" fmla="*/ 2312 h 2312"/>
              <a:gd name="T2" fmla="*/ 114 w 3409"/>
              <a:gd name="T3" fmla="*/ 2312 h 2312"/>
              <a:gd name="T4" fmla="*/ 175 w 3409"/>
              <a:gd name="T5" fmla="*/ 2312 h 2312"/>
              <a:gd name="T6" fmla="*/ 236 w 3409"/>
              <a:gd name="T7" fmla="*/ 2312 h 2312"/>
              <a:gd name="T8" fmla="*/ 297 w 3409"/>
              <a:gd name="T9" fmla="*/ 2307 h 2312"/>
              <a:gd name="T10" fmla="*/ 358 w 3409"/>
              <a:gd name="T11" fmla="*/ 2182 h 2312"/>
              <a:gd name="T12" fmla="*/ 419 w 3409"/>
              <a:gd name="T13" fmla="*/ 1365 h 2312"/>
              <a:gd name="T14" fmla="*/ 480 w 3409"/>
              <a:gd name="T15" fmla="*/ 84 h 2312"/>
              <a:gd name="T16" fmla="*/ 541 w 3409"/>
              <a:gd name="T17" fmla="*/ 620 h 2312"/>
              <a:gd name="T18" fmla="*/ 602 w 3409"/>
              <a:gd name="T19" fmla="*/ 1897 h 2312"/>
              <a:gd name="T20" fmla="*/ 663 w 3409"/>
              <a:gd name="T21" fmla="*/ 2280 h 2312"/>
              <a:gd name="T22" fmla="*/ 725 w 3409"/>
              <a:gd name="T23" fmla="*/ 2311 h 2312"/>
              <a:gd name="T24" fmla="*/ 785 w 3409"/>
              <a:gd name="T25" fmla="*/ 2312 h 2312"/>
              <a:gd name="T26" fmla="*/ 846 w 3409"/>
              <a:gd name="T27" fmla="*/ 2312 h 2312"/>
              <a:gd name="T28" fmla="*/ 907 w 3409"/>
              <a:gd name="T29" fmla="*/ 2312 h 2312"/>
              <a:gd name="T30" fmla="*/ 968 w 3409"/>
              <a:gd name="T31" fmla="*/ 2312 h 2312"/>
              <a:gd name="T32" fmla="*/ 1029 w 3409"/>
              <a:gd name="T33" fmla="*/ 2312 h 2312"/>
              <a:gd name="T34" fmla="*/ 1090 w 3409"/>
              <a:gd name="T35" fmla="*/ 2312 h 2312"/>
              <a:gd name="T36" fmla="*/ 1151 w 3409"/>
              <a:gd name="T37" fmla="*/ 2312 h 2312"/>
              <a:gd name="T38" fmla="*/ 1212 w 3409"/>
              <a:gd name="T39" fmla="*/ 2312 h 2312"/>
              <a:gd name="T40" fmla="*/ 1273 w 3409"/>
              <a:gd name="T41" fmla="*/ 2312 h 2312"/>
              <a:gd name="T42" fmla="*/ 1334 w 3409"/>
              <a:gd name="T43" fmla="*/ 2312 h 2312"/>
              <a:gd name="T44" fmla="*/ 1396 w 3409"/>
              <a:gd name="T45" fmla="*/ 2312 h 2312"/>
              <a:gd name="T46" fmla="*/ 1456 w 3409"/>
              <a:gd name="T47" fmla="*/ 2312 h 2312"/>
              <a:gd name="T48" fmla="*/ 1518 w 3409"/>
              <a:gd name="T49" fmla="*/ 2312 h 2312"/>
              <a:gd name="T50" fmla="*/ 1578 w 3409"/>
              <a:gd name="T51" fmla="*/ 2312 h 2312"/>
              <a:gd name="T52" fmla="*/ 1640 w 3409"/>
              <a:gd name="T53" fmla="*/ 2312 h 2312"/>
              <a:gd name="T54" fmla="*/ 1700 w 3409"/>
              <a:gd name="T55" fmla="*/ 2312 h 2312"/>
              <a:gd name="T56" fmla="*/ 1762 w 3409"/>
              <a:gd name="T57" fmla="*/ 2312 h 2312"/>
              <a:gd name="T58" fmla="*/ 1822 w 3409"/>
              <a:gd name="T59" fmla="*/ 2312 h 2312"/>
              <a:gd name="T60" fmla="*/ 1884 w 3409"/>
              <a:gd name="T61" fmla="*/ 2312 h 2312"/>
              <a:gd name="T62" fmla="*/ 1945 w 3409"/>
              <a:gd name="T63" fmla="*/ 2312 h 2312"/>
              <a:gd name="T64" fmla="*/ 2005 w 3409"/>
              <a:gd name="T65" fmla="*/ 2312 h 2312"/>
              <a:gd name="T66" fmla="*/ 2067 w 3409"/>
              <a:gd name="T67" fmla="*/ 2312 h 2312"/>
              <a:gd name="T68" fmla="*/ 2127 w 3409"/>
              <a:gd name="T69" fmla="*/ 2312 h 2312"/>
              <a:gd name="T70" fmla="*/ 2189 w 3409"/>
              <a:gd name="T71" fmla="*/ 2312 h 2312"/>
              <a:gd name="T72" fmla="*/ 2249 w 3409"/>
              <a:gd name="T73" fmla="*/ 2312 h 2312"/>
              <a:gd name="T74" fmla="*/ 2311 w 3409"/>
              <a:gd name="T75" fmla="*/ 2312 h 2312"/>
              <a:gd name="T76" fmla="*/ 2371 w 3409"/>
              <a:gd name="T77" fmla="*/ 2312 h 2312"/>
              <a:gd name="T78" fmla="*/ 2433 w 3409"/>
              <a:gd name="T79" fmla="*/ 2312 h 2312"/>
              <a:gd name="T80" fmla="*/ 2493 w 3409"/>
              <a:gd name="T81" fmla="*/ 2312 h 2312"/>
              <a:gd name="T82" fmla="*/ 2555 w 3409"/>
              <a:gd name="T83" fmla="*/ 2312 h 2312"/>
              <a:gd name="T84" fmla="*/ 2616 w 3409"/>
              <a:gd name="T85" fmla="*/ 2312 h 2312"/>
              <a:gd name="T86" fmla="*/ 2677 w 3409"/>
              <a:gd name="T87" fmla="*/ 2312 h 2312"/>
              <a:gd name="T88" fmla="*/ 2738 w 3409"/>
              <a:gd name="T89" fmla="*/ 2312 h 2312"/>
              <a:gd name="T90" fmla="*/ 2799 w 3409"/>
              <a:gd name="T91" fmla="*/ 2312 h 2312"/>
              <a:gd name="T92" fmla="*/ 2860 w 3409"/>
              <a:gd name="T93" fmla="*/ 2312 h 2312"/>
              <a:gd name="T94" fmla="*/ 2921 w 3409"/>
              <a:gd name="T95" fmla="*/ 2312 h 2312"/>
              <a:gd name="T96" fmla="*/ 2982 w 3409"/>
              <a:gd name="T97" fmla="*/ 2312 h 2312"/>
              <a:gd name="T98" fmla="*/ 3042 w 3409"/>
              <a:gd name="T99" fmla="*/ 2312 h 2312"/>
              <a:gd name="T100" fmla="*/ 3104 w 3409"/>
              <a:gd name="T101" fmla="*/ 2312 h 2312"/>
              <a:gd name="T102" fmla="*/ 3164 w 3409"/>
              <a:gd name="T103" fmla="*/ 2312 h 2312"/>
              <a:gd name="T104" fmla="*/ 3226 w 3409"/>
              <a:gd name="T105" fmla="*/ 2312 h 2312"/>
              <a:gd name="T106" fmla="*/ 3287 w 3409"/>
              <a:gd name="T107" fmla="*/ 2312 h 2312"/>
              <a:gd name="T108" fmla="*/ 3348 w 3409"/>
              <a:gd name="T109" fmla="*/ 2312 h 2312"/>
              <a:gd name="T110" fmla="*/ 3409 w 3409"/>
              <a:gd name="T111" fmla="*/ 2312 h 2312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38 w 10100"/>
              <a:gd name="connsiteY109" fmla="*/ 10000 h 10317"/>
              <a:gd name="connsiteX110" fmla="*/ 2461 w 10100"/>
              <a:gd name="connsiteY110" fmla="*/ 10000 h 10317"/>
              <a:gd name="connsiteX111" fmla="*/ 2482 w 10100"/>
              <a:gd name="connsiteY111" fmla="*/ 10000 h 10317"/>
              <a:gd name="connsiteX112" fmla="*/ 2505 w 10100"/>
              <a:gd name="connsiteY112" fmla="*/ 10000 h 10317"/>
              <a:gd name="connsiteX113" fmla="*/ 2529 w 10100"/>
              <a:gd name="connsiteY113" fmla="*/ 10000 h 10317"/>
              <a:gd name="connsiteX114" fmla="*/ 2549 w 10100"/>
              <a:gd name="connsiteY114" fmla="*/ 10000 h 10317"/>
              <a:gd name="connsiteX115" fmla="*/ 2570 w 10100"/>
              <a:gd name="connsiteY115" fmla="*/ 10000 h 10317"/>
              <a:gd name="connsiteX116" fmla="*/ 2593 w 10100"/>
              <a:gd name="connsiteY116" fmla="*/ 10000 h 10317"/>
              <a:gd name="connsiteX117" fmla="*/ 2617 w 10100"/>
              <a:gd name="connsiteY117" fmla="*/ 10000 h 10317"/>
              <a:gd name="connsiteX118" fmla="*/ 2637 w 10100"/>
              <a:gd name="connsiteY118" fmla="*/ 10000 h 10317"/>
              <a:gd name="connsiteX119" fmla="*/ 2661 w 10100"/>
              <a:gd name="connsiteY119" fmla="*/ 10000 h 10317"/>
              <a:gd name="connsiteX120" fmla="*/ 2684 w 10100"/>
              <a:gd name="connsiteY120" fmla="*/ 10000 h 10317"/>
              <a:gd name="connsiteX121" fmla="*/ 2705 w 10100"/>
              <a:gd name="connsiteY121" fmla="*/ 10000 h 10317"/>
              <a:gd name="connsiteX122" fmla="*/ 2728 w 10100"/>
              <a:gd name="connsiteY122" fmla="*/ 10000 h 10317"/>
              <a:gd name="connsiteX123" fmla="*/ 2752 w 10100"/>
              <a:gd name="connsiteY123" fmla="*/ 10000 h 10317"/>
              <a:gd name="connsiteX124" fmla="*/ 2772 w 10100"/>
              <a:gd name="connsiteY124" fmla="*/ 10000 h 10317"/>
              <a:gd name="connsiteX125" fmla="*/ 2796 w 10100"/>
              <a:gd name="connsiteY125" fmla="*/ 10000 h 10317"/>
              <a:gd name="connsiteX126" fmla="*/ 2819 w 10100"/>
              <a:gd name="connsiteY126" fmla="*/ 10000 h 10317"/>
              <a:gd name="connsiteX127" fmla="*/ 2840 w 10100"/>
              <a:gd name="connsiteY127" fmla="*/ 10000 h 10317"/>
              <a:gd name="connsiteX128" fmla="*/ 2863 w 10100"/>
              <a:gd name="connsiteY128" fmla="*/ 10000 h 10317"/>
              <a:gd name="connsiteX129" fmla="*/ 2886 w 10100"/>
              <a:gd name="connsiteY129" fmla="*/ 10000 h 10317"/>
              <a:gd name="connsiteX130" fmla="*/ 2907 w 10100"/>
              <a:gd name="connsiteY130" fmla="*/ 10000 h 10317"/>
              <a:gd name="connsiteX131" fmla="*/ 2930 w 10100"/>
              <a:gd name="connsiteY131" fmla="*/ 10000 h 10317"/>
              <a:gd name="connsiteX132" fmla="*/ 2951 w 10100"/>
              <a:gd name="connsiteY132" fmla="*/ 10000 h 10317"/>
              <a:gd name="connsiteX133" fmla="*/ 2974 w 10100"/>
              <a:gd name="connsiteY133" fmla="*/ 10000 h 10317"/>
              <a:gd name="connsiteX134" fmla="*/ 2995 w 10100"/>
              <a:gd name="connsiteY134" fmla="*/ 10000 h 10317"/>
              <a:gd name="connsiteX135" fmla="*/ 3018 w 10100"/>
              <a:gd name="connsiteY135" fmla="*/ 10000 h 10317"/>
              <a:gd name="connsiteX136" fmla="*/ 3042 w 10100"/>
              <a:gd name="connsiteY136" fmla="*/ 10000 h 10317"/>
              <a:gd name="connsiteX137" fmla="*/ 3062 w 10100"/>
              <a:gd name="connsiteY137" fmla="*/ 10000 h 10317"/>
              <a:gd name="connsiteX138" fmla="*/ 3086 w 10100"/>
              <a:gd name="connsiteY138" fmla="*/ 10000 h 10317"/>
              <a:gd name="connsiteX139" fmla="*/ 3109 w 10100"/>
              <a:gd name="connsiteY139" fmla="*/ 10000 h 10317"/>
              <a:gd name="connsiteX140" fmla="*/ 3130 w 10100"/>
              <a:gd name="connsiteY140" fmla="*/ 10000 h 10317"/>
              <a:gd name="connsiteX141" fmla="*/ 3153 w 10100"/>
              <a:gd name="connsiteY141" fmla="*/ 10000 h 10317"/>
              <a:gd name="connsiteX142" fmla="*/ 3177 w 10100"/>
              <a:gd name="connsiteY142" fmla="*/ 10000 h 10317"/>
              <a:gd name="connsiteX143" fmla="*/ 3197 w 10100"/>
              <a:gd name="connsiteY143" fmla="*/ 10000 h 10317"/>
              <a:gd name="connsiteX144" fmla="*/ 3221 w 10100"/>
              <a:gd name="connsiteY144" fmla="*/ 10000 h 10317"/>
              <a:gd name="connsiteX145" fmla="*/ 3244 w 10100"/>
              <a:gd name="connsiteY145" fmla="*/ 10000 h 10317"/>
              <a:gd name="connsiteX146" fmla="*/ 3265 w 10100"/>
              <a:gd name="connsiteY146" fmla="*/ 10000 h 10317"/>
              <a:gd name="connsiteX147" fmla="*/ 3288 w 10100"/>
              <a:gd name="connsiteY147" fmla="*/ 10000 h 10317"/>
              <a:gd name="connsiteX148" fmla="*/ 3312 w 10100"/>
              <a:gd name="connsiteY148" fmla="*/ 10000 h 10317"/>
              <a:gd name="connsiteX149" fmla="*/ 3332 w 10100"/>
              <a:gd name="connsiteY149" fmla="*/ 10000 h 10317"/>
              <a:gd name="connsiteX150" fmla="*/ 3353 w 10100"/>
              <a:gd name="connsiteY150" fmla="*/ 10000 h 10317"/>
              <a:gd name="connsiteX151" fmla="*/ 3376 w 10100"/>
              <a:gd name="connsiteY151" fmla="*/ 10000 h 10317"/>
              <a:gd name="connsiteX152" fmla="*/ 3400 w 10100"/>
              <a:gd name="connsiteY152" fmla="*/ 10000 h 10317"/>
              <a:gd name="connsiteX153" fmla="*/ 3420 w 10100"/>
              <a:gd name="connsiteY153" fmla="*/ 10000 h 10317"/>
              <a:gd name="connsiteX154" fmla="*/ 3444 w 10100"/>
              <a:gd name="connsiteY154" fmla="*/ 10000 h 10317"/>
              <a:gd name="connsiteX155" fmla="*/ 3467 w 10100"/>
              <a:gd name="connsiteY155" fmla="*/ 10000 h 10317"/>
              <a:gd name="connsiteX156" fmla="*/ 3488 w 10100"/>
              <a:gd name="connsiteY156" fmla="*/ 10000 h 10317"/>
              <a:gd name="connsiteX157" fmla="*/ 3511 w 10100"/>
              <a:gd name="connsiteY157" fmla="*/ 10000 h 10317"/>
              <a:gd name="connsiteX158" fmla="*/ 3535 w 10100"/>
              <a:gd name="connsiteY158" fmla="*/ 10000 h 10317"/>
              <a:gd name="connsiteX159" fmla="*/ 3555 w 10100"/>
              <a:gd name="connsiteY159" fmla="*/ 10000 h 10317"/>
              <a:gd name="connsiteX160" fmla="*/ 3579 w 10100"/>
              <a:gd name="connsiteY160" fmla="*/ 10000 h 10317"/>
              <a:gd name="connsiteX161" fmla="*/ 3602 w 10100"/>
              <a:gd name="connsiteY161" fmla="*/ 10000 h 10317"/>
              <a:gd name="connsiteX162" fmla="*/ 3623 w 10100"/>
              <a:gd name="connsiteY162" fmla="*/ 10000 h 10317"/>
              <a:gd name="connsiteX163" fmla="*/ 3646 w 10100"/>
              <a:gd name="connsiteY163" fmla="*/ 10000 h 10317"/>
              <a:gd name="connsiteX164" fmla="*/ 3670 w 10100"/>
              <a:gd name="connsiteY164" fmla="*/ 10000 h 10317"/>
              <a:gd name="connsiteX165" fmla="*/ 3690 w 10100"/>
              <a:gd name="connsiteY165" fmla="*/ 10000 h 10317"/>
              <a:gd name="connsiteX166" fmla="*/ 3714 w 10100"/>
              <a:gd name="connsiteY166" fmla="*/ 10000 h 10317"/>
              <a:gd name="connsiteX167" fmla="*/ 3734 w 10100"/>
              <a:gd name="connsiteY167" fmla="*/ 10000 h 10317"/>
              <a:gd name="connsiteX168" fmla="*/ 3755 w 10100"/>
              <a:gd name="connsiteY168" fmla="*/ 10000 h 10317"/>
              <a:gd name="connsiteX169" fmla="*/ 3778 w 10100"/>
              <a:gd name="connsiteY169" fmla="*/ 10000 h 10317"/>
              <a:gd name="connsiteX170" fmla="*/ 3802 w 10100"/>
              <a:gd name="connsiteY170" fmla="*/ 10000 h 10317"/>
              <a:gd name="connsiteX171" fmla="*/ 3825 w 10100"/>
              <a:gd name="connsiteY171" fmla="*/ 10000 h 10317"/>
              <a:gd name="connsiteX172" fmla="*/ 3846 w 10100"/>
              <a:gd name="connsiteY172" fmla="*/ 10000 h 10317"/>
              <a:gd name="connsiteX173" fmla="*/ 3869 w 10100"/>
              <a:gd name="connsiteY173" fmla="*/ 10000 h 10317"/>
              <a:gd name="connsiteX174" fmla="*/ 3893 w 10100"/>
              <a:gd name="connsiteY174" fmla="*/ 10000 h 10317"/>
              <a:gd name="connsiteX175" fmla="*/ 3913 w 10100"/>
              <a:gd name="connsiteY175" fmla="*/ 10000 h 10317"/>
              <a:gd name="connsiteX176" fmla="*/ 3937 w 10100"/>
              <a:gd name="connsiteY176" fmla="*/ 10000 h 10317"/>
              <a:gd name="connsiteX177" fmla="*/ 3960 w 10100"/>
              <a:gd name="connsiteY177" fmla="*/ 10000 h 10317"/>
              <a:gd name="connsiteX178" fmla="*/ 3981 w 10100"/>
              <a:gd name="connsiteY178" fmla="*/ 10000 h 10317"/>
              <a:gd name="connsiteX179" fmla="*/ 4004 w 10100"/>
              <a:gd name="connsiteY179" fmla="*/ 10000 h 10317"/>
              <a:gd name="connsiteX180" fmla="*/ 4028 w 10100"/>
              <a:gd name="connsiteY180" fmla="*/ 10000 h 10317"/>
              <a:gd name="connsiteX181" fmla="*/ 4048 w 10100"/>
              <a:gd name="connsiteY181" fmla="*/ 10000 h 10317"/>
              <a:gd name="connsiteX182" fmla="*/ 4072 w 10100"/>
              <a:gd name="connsiteY182" fmla="*/ 10000 h 10317"/>
              <a:gd name="connsiteX183" fmla="*/ 4095 w 10100"/>
              <a:gd name="connsiteY183" fmla="*/ 10000 h 10317"/>
              <a:gd name="connsiteX184" fmla="*/ 4116 w 10100"/>
              <a:gd name="connsiteY184" fmla="*/ 10000 h 10317"/>
              <a:gd name="connsiteX185" fmla="*/ 4136 w 10100"/>
              <a:gd name="connsiteY185" fmla="*/ 10000 h 10317"/>
              <a:gd name="connsiteX186" fmla="*/ 4160 w 10100"/>
              <a:gd name="connsiteY186" fmla="*/ 10000 h 10317"/>
              <a:gd name="connsiteX187" fmla="*/ 4180 w 10100"/>
              <a:gd name="connsiteY187" fmla="*/ 10000 h 10317"/>
              <a:gd name="connsiteX188" fmla="*/ 4204 w 10100"/>
              <a:gd name="connsiteY188" fmla="*/ 10000 h 10317"/>
              <a:gd name="connsiteX189" fmla="*/ 4227 w 10100"/>
              <a:gd name="connsiteY189" fmla="*/ 10000 h 10317"/>
              <a:gd name="connsiteX190" fmla="*/ 4251 w 10100"/>
              <a:gd name="connsiteY190" fmla="*/ 10000 h 10317"/>
              <a:gd name="connsiteX191" fmla="*/ 4271 w 10100"/>
              <a:gd name="connsiteY191" fmla="*/ 10000 h 10317"/>
              <a:gd name="connsiteX192" fmla="*/ 4295 w 10100"/>
              <a:gd name="connsiteY192" fmla="*/ 10000 h 10317"/>
              <a:gd name="connsiteX193" fmla="*/ 4318 w 10100"/>
              <a:gd name="connsiteY193" fmla="*/ 10000 h 10317"/>
              <a:gd name="connsiteX194" fmla="*/ 4339 w 10100"/>
              <a:gd name="connsiteY194" fmla="*/ 10000 h 10317"/>
              <a:gd name="connsiteX195" fmla="*/ 4362 w 10100"/>
              <a:gd name="connsiteY195" fmla="*/ 10000 h 10317"/>
              <a:gd name="connsiteX196" fmla="*/ 4385 w 10100"/>
              <a:gd name="connsiteY196" fmla="*/ 10000 h 10317"/>
              <a:gd name="connsiteX197" fmla="*/ 4406 w 10100"/>
              <a:gd name="connsiteY197" fmla="*/ 10000 h 10317"/>
              <a:gd name="connsiteX198" fmla="*/ 4429 w 10100"/>
              <a:gd name="connsiteY198" fmla="*/ 10000 h 10317"/>
              <a:gd name="connsiteX199" fmla="*/ 4453 w 10100"/>
              <a:gd name="connsiteY199" fmla="*/ 10000 h 10317"/>
              <a:gd name="connsiteX200" fmla="*/ 4473 w 10100"/>
              <a:gd name="connsiteY200" fmla="*/ 10000 h 10317"/>
              <a:gd name="connsiteX201" fmla="*/ 4497 w 10100"/>
              <a:gd name="connsiteY201" fmla="*/ 10000 h 10317"/>
              <a:gd name="connsiteX202" fmla="*/ 4520 w 10100"/>
              <a:gd name="connsiteY202" fmla="*/ 10000 h 10317"/>
              <a:gd name="connsiteX203" fmla="*/ 4538 w 10100"/>
              <a:gd name="connsiteY203" fmla="*/ 10000 h 10317"/>
              <a:gd name="connsiteX204" fmla="*/ 4561 w 10100"/>
              <a:gd name="connsiteY204" fmla="*/ 10000 h 10317"/>
              <a:gd name="connsiteX205" fmla="*/ 4585 w 10100"/>
              <a:gd name="connsiteY205" fmla="*/ 10000 h 10317"/>
              <a:gd name="connsiteX206" fmla="*/ 4605 w 10100"/>
              <a:gd name="connsiteY206" fmla="*/ 10000 h 10317"/>
              <a:gd name="connsiteX207" fmla="*/ 4629 w 10100"/>
              <a:gd name="connsiteY207" fmla="*/ 10000 h 10317"/>
              <a:gd name="connsiteX208" fmla="*/ 4652 w 10100"/>
              <a:gd name="connsiteY208" fmla="*/ 10000 h 10317"/>
              <a:gd name="connsiteX209" fmla="*/ 4676 w 10100"/>
              <a:gd name="connsiteY209" fmla="*/ 10000 h 10317"/>
              <a:gd name="connsiteX210" fmla="*/ 4696 w 10100"/>
              <a:gd name="connsiteY210" fmla="*/ 10000 h 10317"/>
              <a:gd name="connsiteX211" fmla="*/ 4720 w 10100"/>
              <a:gd name="connsiteY211" fmla="*/ 10000 h 10317"/>
              <a:gd name="connsiteX212" fmla="*/ 4743 w 10100"/>
              <a:gd name="connsiteY212" fmla="*/ 10000 h 10317"/>
              <a:gd name="connsiteX213" fmla="*/ 4764 w 10100"/>
              <a:gd name="connsiteY213" fmla="*/ 10000 h 10317"/>
              <a:gd name="connsiteX214" fmla="*/ 4787 w 10100"/>
              <a:gd name="connsiteY214" fmla="*/ 10000 h 10317"/>
              <a:gd name="connsiteX215" fmla="*/ 4811 w 10100"/>
              <a:gd name="connsiteY215" fmla="*/ 10000 h 10317"/>
              <a:gd name="connsiteX216" fmla="*/ 4831 w 10100"/>
              <a:gd name="connsiteY216" fmla="*/ 10000 h 10317"/>
              <a:gd name="connsiteX217" fmla="*/ 4855 w 10100"/>
              <a:gd name="connsiteY217" fmla="*/ 10000 h 10317"/>
              <a:gd name="connsiteX218" fmla="*/ 4878 w 10100"/>
              <a:gd name="connsiteY218" fmla="*/ 10000 h 10317"/>
              <a:gd name="connsiteX219" fmla="*/ 4899 w 10100"/>
              <a:gd name="connsiteY219" fmla="*/ 10000 h 10317"/>
              <a:gd name="connsiteX220" fmla="*/ 4919 w 10100"/>
              <a:gd name="connsiteY220" fmla="*/ 10000 h 10317"/>
              <a:gd name="connsiteX221" fmla="*/ 4943 w 10100"/>
              <a:gd name="connsiteY221" fmla="*/ 10000 h 10317"/>
              <a:gd name="connsiteX222" fmla="*/ 4963 w 10100"/>
              <a:gd name="connsiteY222" fmla="*/ 10000 h 10317"/>
              <a:gd name="connsiteX223" fmla="*/ 4987 w 10100"/>
              <a:gd name="connsiteY223" fmla="*/ 10000 h 10317"/>
              <a:gd name="connsiteX224" fmla="*/ 5010 w 10100"/>
              <a:gd name="connsiteY224" fmla="*/ 10000 h 10317"/>
              <a:gd name="connsiteX225" fmla="*/ 5031 w 10100"/>
              <a:gd name="connsiteY225" fmla="*/ 10000 h 10317"/>
              <a:gd name="connsiteX226" fmla="*/ 5054 w 10100"/>
              <a:gd name="connsiteY226" fmla="*/ 10000 h 10317"/>
              <a:gd name="connsiteX227" fmla="*/ 5078 w 10100"/>
              <a:gd name="connsiteY227" fmla="*/ 10000 h 10317"/>
              <a:gd name="connsiteX228" fmla="*/ 5101 w 10100"/>
              <a:gd name="connsiteY228" fmla="*/ 10000 h 10317"/>
              <a:gd name="connsiteX229" fmla="*/ 5122 w 10100"/>
              <a:gd name="connsiteY229" fmla="*/ 10000 h 10317"/>
              <a:gd name="connsiteX230" fmla="*/ 5145 w 10100"/>
              <a:gd name="connsiteY230" fmla="*/ 10000 h 10317"/>
              <a:gd name="connsiteX231" fmla="*/ 5169 w 10100"/>
              <a:gd name="connsiteY231" fmla="*/ 10000 h 10317"/>
              <a:gd name="connsiteX232" fmla="*/ 5189 w 10100"/>
              <a:gd name="connsiteY232" fmla="*/ 10000 h 10317"/>
              <a:gd name="connsiteX233" fmla="*/ 5213 w 10100"/>
              <a:gd name="connsiteY233" fmla="*/ 10000 h 10317"/>
              <a:gd name="connsiteX234" fmla="*/ 5236 w 10100"/>
              <a:gd name="connsiteY234" fmla="*/ 10000 h 10317"/>
              <a:gd name="connsiteX235" fmla="*/ 5257 w 10100"/>
              <a:gd name="connsiteY235" fmla="*/ 10000 h 10317"/>
              <a:gd name="connsiteX236" fmla="*/ 5280 w 10100"/>
              <a:gd name="connsiteY236" fmla="*/ 10000 h 10317"/>
              <a:gd name="connsiteX237" fmla="*/ 5304 w 10100"/>
              <a:gd name="connsiteY237" fmla="*/ 10000 h 10317"/>
              <a:gd name="connsiteX238" fmla="*/ 5321 w 10100"/>
              <a:gd name="connsiteY238" fmla="*/ 10000 h 10317"/>
              <a:gd name="connsiteX239" fmla="*/ 5345 w 10100"/>
              <a:gd name="connsiteY239" fmla="*/ 10000 h 10317"/>
              <a:gd name="connsiteX240" fmla="*/ 5368 w 10100"/>
              <a:gd name="connsiteY240" fmla="*/ 10000 h 10317"/>
              <a:gd name="connsiteX241" fmla="*/ 5389 w 10100"/>
              <a:gd name="connsiteY241" fmla="*/ 10000 h 10317"/>
              <a:gd name="connsiteX242" fmla="*/ 5412 w 10100"/>
              <a:gd name="connsiteY242" fmla="*/ 10000 h 10317"/>
              <a:gd name="connsiteX243" fmla="*/ 5436 w 10100"/>
              <a:gd name="connsiteY243" fmla="*/ 10000 h 10317"/>
              <a:gd name="connsiteX244" fmla="*/ 5456 w 10100"/>
              <a:gd name="connsiteY244" fmla="*/ 10000 h 10317"/>
              <a:gd name="connsiteX245" fmla="*/ 5480 w 10100"/>
              <a:gd name="connsiteY245" fmla="*/ 10000 h 10317"/>
              <a:gd name="connsiteX246" fmla="*/ 5503 w 10100"/>
              <a:gd name="connsiteY246" fmla="*/ 10000 h 10317"/>
              <a:gd name="connsiteX247" fmla="*/ 5527 w 10100"/>
              <a:gd name="connsiteY247" fmla="*/ 10000 h 10317"/>
              <a:gd name="connsiteX248" fmla="*/ 5547 w 10100"/>
              <a:gd name="connsiteY248" fmla="*/ 10000 h 10317"/>
              <a:gd name="connsiteX249" fmla="*/ 5571 w 10100"/>
              <a:gd name="connsiteY249" fmla="*/ 10000 h 10317"/>
              <a:gd name="connsiteX250" fmla="*/ 5594 w 10100"/>
              <a:gd name="connsiteY250" fmla="*/ 10000 h 10317"/>
              <a:gd name="connsiteX251" fmla="*/ 5615 w 10100"/>
              <a:gd name="connsiteY251" fmla="*/ 10000 h 10317"/>
              <a:gd name="connsiteX252" fmla="*/ 5638 w 10100"/>
              <a:gd name="connsiteY252" fmla="*/ 10000 h 10317"/>
              <a:gd name="connsiteX253" fmla="*/ 5661 w 10100"/>
              <a:gd name="connsiteY253" fmla="*/ 10000 h 10317"/>
              <a:gd name="connsiteX254" fmla="*/ 5682 w 10100"/>
              <a:gd name="connsiteY254" fmla="*/ 10000 h 10317"/>
              <a:gd name="connsiteX255" fmla="*/ 5705 w 10100"/>
              <a:gd name="connsiteY255" fmla="*/ 10000 h 10317"/>
              <a:gd name="connsiteX256" fmla="*/ 5726 w 10100"/>
              <a:gd name="connsiteY256" fmla="*/ 10000 h 10317"/>
              <a:gd name="connsiteX257" fmla="*/ 5747 w 10100"/>
              <a:gd name="connsiteY257" fmla="*/ 10000 h 10317"/>
              <a:gd name="connsiteX258" fmla="*/ 5770 w 10100"/>
              <a:gd name="connsiteY258" fmla="*/ 10000 h 10317"/>
              <a:gd name="connsiteX259" fmla="*/ 5793 w 10100"/>
              <a:gd name="connsiteY259" fmla="*/ 10000 h 10317"/>
              <a:gd name="connsiteX260" fmla="*/ 5814 w 10100"/>
              <a:gd name="connsiteY260" fmla="*/ 10000 h 10317"/>
              <a:gd name="connsiteX261" fmla="*/ 5837 w 10100"/>
              <a:gd name="connsiteY261" fmla="*/ 10000 h 10317"/>
              <a:gd name="connsiteX262" fmla="*/ 5861 w 10100"/>
              <a:gd name="connsiteY262" fmla="*/ 10000 h 10317"/>
              <a:gd name="connsiteX263" fmla="*/ 5881 w 10100"/>
              <a:gd name="connsiteY263" fmla="*/ 10000 h 10317"/>
              <a:gd name="connsiteX264" fmla="*/ 5905 w 10100"/>
              <a:gd name="connsiteY264" fmla="*/ 10000 h 10317"/>
              <a:gd name="connsiteX265" fmla="*/ 5928 w 10100"/>
              <a:gd name="connsiteY265" fmla="*/ 10000 h 10317"/>
              <a:gd name="connsiteX266" fmla="*/ 5952 w 10100"/>
              <a:gd name="connsiteY266" fmla="*/ 10000 h 10317"/>
              <a:gd name="connsiteX267" fmla="*/ 5972 w 10100"/>
              <a:gd name="connsiteY267" fmla="*/ 10000 h 10317"/>
              <a:gd name="connsiteX268" fmla="*/ 5996 w 10100"/>
              <a:gd name="connsiteY268" fmla="*/ 10000 h 10317"/>
              <a:gd name="connsiteX269" fmla="*/ 6019 w 10100"/>
              <a:gd name="connsiteY269" fmla="*/ 10000 h 10317"/>
              <a:gd name="connsiteX270" fmla="*/ 6040 w 10100"/>
              <a:gd name="connsiteY270" fmla="*/ 10000 h 10317"/>
              <a:gd name="connsiteX271" fmla="*/ 6063 w 10100"/>
              <a:gd name="connsiteY271" fmla="*/ 10000 h 10317"/>
              <a:gd name="connsiteX272" fmla="*/ 6087 w 10100"/>
              <a:gd name="connsiteY272" fmla="*/ 10000 h 10317"/>
              <a:gd name="connsiteX273" fmla="*/ 6104 w 10100"/>
              <a:gd name="connsiteY273" fmla="*/ 10000 h 10317"/>
              <a:gd name="connsiteX274" fmla="*/ 6128 w 10100"/>
              <a:gd name="connsiteY274" fmla="*/ 10000 h 10317"/>
              <a:gd name="connsiteX275" fmla="*/ 6151 w 10100"/>
              <a:gd name="connsiteY275" fmla="*/ 10000 h 10317"/>
              <a:gd name="connsiteX276" fmla="*/ 6172 w 10100"/>
              <a:gd name="connsiteY276" fmla="*/ 10000 h 10317"/>
              <a:gd name="connsiteX277" fmla="*/ 6195 w 10100"/>
              <a:gd name="connsiteY277" fmla="*/ 10000 h 10317"/>
              <a:gd name="connsiteX278" fmla="*/ 6219 w 10100"/>
              <a:gd name="connsiteY278" fmla="*/ 10000 h 10317"/>
              <a:gd name="connsiteX279" fmla="*/ 6239 w 10100"/>
              <a:gd name="connsiteY279" fmla="*/ 10000 h 10317"/>
              <a:gd name="connsiteX280" fmla="*/ 6263 w 10100"/>
              <a:gd name="connsiteY280" fmla="*/ 10000 h 10317"/>
              <a:gd name="connsiteX281" fmla="*/ 6286 w 10100"/>
              <a:gd name="connsiteY281" fmla="*/ 10000 h 10317"/>
              <a:gd name="connsiteX282" fmla="*/ 6307 w 10100"/>
              <a:gd name="connsiteY282" fmla="*/ 10000 h 10317"/>
              <a:gd name="connsiteX283" fmla="*/ 6330 w 10100"/>
              <a:gd name="connsiteY283" fmla="*/ 10000 h 10317"/>
              <a:gd name="connsiteX284" fmla="*/ 6354 w 10100"/>
              <a:gd name="connsiteY284" fmla="*/ 10000 h 10317"/>
              <a:gd name="connsiteX285" fmla="*/ 6374 w 10100"/>
              <a:gd name="connsiteY285" fmla="*/ 10000 h 10317"/>
              <a:gd name="connsiteX286" fmla="*/ 6398 w 10100"/>
              <a:gd name="connsiteY286" fmla="*/ 10000 h 10317"/>
              <a:gd name="connsiteX287" fmla="*/ 6421 w 10100"/>
              <a:gd name="connsiteY287" fmla="*/ 10000 h 10317"/>
              <a:gd name="connsiteX288" fmla="*/ 6445 w 10100"/>
              <a:gd name="connsiteY288" fmla="*/ 10000 h 10317"/>
              <a:gd name="connsiteX289" fmla="*/ 6465 w 10100"/>
              <a:gd name="connsiteY289" fmla="*/ 10000 h 10317"/>
              <a:gd name="connsiteX290" fmla="*/ 6489 w 10100"/>
              <a:gd name="connsiteY290" fmla="*/ 10000 h 10317"/>
              <a:gd name="connsiteX291" fmla="*/ 6509 w 10100"/>
              <a:gd name="connsiteY291" fmla="*/ 10000 h 10317"/>
              <a:gd name="connsiteX292" fmla="*/ 6530 w 10100"/>
              <a:gd name="connsiteY292" fmla="*/ 10000 h 10317"/>
              <a:gd name="connsiteX293" fmla="*/ 6553 w 10100"/>
              <a:gd name="connsiteY293" fmla="*/ 10000 h 10317"/>
              <a:gd name="connsiteX294" fmla="*/ 6577 w 10100"/>
              <a:gd name="connsiteY294" fmla="*/ 10000 h 10317"/>
              <a:gd name="connsiteX295" fmla="*/ 6597 w 10100"/>
              <a:gd name="connsiteY295" fmla="*/ 10000 h 10317"/>
              <a:gd name="connsiteX296" fmla="*/ 6621 w 10100"/>
              <a:gd name="connsiteY296" fmla="*/ 10000 h 10317"/>
              <a:gd name="connsiteX297" fmla="*/ 6644 w 10100"/>
              <a:gd name="connsiteY297" fmla="*/ 10000 h 10317"/>
              <a:gd name="connsiteX298" fmla="*/ 6665 w 10100"/>
              <a:gd name="connsiteY298" fmla="*/ 10000 h 10317"/>
              <a:gd name="connsiteX299" fmla="*/ 6688 w 10100"/>
              <a:gd name="connsiteY299" fmla="*/ 10000 h 10317"/>
              <a:gd name="connsiteX300" fmla="*/ 6712 w 10100"/>
              <a:gd name="connsiteY300" fmla="*/ 10000 h 10317"/>
              <a:gd name="connsiteX301" fmla="*/ 6732 w 10100"/>
              <a:gd name="connsiteY301" fmla="*/ 10000 h 10317"/>
              <a:gd name="connsiteX302" fmla="*/ 6756 w 10100"/>
              <a:gd name="connsiteY302" fmla="*/ 10000 h 10317"/>
              <a:gd name="connsiteX303" fmla="*/ 6779 w 10100"/>
              <a:gd name="connsiteY303" fmla="*/ 10000 h 10317"/>
              <a:gd name="connsiteX304" fmla="*/ 6800 w 10100"/>
              <a:gd name="connsiteY304" fmla="*/ 10000 h 10317"/>
              <a:gd name="connsiteX305" fmla="*/ 6823 w 10100"/>
              <a:gd name="connsiteY305" fmla="*/ 10000 h 10317"/>
              <a:gd name="connsiteX306" fmla="*/ 6847 w 10100"/>
              <a:gd name="connsiteY306" fmla="*/ 10000 h 10317"/>
              <a:gd name="connsiteX307" fmla="*/ 6870 w 10100"/>
              <a:gd name="connsiteY307" fmla="*/ 10000 h 10317"/>
              <a:gd name="connsiteX308" fmla="*/ 6891 w 10100"/>
              <a:gd name="connsiteY308" fmla="*/ 10000 h 10317"/>
              <a:gd name="connsiteX309" fmla="*/ 6911 w 10100"/>
              <a:gd name="connsiteY309" fmla="*/ 10000 h 10317"/>
              <a:gd name="connsiteX310" fmla="*/ 6935 w 10100"/>
              <a:gd name="connsiteY310" fmla="*/ 10000 h 10317"/>
              <a:gd name="connsiteX311" fmla="*/ 6955 w 10100"/>
              <a:gd name="connsiteY311" fmla="*/ 10000 h 10317"/>
              <a:gd name="connsiteX312" fmla="*/ 6979 w 10100"/>
              <a:gd name="connsiteY312" fmla="*/ 10000 h 10317"/>
              <a:gd name="connsiteX313" fmla="*/ 7002 w 10100"/>
              <a:gd name="connsiteY313" fmla="*/ 10000 h 10317"/>
              <a:gd name="connsiteX314" fmla="*/ 7023 w 10100"/>
              <a:gd name="connsiteY314" fmla="*/ 10000 h 10317"/>
              <a:gd name="connsiteX315" fmla="*/ 7046 w 10100"/>
              <a:gd name="connsiteY315" fmla="*/ 10000 h 10317"/>
              <a:gd name="connsiteX316" fmla="*/ 7070 w 10100"/>
              <a:gd name="connsiteY316" fmla="*/ 10000 h 10317"/>
              <a:gd name="connsiteX317" fmla="*/ 7090 w 10100"/>
              <a:gd name="connsiteY317" fmla="*/ 10000 h 10317"/>
              <a:gd name="connsiteX318" fmla="*/ 7114 w 10100"/>
              <a:gd name="connsiteY318" fmla="*/ 10000 h 10317"/>
              <a:gd name="connsiteX319" fmla="*/ 7137 w 10100"/>
              <a:gd name="connsiteY319" fmla="*/ 10000 h 10317"/>
              <a:gd name="connsiteX320" fmla="*/ 7158 w 10100"/>
              <a:gd name="connsiteY320" fmla="*/ 10000 h 10317"/>
              <a:gd name="connsiteX321" fmla="*/ 7181 w 10100"/>
              <a:gd name="connsiteY321" fmla="*/ 10000 h 10317"/>
              <a:gd name="connsiteX322" fmla="*/ 7204 w 10100"/>
              <a:gd name="connsiteY322" fmla="*/ 10000 h 10317"/>
              <a:gd name="connsiteX323" fmla="*/ 7225 w 10100"/>
              <a:gd name="connsiteY323" fmla="*/ 10000 h 10317"/>
              <a:gd name="connsiteX324" fmla="*/ 7248 w 10100"/>
              <a:gd name="connsiteY324" fmla="*/ 10000 h 10317"/>
              <a:gd name="connsiteX325" fmla="*/ 7272 w 10100"/>
              <a:gd name="connsiteY325" fmla="*/ 10000 h 10317"/>
              <a:gd name="connsiteX326" fmla="*/ 7292 w 10100"/>
              <a:gd name="connsiteY326" fmla="*/ 10000 h 10317"/>
              <a:gd name="connsiteX327" fmla="*/ 7313 w 10100"/>
              <a:gd name="connsiteY327" fmla="*/ 10000 h 10317"/>
              <a:gd name="connsiteX328" fmla="*/ 7336 w 10100"/>
              <a:gd name="connsiteY328" fmla="*/ 10000 h 10317"/>
              <a:gd name="connsiteX329" fmla="*/ 7360 w 10100"/>
              <a:gd name="connsiteY329" fmla="*/ 10000 h 10317"/>
              <a:gd name="connsiteX330" fmla="*/ 7380 w 10100"/>
              <a:gd name="connsiteY330" fmla="*/ 10000 h 10317"/>
              <a:gd name="connsiteX331" fmla="*/ 7404 w 10100"/>
              <a:gd name="connsiteY331" fmla="*/ 10000 h 10317"/>
              <a:gd name="connsiteX332" fmla="*/ 7427 w 10100"/>
              <a:gd name="connsiteY332" fmla="*/ 10000 h 10317"/>
              <a:gd name="connsiteX333" fmla="*/ 7448 w 10100"/>
              <a:gd name="connsiteY333" fmla="*/ 10000 h 10317"/>
              <a:gd name="connsiteX334" fmla="*/ 7471 w 10100"/>
              <a:gd name="connsiteY334" fmla="*/ 10000 h 10317"/>
              <a:gd name="connsiteX335" fmla="*/ 7495 w 10100"/>
              <a:gd name="connsiteY335" fmla="*/ 10000 h 10317"/>
              <a:gd name="connsiteX336" fmla="*/ 7515 w 10100"/>
              <a:gd name="connsiteY336" fmla="*/ 10000 h 10317"/>
              <a:gd name="connsiteX337" fmla="*/ 7539 w 10100"/>
              <a:gd name="connsiteY337" fmla="*/ 10000 h 10317"/>
              <a:gd name="connsiteX338" fmla="*/ 7562 w 10100"/>
              <a:gd name="connsiteY338" fmla="*/ 10000 h 10317"/>
              <a:gd name="connsiteX339" fmla="*/ 7583 w 10100"/>
              <a:gd name="connsiteY339" fmla="*/ 10000 h 10317"/>
              <a:gd name="connsiteX340" fmla="*/ 7606 w 10100"/>
              <a:gd name="connsiteY340" fmla="*/ 10000 h 10317"/>
              <a:gd name="connsiteX341" fmla="*/ 7630 w 10100"/>
              <a:gd name="connsiteY341" fmla="*/ 10000 h 10317"/>
              <a:gd name="connsiteX342" fmla="*/ 7650 w 10100"/>
              <a:gd name="connsiteY342" fmla="*/ 10000 h 10317"/>
              <a:gd name="connsiteX343" fmla="*/ 7674 w 10100"/>
              <a:gd name="connsiteY343" fmla="*/ 10000 h 10317"/>
              <a:gd name="connsiteX344" fmla="*/ 7694 w 10100"/>
              <a:gd name="connsiteY344" fmla="*/ 10000 h 10317"/>
              <a:gd name="connsiteX345" fmla="*/ 7718 w 10100"/>
              <a:gd name="connsiteY345" fmla="*/ 10000 h 10317"/>
              <a:gd name="connsiteX346" fmla="*/ 7738 w 10100"/>
              <a:gd name="connsiteY346" fmla="*/ 10000 h 10317"/>
              <a:gd name="connsiteX347" fmla="*/ 7762 w 10100"/>
              <a:gd name="connsiteY347" fmla="*/ 10000 h 10317"/>
              <a:gd name="connsiteX348" fmla="*/ 7785 w 10100"/>
              <a:gd name="connsiteY348" fmla="*/ 10000 h 10317"/>
              <a:gd name="connsiteX349" fmla="*/ 7806 w 10100"/>
              <a:gd name="connsiteY349" fmla="*/ 10000 h 10317"/>
              <a:gd name="connsiteX350" fmla="*/ 7829 w 10100"/>
              <a:gd name="connsiteY350" fmla="*/ 10000 h 10317"/>
              <a:gd name="connsiteX351" fmla="*/ 7853 w 10100"/>
              <a:gd name="connsiteY351" fmla="*/ 10000 h 10317"/>
              <a:gd name="connsiteX352" fmla="*/ 7873 w 10100"/>
              <a:gd name="connsiteY352" fmla="*/ 10000 h 10317"/>
              <a:gd name="connsiteX353" fmla="*/ 7897 w 10100"/>
              <a:gd name="connsiteY353" fmla="*/ 10000 h 10317"/>
              <a:gd name="connsiteX354" fmla="*/ 7920 w 10100"/>
              <a:gd name="connsiteY354" fmla="*/ 10000 h 10317"/>
              <a:gd name="connsiteX355" fmla="*/ 7941 w 10100"/>
              <a:gd name="connsiteY355" fmla="*/ 10000 h 10317"/>
              <a:gd name="connsiteX356" fmla="*/ 7964 w 10100"/>
              <a:gd name="connsiteY356" fmla="*/ 10000 h 10317"/>
              <a:gd name="connsiteX357" fmla="*/ 7988 w 10100"/>
              <a:gd name="connsiteY357" fmla="*/ 10000 h 10317"/>
              <a:gd name="connsiteX358" fmla="*/ 8008 w 10100"/>
              <a:gd name="connsiteY358" fmla="*/ 10000 h 10317"/>
              <a:gd name="connsiteX359" fmla="*/ 8032 w 10100"/>
              <a:gd name="connsiteY359" fmla="*/ 10000 h 10317"/>
              <a:gd name="connsiteX360" fmla="*/ 8055 w 10100"/>
              <a:gd name="connsiteY360" fmla="*/ 10000 h 10317"/>
              <a:gd name="connsiteX361" fmla="*/ 8076 w 10100"/>
              <a:gd name="connsiteY361" fmla="*/ 10000 h 10317"/>
              <a:gd name="connsiteX362" fmla="*/ 8096 w 10100"/>
              <a:gd name="connsiteY362" fmla="*/ 10000 h 10317"/>
              <a:gd name="connsiteX363" fmla="*/ 8120 w 10100"/>
              <a:gd name="connsiteY363" fmla="*/ 10000 h 10317"/>
              <a:gd name="connsiteX364" fmla="*/ 8143 w 10100"/>
              <a:gd name="connsiteY364" fmla="*/ 10000 h 10317"/>
              <a:gd name="connsiteX365" fmla="*/ 8164 w 10100"/>
              <a:gd name="connsiteY365" fmla="*/ 10000 h 10317"/>
              <a:gd name="connsiteX366" fmla="*/ 8187 w 10100"/>
              <a:gd name="connsiteY366" fmla="*/ 10000 h 10317"/>
              <a:gd name="connsiteX367" fmla="*/ 8211 w 10100"/>
              <a:gd name="connsiteY367" fmla="*/ 10000 h 10317"/>
              <a:gd name="connsiteX368" fmla="*/ 8231 w 10100"/>
              <a:gd name="connsiteY368" fmla="*/ 10000 h 10317"/>
              <a:gd name="connsiteX369" fmla="*/ 8255 w 10100"/>
              <a:gd name="connsiteY369" fmla="*/ 10000 h 10317"/>
              <a:gd name="connsiteX370" fmla="*/ 8278 w 10100"/>
              <a:gd name="connsiteY370" fmla="*/ 10000 h 10317"/>
              <a:gd name="connsiteX371" fmla="*/ 8299 w 10100"/>
              <a:gd name="connsiteY371" fmla="*/ 10000 h 10317"/>
              <a:gd name="connsiteX372" fmla="*/ 8322 w 10100"/>
              <a:gd name="connsiteY372" fmla="*/ 10000 h 10317"/>
              <a:gd name="connsiteX373" fmla="*/ 8346 w 10100"/>
              <a:gd name="connsiteY373" fmla="*/ 10000 h 10317"/>
              <a:gd name="connsiteX374" fmla="*/ 8366 w 10100"/>
              <a:gd name="connsiteY374" fmla="*/ 10000 h 10317"/>
              <a:gd name="connsiteX375" fmla="*/ 8390 w 10100"/>
              <a:gd name="connsiteY375" fmla="*/ 10000 h 10317"/>
              <a:gd name="connsiteX376" fmla="*/ 8413 w 10100"/>
              <a:gd name="connsiteY376" fmla="*/ 10000 h 10317"/>
              <a:gd name="connsiteX377" fmla="*/ 8434 w 10100"/>
              <a:gd name="connsiteY377" fmla="*/ 10000 h 10317"/>
              <a:gd name="connsiteX378" fmla="*/ 8457 w 10100"/>
              <a:gd name="connsiteY378" fmla="*/ 10000 h 10317"/>
              <a:gd name="connsiteX379" fmla="*/ 8478 w 10100"/>
              <a:gd name="connsiteY379" fmla="*/ 10000 h 10317"/>
              <a:gd name="connsiteX380" fmla="*/ 8501 w 10100"/>
              <a:gd name="connsiteY380" fmla="*/ 10000 h 10317"/>
              <a:gd name="connsiteX381" fmla="*/ 8522 w 10100"/>
              <a:gd name="connsiteY381" fmla="*/ 10000 h 10317"/>
              <a:gd name="connsiteX382" fmla="*/ 8545 w 10100"/>
              <a:gd name="connsiteY382" fmla="*/ 10000 h 10317"/>
              <a:gd name="connsiteX383" fmla="*/ 8568 w 10100"/>
              <a:gd name="connsiteY383" fmla="*/ 10000 h 10317"/>
              <a:gd name="connsiteX384" fmla="*/ 8589 w 10100"/>
              <a:gd name="connsiteY384" fmla="*/ 10000 h 10317"/>
              <a:gd name="connsiteX385" fmla="*/ 8612 w 10100"/>
              <a:gd name="connsiteY385" fmla="*/ 10000 h 10317"/>
              <a:gd name="connsiteX386" fmla="*/ 8636 w 10100"/>
              <a:gd name="connsiteY386" fmla="*/ 10000 h 10317"/>
              <a:gd name="connsiteX387" fmla="*/ 8656 w 10100"/>
              <a:gd name="connsiteY387" fmla="*/ 10000 h 10317"/>
              <a:gd name="connsiteX388" fmla="*/ 8680 w 10100"/>
              <a:gd name="connsiteY388" fmla="*/ 10000 h 10317"/>
              <a:gd name="connsiteX389" fmla="*/ 8703 w 10100"/>
              <a:gd name="connsiteY389" fmla="*/ 10000 h 10317"/>
              <a:gd name="connsiteX390" fmla="*/ 8724 w 10100"/>
              <a:gd name="connsiteY390" fmla="*/ 10000 h 10317"/>
              <a:gd name="connsiteX391" fmla="*/ 8747 w 10100"/>
              <a:gd name="connsiteY391" fmla="*/ 10000 h 10317"/>
              <a:gd name="connsiteX392" fmla="*/ 8771 w 10100"/>
              <a:gd name="connsiteY392" fmla="*/ 10000 h 10317"/>
              <a:gd name="connsiteX393" fmla="*/ 8791 w 10100"/>
              <a:gd name="connsiteY393" fmla="*/ 10000 h 10317"/>
              <a:gd name="connsiteX394" fmla="*/ 8815 w 10100"/>
              <a:gd name="connsiteY394" fmla="*/ 10000 h 10317"/>
              <a:gd name="connsiteX395" fmla="*/ 8838 w 10100"/>
              <a:gd name="connsiteY395" fmla="*/ 10000 h 10317"/>
              <a:gd name="connsiteX396" fmla="*/ 8859 w 10100"/>
              <a:gd name="connsiteY396" fmla="*/ 10000 h 10317"/>
              <a:gd name="connsiteX397" fmla="*/ 8879 w 10100"/>
              <a:gd name="connsiteY397" fmla="*/ 10000 h 10317"/>
              <a:gd name="connsiteX398" fmla="*/ 8903 w 10100"/>
              <a:gd name="connsiteY398" fmla="*/ 10000 h 10317"/>
              <a:gd name="connsiteX399" fmla="*/ 8923 w 10100"/>
              <a:gd name="connsiteY399" fmla="*/ 10000 h 10317"/>
              <a:gd name="connsiteX400" fmla="*/ 8947 w 10100"/>
              <a:gd name="connsiteY400" fmla="*/ 10000 h 10317"/>
              <a:gd name="connsiteX401" fmla="*/ 8970 w 10100"/>
              <a:gd name="connsiteY401" fmla="*/ 10000 h 10317"/>
              <a:gd name="connsiteX402" fmla="*/ 8994 w 10100"/>
              <a:gd name="connsiteY402" fmla="*/ 10000 h 10317"/>
              <a:gd name="connsiteX403" fmla="*/ 9014 w 10100"/>
              <a:gd name="connsiteY403" fmla="*/ 10000 h 10317"/>
              <a:gd name="connsiteX404" fmla="*/ 9038 w 10100"/>
              <a:gd name="connsiteY404" fmla="*/ 10000 h 10317"/>
              <a:gd name="connsiteX405" fmla="*/ 9061 w 10100"/>
              <a:gd name="connsiteY405" fmla="*/ 10000 h 10317"/>
              <a:gd name="connsiteX406" fmla="*/ 9082 w 10100"/>
              <a:gd name="connsiteY406" fmla="*/ 10000 h 10317"/>
              <a:gd name="connsiteX407" fmla="*/ 9105 w 10100"/>
              <a:gd name="connsiteY407" fmla="*/ 10000 h 10317"/>
              <a:gd name="connsiteX408" fmla="*/ 9129 w 10100"/>
              <a:gd name="connsiteY408" fmla="*/ 10000 h 10317"/>
              <a:gd name="connsiteX409" fmla="*/ 9149 w 10100"/>
              <a:gd name="connsiteY409" fmla="*/ 10000 h 10317"/>
              <a:gd name="connsiteX410" fmla="*/ 9173 w 10100"/>
              <a:gd name="connsiteY410" fmla="*/ 10000 h 10317"/>
              <a:gd name="connsiteX411" fmla="*/ 9196 w 10100"/>
              <a:gd name="connsiteY411" fmla="*/ 10000 h 10317"/>
              <a:gd name="connsiteX412" fmla="*/ 9217 w 10100"/>
              <a:gd name="connsiteY412" fmla="*/ 10000 h 10317"/>
              <a:gd name="connsiteX413" fmla="*/ 9240 w 10100"/>
              <a:gd name="connsiteY413" fmla="*/ 10000 h 10317"/>
              <a:gd name="connsiteX414" fmla="*/ 9264 w 10100"/>
              <a:gd name="connsiteY414" fmla="*/ 10000 h 10317"/>
              <a:gd name="connsiteX415" fmla="*/ 9281 w 10100"/>
              <a:gd name="connsiteY415" fmla="*/ 10000 h 10317"/>
              <a:gd name="connsiteX416" fmla="*/ 9305 w 10100"/>
              <a:gd name="connsiteY416" fmla="*/ 10000 h 10317"/>
              <a:gd name="connsiteX417" fmla="*/ 9328 w 10100"/>
              <a:gd name="connsiteY417" fmla="*/ 10000 h 10317"/>
              <a:gd name="connsiteX418" fmla="*/ 9349 w 10100"/>
              <a:gd name="connsiteY418" fmla="*/ 10000 h 10317"/>
              <a:gd name="connsiteX419" fmla="*/ 9372 w 10100"/>
              <a:gd name="connsiteY419" fmla="*/ 10000 h 10317"/>
              <a:gd name="connsiteX420" fmla="*/ 9396 w 10100"/>
              <a:gd name="connsiteY420" fmla="*/ 10000 h 10317"/>
              <a:gd name="connsiteX421" fmla="*/ 9419 w 10100"/>
              <a:gd name="connsiteY421" fmla="*/ 10000 h 10317"/>
              <a:gd name="connsiteX422" fmla="*/ 9440 w 10100"/>
              <a:gd name="connsiteY422" fmla="*/ 10000 h 10317"/>
              <a:gd name="connsiteX423" fmla="*/ 9463 w 10100"/>
              <a:gd name="connsiteY423" fmla="*/ 10000 h 10317"/>
              <a:gd name="connsiteX424" fmla="*/ 9487 w 10100"/>
              <a:gd name="connsiteY424" fmla="*/ 10000 h 10317"/>
              <a:gd name="connsiteX425" fmla="*/ 9507 w 10100"/>
              <a:gd name="connsiteY425" fmla="*/ 10000 h 10317"/>
              <a:gd name="connsiteX426" fmla="*/ 9531 w 10100"/>
              <a:gd name="connsiteY426" fmla="*/ 10000 h 10317"/>
              <a:gd name="connsiteX427" fmla="*/ 9554 w 10100"/>
              <a:gd name="connsiteY427" fmla="*/ 10000 h 10317"/>
              <a:gd name="connsiteX428" fmla="*/ 9575 w 10100"/>
              <a:gd name="connsiteY428" fmla="*/ 10000 h 10317"/>
              <a:gd name="connsiteX429" fmla="*/ 9598 w 10100"/>
              <a:gd name="connsiteY429" fmla="*/ 10000 h 10317"/>
              <a:gd name="connsiteX430" fmla="*/ 9622 w 10100"/>
              <a:gd name="connsiteY430" fmla="*/ 10000 h 10317"/>
              <a:gd name="connsiteX431" fmla="*/ 9642 w 10100"/>
              <a:gd name="connsiteY431" fmla="*/ 10000 h 10317"/>
              <a:gd name="connsiteX432" fmla="*/ 9663 w 10100"/>
              <a:gd name="connsiteY432" fmla="*/ 10000 h 10317"/>
              <a:gd name="connsiteX433" fmla="*/ 9686 w 10100"/>
              <a:gd name="connsiteY433" fmla="*/ 10000 h 10317"/>
              <a:gd name="connsiteX434" fmla="*/ 9707 w 10100"/>
              <a:gd name="connsiteY434" fmla="*/ 10000 h 10317"/>
              <a:gd name="connsiteX435" fmla="*/ 9730 w 10100"/>
              <a:gd name="connsiteY435" fmla="*/ 10000 h 10317"/>
              <a:gd name="connsiteX436" fmla="*/ 9754 w 10100"/>
              <a:gd name="connsiteY436" fmla="*/ 10000 h 10317"/>
              <a:gd name="connsiteX437" fmla="*/ 9774 w 10100"/>
              <a:gd name="connsiteY437" fmla="*/ 10000 h 10317"/>
              <a:gd name="connsiteX438" fmla="*/ 9798 w 10100"/>
              <a:gd name="connsiteY438" fmla="*/ 10000 h 10317"/>
              <a:gd name="connsiteX439" fmla="*/ 9821 w 10100"/>
              <a:gd name="connsiteY439" fmla="*/ 10000 h 10317"/>
              <a:gd name="connsiteX440" fmla="*/ 9845 w 10100"/>
              <a:gd name="connsiteY440" fmla="*/ 10000 h 10317"/>
              <a:gd name="connsiteX441" fmla="*/ 9865 w 10100"/>
              <a:gd name="connsiteY441" fmla="*/ 10000 h 10317"/>
              <a:gd name="connsiteX442" fmla="*/ 9889 w 10100"/>
              <a:gd name="connsiteY442" fmla="*/ 10000 h 10317"/>
              <a:gd name="connsiteX443" fmla="*/ 9912 w 10100"/>
              <a:gd name="connsiteY443" fmla="*/ 10000 h 10317"/>
              <a:gd name="connsiteX444" fmla="*/ 9933 w 10100"/>
              <a:gd name="connsiteY444" fmla="*/ 10000 h 10317"/>
              <a:gd name="connsiteX445" fmla="*/ 9956 w 10100"/>
              <a:gd name="connsiteY445" fmla="*/ 10000 h 10317"/>
              <a:gd name="connsiteX446" fmla="*/ 9979 w 10100"/>
              <a:gd name="connsiteY446" fmla="*/ 10000 h 10317"/>
              <a:gd name="connsiteX447" fmla="*/ 10100 w 10100"/>
              <a:gd name="connsiteY447" fmla="*/ 10317 h 10317"/>
              <a:gd name="connsiteX0" fmla="*/ 0 w 10100"/>
              <a:gd name="connsiteY0" fmla="*/ 10000 h 11921"/>
              <a:gd name="connsiteX1" fmla="*/ 21 w 10100"/>
              <a:gd name="connsiteY1" fmla="*/ 10000 h 11921"/>
              <a:gd name="connsiteX2" fmla="*/ 44 w 10100"/>
              <a:gd name="connsiteY2" fmla="*/ 10000 h 11921"/>
              <a:gd name="connsiteX3" fmla="*/ 67 w 10100"/>
              <a:gd name="connsiteY3" fmla="*/ 10000 h 11921"/>
              <a:gd name="connsiteX4" fmla="*/ 88 w 10100"/>
              <a:gd name="connsiteY4" fmla="*/ 10000 h 11921"/>
              <a:gd name="connsiteX5" fmla="*/ 111 w 10100"/>
              <a:gd name="connsiteY5" fmla="*/ 10000 h 11921"/>
              <a:gd name="connsiteX6" fmla="*/ 135 w 10100"/>
              <a:gd name="connsiteY6" fmla="*/ 10000 h 11921"/>
              <a:gd name="connsiteX7" fmla="*/ 155 w 10100"/>
              <a:gd name="connsiteY7" fmla="*/ 10000 h 11921"/>
              <a:gd name="connsiteX8" fmla="*/ 176 w 10100"/>
              <a:gd name="connsiteY8" fmla="*/ 10000 h 11921"/>
              <a:gd name="connsiteX9" fmla="*/ 199 w 10100"/>
              <a:gd name="connsiteY9" fmla="*/ 10000 h 11921"/>
              <a:gd name="connsiteX10" fmla="*/ 220 w 10100"/>
              <a:gd name="connsiteY10" fmla="*/ 10000 h 11921"/>
              <a:gd name="connsiteX11" fmla="*/ 243 w 10100"/>
              <a:gd name="connsiteY11" fmla="*/ 10000 h 11921"/>
              <a:gd name="connsiteX12" fmla="*/ 267 w 10100"/>
              <a:gd name="connsiteY12" fmla="*/ 10000 h 11921"/>
              <a:gd name="connsiteX13" fmla="*/ 287 w 10100"/>
              <a:gd name="connsiteY13" fmla="*/ 10000 h 11921"/>
              <a:gd name="connsiteX14" fmla="*/ 311 w 10100"/>
              <a:gd name="connsiteY14" fmla="*/ 10000 h 11921"/>
              <a:gd name="connsiteX15" fmla="*/ 334 w 10100"/>
              <a:gd name="connsiteY15" fmla="*/ 10000 h 11921"/>
              <a:gd name="connsiteX16" fmla="*/ 358 w 10100"/>
              <a:gd name="connsiteY16" fmla="*/ 10000 h 11921"/>
              <a:gd name="connsiteX17" fmla="*/ 378 w 10100"/>
              <a:gd name="connsiteY17" fmla="*/ 10000 h 11921"/>
              <a:gd name="connsiteX18" fmla="*/ 402 w 10100"/>
              <a:gd name="connsiteY18" fmla="*/ 10000 h 11921"/>
              <a:gd name="connsiteX19" fmla="*/ 425 w 10100"/>
              <a:gd name="connsiteY19" fmla="*/ 10000 h 11921"/>
              <a:gd name="connsiteX20" fmla="*/ 446 w 10100"/>
              <a:gd name="connsiteY20" fmla="*/ 10000 h 11921"/>
              <a:gd name="connsiteX21" fmla="*/ 469 w 10100"/>
              <a:gd name="connsiteY21" fmla="*/ 10000 h 11921"/>
              <a:gd name="connsiteX22" fmla="*/ 493 w 10100"/>
              <a:gd name="connsiteY22" fmla="*/ 10000 h 11921"/>
              <a:gd name="connsiteX23" fmla="*/ 513 w 10100"/>
              <a:gd name="connsiteY23" fmla="*/ 10000 h 11921"/>
              <a:gd name="connsiteX24" fmla="*/ 537 w 10100"/>
              <a:gd name="connsiteY24" fmla="*/ 10000 h 11921"/>
              <a:gd name="connsiteX25" fmla="*/ 560 w 10100"/>
              <a:gd name="connsiteY25" fmla="*/ 10000 h 11921"/>
              <a:gd name="connsiteX26" fmla="*/ 578 w 10100"/>
              <a:gd name="connsiteY26" fmla="*/ 10000 h 11921"/>
              <a:gd name="connsiteX27" fmla="*/ 601 w 10100"/>
              <a:gd name="connsiteY27" fmla="*/ 10000 h 11921"/>
              <a:gd name="connsiteX28" fmla="*/ 625 w 10100"/>
              <a:gd name="connsiteY28" fmla="*/ 10000 h 11921"/>
              <a:gd name="connsiteX29" fmla="*/ 645 w 10100"/>
              <a:gd name="connsiteY29" fmla="*/ 10000 h 11921"/>
              <a:gd name="connsiteX30" fmla="*/ 669 w 10100"/>
              <a:gd name="connsiteY30" fmla="*/ 10000 h 11921"/>
              <a:gd name="connsiteX31" fmla="*/ 692 w 10100"/>
              <a:gd name="connsiteY31" fmla="*/ 10000 h 11921"/>
              <a:gd name="connsiteX32" fmla="*/ 713 w 10100"/>
              <a:gd name="connsiteY32" fmla="*/ 10000 h 11921"/>
              <a:gd name="connsiteX33" fmla="*/ 736 w 10100"/>
              <a:gd name="connsiteY33" fmla="*/ 10000 h 11921"/>
              <a:gd name="connsiteX34" fmla="*/ 760 w 10100"/>
              <a:gd name="connsiteY34" fmla="*/ 9996 h 11921"/>
              <a:gd name="connsiteX35" fmla="*/ 783 w 10100"/>
              <a:gd name="connsiteY35" fmla="*/ 9996 h 11921"/>
              <a:gd name="connsiteX36" fmla="*/ 804 w 10100"/>
              <a:gd name="connsiteY36" fmla="*/ 9991 h 11921"/>
              <a:gd name="connsiteX37" fmla="*/ 827 w 10100"/>
              <a:gd name="connsiteY37" fmla="*/ 9991 h 11921"/>
              <a:gd name="connsiteX38" fmla="*/ 851 w 10100"/>
              <a:gd name="connsiteY38" fmla="*/ 9987 h 11921"/>
              <a:gd name="connsiteX39" fmla="*/ 871 w 10100"/>
              <a:gd name="connsiteY39" fmla="*/ 9978 h 11921"/>
              <a:gd name="connsiteX40" fmla="*/ 895 w 10100"/>
              <a:gd name="connsiteY40" fmla="*/ 9961 h 11921"/>
              <a:gd name="connsiteX41" fmla="*/ 918 w 10100"/>
              <a:gd name="connsiteY41" fmla="*/ 9939 h 11921"/>
              <a:gd name="connsiteX42" fmla="*/ 939 w 10100"/>
              <a:gd name="connsiteY42" fmla="*/ 9909 h 11921"/>
              <a:gd name="connsiteX43" fmla="*/ 962 w 10100"/>
              <a:gd name="connsiteY43" fmla="*/ 9866 h 11921"/>
              <a:gd name="connsiteX44" fmla="*/ 983 w 10100"/>
              <a:gd name="connsiteY44" fmla="*/ 9801 h 11921"/>
              <a:gd name="connsiteX45" fmla="*/ 1003 w 10100"/>
              <a:gd name="connsiteY45" fmla="*/ 9715 h 11921"/>
              <a:gd name="connsiteX46" fmla="*/ 1027 w 10100"/>
              <a:gd name="connsiteY46" fmla="*/ 9593 h 11921"/>
              <a:gd name="connsiteX47" fmla="*/ 1050 w 10100"/>
              <a:gd name="connsiteY47" fmla="*/ 9438 h 11921"/>
              <a:gd name="connsiteX48" fmla="*/ 1071 w 10100"/>
              <a:gd name="connsiteY48" fmla="*/ 9234 h 11921"/>
              <a:gd name="connsiteX49" fmla="*/ 1094 w 10100"/>
              <a:gd name="connsiteY49" fmla="*/ 8971 h 11921"/>
              <a:gd name="connsiteX50" fmla="*/ 1118 w 10100"/>
              <a:gd name="connsiteY50" fmla="*/ 8646 h 11921"/>
              <a:gd name="connsiteX51" fmla="*/ 1138 w 10100"/>
              <a:gd name="connsiteY51" fmla="*/ 8248 h 11921"/>
              <a:gd name="connsiteX52" fmla="*/ 1162 w 10100"/>
              <a:gd name="connsiteY52" fmla="*/ 7777 h 11921"/>
              <a:gd name="connsiteX53" fmla="*/ 1185 w 10100"/>
              <a:gd name="connsiteY53" fmla="*/ 7228 h 11921"/>
              <a:gd name="connsiteX54" fmla="*/ 1206 w 10100"/>
              <a:gd name="connsiteY54" fmla="*/ 6596 h 11921"/>
              <a:gd name="connsiteX55" fmla="*/ 1229 w 10100"/>
              <a:gd name="connsiteY55" fmla="*/ 5904 h 11921"/>
              <a:gd name="connsiteX56" fmla="*/ 1253 w 10100"/>
              <a:gd name="connsiteY56" fmla="*/ 5147 h 11921"/>
              <a:gd name="connsiteX57" fmla="*/ 1276 w 10100"/>
              <a:gd name="connsiteY57" fmla="*/ 4360 h 11921"/>
              <a:gd name="connsiteX58" fmla="*/ 1297 w 10100"/>
              <a:gd name="connsiteY58" fmla="*/ 3551 h 11921"/>
              <a:gd name="connsiteX59" fmla="*/ 1320 w 10100"/>
              <a:gd name="connsiteY59" fmla="*/ 2764 h 11921"/>
              <a:gd name="connsiteX60" fmla="*/ 1344 w 10100"/>
              <a:gd name="connsiteY60" fmla="*/ 2016 h 11921"/>
              <a:gd name="connsiteX61" fmla="*/ 1361 w 10100"/>
              <a:gd name="connsiteY61" fmla="*/ 1349 h 11921"/>
              <a:gd name="connsiteX62" fmla="*/ 1385 w 10100"/>
              <a:gd name="connsiteY62" fmla="*/ 787 h 11921"/>
              <a:gd name="connsiteX63" fmla="*/ 1408 w 10100"/>
              <a:gd name="connsiteY63" fmla="*/ 363 h 11921"/>
              <a:gd name="connsiteX64" fmla="*/ 1429 w 10100"/>
              <a:gd name="connsiteY64" fmla="*/ 99 h 11921"/>
              <a:gd name="connsiteX65" fmla="*/ 1452 w 10100"/>
              <a:gd name="connsiteY65" fmla="*/ 0 h 11921"/>
              <a:gd name="connsiteX66" fmla="*/ 1476 w 10100"/>
              <a:gd name="connsiteY66" fmla="*/ 78 h 11921"/>
              <a:gd name="connsiteX67" fmla="*/ 1496 w 10100"/>
              <a:gd name="connsiteY67" fmla="*/ 329 h 11921"/>
              <a:gd name="connsiteX68" fmla="*/ 1520 w 10100"/>
              <a:gd name="connsiteY68" fmla="*/ 735 h 11921"/>
              <a:gd name="connsiteX69" fmla="*/ 1543 w 10100"/>
              <a:gd name="connsiteY69" fmla="*/ 1285 h 11921"/>
              <a:gd name="connsiteX70" fmla="*/ 1564 w 10100"/>
              <a:gd name="connsiteY70" fmla="*/ 1946 h 11921"/>
              <a:gd name="connsiteX71" fmla="*/ 1587 w 10100"/>
              <a:gd name="connsiteY71" fmla="*/ 2682 h 11921"/>
              <a:gd name="connsiteX72" fmla="*/ 1610 w 10100"/>
              <a:gd name="connsiteY72" fmla="*/ 3469 h 11921"/>
              <a:gd name="connsiteX73" fmla="*/ 1631 w 10100"/>
              <a:gd name="connsiteY73" fmla="*/ 4273 h 11921"/>
              <a:gd name="connsiteX74" fmla="*/ 1654 w 10100"/>
              <a:gd name="connsiteY74" fmla="*/ 5069 h 11921"/>
              <a:gd name="connsiteX75" fmla="*/ 1678 w 10100"/>
              <a:gd name="connsiteY75" fmla="*/ 5830 h 11921"/>
              <a:gd name="connsiteX76" fmla="*/ 1701 w 10100"/>
              <a:gd name="connsiteY76" fmla="*/ 6531 h 11921"/>
              <a:gd name="connsiteX77" fmla="*/ 1722 w 10100"/>
              <a:gd name="connsiteY77" fmla="*/ 7167 h 11921"/>
              <a:gd name="connsiteX78" fmla="*/ 1745 w 10100"/>
              <a:gd name="connsiteY78" fmla="*/ 7725 h 11921"/>
              <a:gd name="connsiteX79" fmla="*/ 1766 w 10100"/>
              <a:gd name="connsiteY79" fmla="*/ 8205 h 11921"/>
              <a:gd name="connsiteX80" fmla="*/ 1786 w 10100"/>
              <a:gd name="connsiteY80" fmla="*/ 8612 h 11921"/>
              <a:gd name="connsiteX81" fmla="*/ 1810 w 10100"/>
              <a:gd name="connsiteY81" fmla="*/ 8945 h 11921"/>
              <a:gd name="connsiteX82" fmla="*/ 1833 w 10100"/>
              <a:gd name="connsiteY82" fmla="*/ 9208 h 11921"/>
              <a:gd name="connsiteX83" fmla="*/ 1854 w 10100"/>
              <a:gd name="connsiteY83" fmla="*/ 9420 h 11921"/>
              <a:gd name="connsiteX84" fmla="*/ 1877 w 10100"/>
              <a:gd name="connsiteY84" fmla="*/ 9580 h 11921"/>
              <a:gd name="connsiteX85" fmla="*/ 1901 w 10100"/>
              <a:gd name="connsiteY85" fmla="*/ 9702 h 11921"/>
              <a:gd name="connsiteX86" fmla="*/ 1921 w 10100"/>
              <a:gd name="connsiteY86" fmla="*/ 9792 h 11921"/>
              <a:gd name="connsiteX87" fmla="*/ 1945 w 10100"/>
              <a:gd name="connsiteY87" fmla="*/ 9862 h 11921"/>
              <a:gd name="connsiteX88" fmla="*/ 1968 w 10100"/>
              <a:gd name="connsiteY88" fmla="*/ 9905 h 11921"/>
              <a:gd name="connsiteX89" fmla="*/ 1989 w 10100"/>
              <a:gd name="connsiteY89" fmla="*/ 9939 h 11921"/>
              <a:gd name="connsiteX90" fmla="*/ 2012 w 10100"/>
              <a:gd name="connsiteY90" fmla="*/ 9961 h 11921"/>
              <a:gd name="connsiteX91" fmla="*/ 2036 w 10100"/>
              <a:gd name="connsiteY91" fmla="*/ 9974 h 11921"/>
              <a:gd name="connsiteX92" fmla="*/ 2056 w 10100"/>
              <a:gd name="connsiteY92" fmla="*/ 9987 h 11921"/>
              <a:gd name="connsiteX93" fmla="*/ 2080 w 10100"/>
              <a:gd name="connsiteY93" fmla="*/ 9991 h 11921"/>
              <a:gd name="connsiteX94" fmla="*/ 2103 w 10100"/>
              <a:gd name="connsiteY94" fmla="*/ 9991 h 11921"/>
              <a:gd name="connsiteX95" fmla="*/ 2127 w 10100"/>
              <a:gd name="connsiteY95" fmla="*/ 9996 h 11921"/>
              <a:gd name="connsiteX96" fmla="*/ 2147 w 10100"/>
              <a:gd name="connsiteY96" fmla="*/ 9996 h 11921"/>
              <a:gd name="connsiteX97" fmla="*/ 2168 w 10100"/>
              <a:gd name="connsiteY97" fmla="*/ 9996 h 11921"/>
              <a:gd name="connsiteX98" fmla="*/ 2191 w 10100"/>
              <a:gd name="connsiteY98" fmla="*/ 10000 h 11921"/>
              <a:gd name="connsiteX99" fmla="*/ 2212 w 10100"/>
              <a:gd name="connsiteY99" fmla="*/ 10000 h 11921"/>
              <a:gd name="connsiteX100" fmla="*/ 2235 w 10100"/>
              <a:gd name="connsiteY100" fmla="*/ 10000 h 11921"/>
              <a:gd name="connsiteX101" fmla="*/ 2259 w 10100"/>
              <a:gd name="connsiteY101" fmla="*/ 10000 h 11921"/>
              <a:gd name="connsiteX102" fmla="*/ 2279 w 10100"/>
              <a:gd name="connsiteY102" fmla="*/ 10000 h 11921"/>
              <a:gd name="connsiteX103" fmla="*/ 2303 w 10100"/>
              <a:gd name="connsiteY103" fmla="*/ 10000 h 11921"/>
              <a:gd name="connsiteX104" fmla="*/ 2326 w 10100"/>
              <a:gd name="connsiteY104" fmla="*/ 10000 h 11921"/>
              <a:gd name="connsiteX105" fmla="*/ 2347 w 10100"/>
              <a:gd name="connsiteY105" fmla="*/ 10000 h 11921"/>
              <a:gd name="connsiteX106" fmla="*/ 2370 w 10100"/>
              <a:gd name="connsiteY106" fmla="*/ 10000 h 11921"/>
              <a:gd name="connsiteX107" fmla="*/ 2394 w 10100"/>
              <a:gd name="connsiteY107" fmla="*/ 10000 h 11921"/>
              <a:gd name="connsiteX108" fmla="*/ 2414 w 10100"/>
              <a:gd name="connsiteY108" fmla="*/ 10000 h 11921"/>
              <a:gd name="connsiteX109" fmla="*/ 2266 w 10100"/>
              <a:gd name="connsiteY109" fmla="*/ 11921 h 11921"/>
              <a:gd name="connsiteX110" fmla="*/ 2461 w 10100"/>
              <a:gd name="connsiteY110" fmla="*/ 10000 h 11921"/>
              <a:gd name="connsiteX111" fmla="*/ 2482 w 10100"/>
              <a:gd name="connsiteY111" fmla="*/ 10000 h 11921"/>
              <a:gd name="connsiteX112" fmla="*/ 2505 w 10100"/>
              <a:gd name="connsiteY112" fmla="*/ 10000 h 11921"/>
              <a:gd name="connsiteX113" fmla="*/ 2529 w 10100"/>
              <a:gd name="connsiteY113" fmla="*/ 10000 h 11921"/>
              <a:gd name="connsiteX114" fmla="*/ 2549 w 10100"/>
              <a:gd name="connsiteY114" fmla="*/ 10000 h 11921"/>
              <a:gd name="connsiteX115" fmla="*/ 2570 w 10100"/>
              <a:gd name="connsiteY115" fmla="*/ 10000 h 11921"/>
              <a:gd name="connsiteX116" fmla="*/ 2593 w 10100"/>
              <a:gd name="connsiteY116" fmla="*/ 10000 h 11921"/>
              <a:gd name="connsiteX117" fmla="*/ 2617 w 10100"/>
              <a:gd name="connsiteY117" fmla="*/ 10000 h 11921"/>
              <a:gd name="connsiteX118" fmla="*/ 2637 w 10100"/>
              <a:gd name="connsiteY118" fmla="*/ 10000 h 11921"/>
              <a:gd name="connsiteX119" fmla="*/ 2661 w 10100"/>
              <a:gd name="connsiteY119" fmla="*/ 10000 h 11921"/>
              <a:gd name="connsiteX120" fmla="*/ 2684 w 10100"/>
              <a:gd name="connsiteY120" fmla="*/ 10000 h 11921"/>
              <a:gd name="connsiteX121" fmla="*/ 2705 w 10100"/>
              <a:gd name="connsiteY121" fmla="*/ 10000 h 11921"/>
              <a:gd name="connsiteX122" fmla="*/ 2728 w 10100"/>
              <a:gd name="connsiteY122" fmla="*/ 10000 h 11921"/>
              <a:gd name="connsiteX123" fmla="*/ 2752 w 10100"/>
              <a:gd name="connsiteY123" fmla="*/ 10000 h 11921"/>
              <a:gd name="connsiteX124" fmla="*/ 2772 w 10100"/>
              <a:gd name="connsiteY124" fmla="*/ 10000 h 11921"/>
              <a:gd name="connsiteX125" fmla="*/ 2796 w 10100"/>
              <a:gd name="connsiteY125" fmla="*/ 10000 h 11921"/>
              <a:gd name="connsiteX126" fmla="*/ 2819 w 10100"/>
              <a:gd name="connsiteY126" fmla="*/ 10000 h 11921"/>
              <a:gd name="connsiteX127" fmla="*/ 2840 w 10100"/>
              <a:gd name="connsiteY127" fmla="*/ 10000 h 11921"/>
              <a:gd name="connsiteX128" fmla="*/ 2863 w 10100"/>
              <a:gd name="connsiteY128" fmla="*/ 10000 h 11921"/>
              <a:gd name="connsiteX129" fmla="*/ 2886 w 10100"/>
              <a:gd name="connsiteY129" fmla="*/ 10000 h 11921"/>
              <a:gd name="connsiteX130" fmla="*/ 2907 w 10100"/>
              <a:gd name="connsiteY130" fmla="*/ 10000 h 11921"/>
              <a:gd name="connsiteX131" fmla="*/ 2930 w 10100"/>
              <a:gd name="connsiteY131" fmla="*/ 10000 h 11921"/>
              <a:gd name="connsiteX132" fmla="*/ 2951 w 10100"/>
              <a:gd name="connsiteY132" fmla="*/ 10000 h 11921"/>
              <a:gd name="connsiteX133" fmla="*/ 2974 w 10100"/>
              <a:gd name="connsiteY133" fmla="*/ 10000 h 11921"/>
              <a:gd name="connsiteX134" fmla="*/ 2995 w 10100"/>
              <a:gd name="connsiteY134" fmla="*/ 10000 h 11921"/>
              <a:gd name="connsiteX135" fmla="*/ 3018 w 10100"/>
              <a:gd name="connsiteY135" fmla="*/ 10000 h 11921"/>
              <a:gd name="connsiteX136" fmla="*/ 3042 w 10100"/>
              <a:gd name="connsiteY136" fmla="*/ 10000 h 11921"/>
              <a:gd name="connsiteX137" fmla="*/ 3062 w 10100"/>
              <a:gd name="connsiteY137" fmla="*/ 10000 h 11921"/>
              <a:gd name="connsiteX138" fmla="*/ 3086 w 10100"/>
              <a:gd name="connsiteY138" fmla="*/ 10000 h 11921"/>
              <a:gd name="connsiteX139" fmla="*/ 3109 w 10100"/>
              <a:gd name="connsiteY139" fmla="*/ 10000 h 11921"/>
              <a:gd name="connsiteX140" fmla="*/ 3130 w 10100"/>
              <a:gd name="connsiteY140" fmla="*/ 10000 h 11921"/>
              <a:gd name="connsiteX141" fmla="*/ 3153 w 10100"/>
              <a:gd name="connsiteY141" fmla="*/ 10000 h 11921"/>
              <a:gd name="connsiteX142" fmla="*/ 3177 w 10100"/>
              <a:gd name="connsiteY142" fmla="*/ 10000 h 11921"/>
              <a:gd name="connsiteX143" fmla="*/ 3197 w 10100"/>
              <a:gd name="connsiteY143" fmla="*/ 10000 h 11921"/>
              <a:gd name="connsiteX144" fmla="*/ 3221 w 10100"/>
              <a:gd name="connsiteY144" fmla="*/ 10000 h 11921"/>
              <a:gd name="connsiteX145" fmla="*/ 3244 w 10100"/>
              <a:gd name="connsiteY145" fmla="*/ 10000 h 11921"/>
              <a:gd name="connsiteX146" fmla="*/ 3265 w 10100"/>
              <a:gd name="connsiteY146" fmla="*/ 10000 h 11921"/>
              <a:gd name="connsiteX147" fmla="*/ 3288 w 10100"/>
              <a:gd name="connsiteY147" fmla="*/ 10000 h 11921"/>
              <a:gd name="connsiteX148" fmla="*/ 3312 w 10100"/>
              <a:gd name="connsiteY148" fmla="*/ 10000 h 11921"/>
              <a:gd name="connsiteX149" fmla="*/ 3332 w 10100"/>
              <a:gd name="connsiteY149" fmla="*/ 10000 h 11921"/>
              <a:gd name="connsiteX150" fmla="*/ 3353 w 10100"/>
              <a:gd name="connsiteY150" fmla="*/ 10000 h 11921"/>
              <a:gd name="connsiteX151" fmla="*/ 3376 w 10100"/>
              <a:gd name="connsiteY151" fmla="*/ 10000 h 11921"/>
              <a:gd name="connsiteX152" fmla="*/ 3400 w 10100"/>
              <a:gd name="connsiteY152" fmla="*/ 10000 h 11921"/>
              <a:gd name="connsiteX153" fmla="*/ 3420 w 10100"/>
              <a:gd name="connsiteY153" fmla="*/ 10000 h 11921"/>
              <a:gd name="connsiteX154" fmla="*/ 3444 w 10100"/>
              <a:gd name="connsiteY154" fmla="*/ 10000 h 11921"/>
              <a:gd name="connsiteX155" fmla="*/ 3467 w 10100"/>
              <a:gd name="connsiteY155" fmla="*/ 10000 h 11921"/>
              <a:gd name="connsiteX156" fmla="*/ 3488 w 10100"/>
              <a:gd name="connsiteY156" fmla="*/ 10000 h 11921"/>
              <a:gd name="connsiteX157" fmla="*/ 3511 w 10100"/>
              <a:gd name="connsiteY157" fmla="*/ 10000 h 11921"/>
              <a:gd name="connsiteX158" fmla="*/ 3535 w 10100"/>
              <a:gd name="connsiteY158" fmla="*/ 10000 h 11921"/>
              <a:gd name="connsiteX159" fmla="*/ 3555 w 10100"/>
              <a:gd name="connsiteY159" fmla="*/ 10000 h 11921"/>
              <a:gd name="connsiteX160" fmla="*/ 3579 w 10100"/>
              <a:gd name="connsiteY160" fmla="*/ 10000 h 11921"/>
              <a:gd name="connsiteX161" fmla="*/ 3602 w 10100"/>
              <a:gd name="connsiteY161" fmla="*/ 10000 h 11921"/>
              <a:gd name="connsiteX162" fmla="*/ 3623 w 10100"/>
              <a:gd name="connsiteY162" fmla="*/ 10000 h 11921"/>
              <a:gd name="connsiteX163" fmla="*/ 3646 w 10100"/>
              <a:gd name="connsiteY163" fmla="*/ 10000 h 11921"/>
              <a:gd name="connsiteX164" fmla="*/ 3670 w 10100"/>
              <a:gd name="connsiteY164" fmla="*/ 10000 h 11921"/>
              <a:gd name="connsiteX165" fmla="*/ 3690 w 10100"/>
              <a:gd name="connsiteY165" fmla="*/ 10000 h 11921"/>
              <a:gd name="connsiteX166" fmla="*/ 3714 w 10100"/>
              <a:gd name="connsiteY166" fmla="*/ 10000 h 11921"/>
              <a:gd name="connsiteX167" fmla="*/ 3734 w 10100"/>
              <a:gd name="connsiteY167" fmla="*/ 10000 h 11921"/>
              <a:gd name="connsiteX168" fmla="*/ 3755 w 10100"/>
              <a:gd name="connsiteY168" fmla="*/ 10000 h 11921"/>
              <a:gd name="connsiteX169" fmla="*/ 3778 w 10100"/>
              <a:gd name="connsiteY169" fmla="*/ 10000 h 11921"/>
              <a:gd name="connsiteX170" fmla="*/ 3802 w 10100"/>
              <a:gd name="connsiteY170" fmla="*/ 10000 h 11921"/>
              <a:gd name="connsiteX171" fmla="*/ 3825 w 10100"/>
              <a:gd name="connsiteY171" fmla="*/ 10000 h 11921"/>
              <a:gd name="connsiteX172" fmla="*/ 3846 w 10100"/>
              <a:gd name="connsiteY172" fmla="*/ 10000 h 11921"/>
              <a:gd name="connsiteX173" fmla="*/ 3869 w 10100"/>
              <a:gd name="connsiteY173" fmla="*/ 10000 h 11921"/>
              <a:gd name="connsiteX174" fmla="*/ 3893 w 10100"/>
              <a:gd name="connsiteY174" fmla="*/ 10000 h 11921"/>
              <a:gd name="connsiteX175" fmla="*/ 3913 w 10100"/>
              <a:gd name="connsiteY175" fmla="*/ 10000 h 11921"/>
              <a:gd name="connsiteX176" fmla="*/ 3937 w 10100"/>
              <a:gd name="connsiteY176" fmla="*/ 10000 h 11921"/>
              <a:gd name="connsiteX177" fmla="*/ 3960 w 10100"/>
              <a:gd name="connsiteY177" fmla="*/ 10000 h 11921"/>
              <a:gd name="connsiteX178" fmla="*/ 3981 w 10100"/>
              <a:gd name="connsiteY178" fmla="*/ 10000 h 11921"/>
              <a:gd name="connsiteX179" fmla="*/ 4004 w 10100"/>
              <a:gd name="connsiteY179" fmla="*/ 10000 h 11921"/>
              <a:gd name="connsiteX180" fmla="*/ 4028 w 10100"/>
              <a:gd name="connsiteY180" fmla="*/ 10000 h 11921"/>
              <a:gd name="connsiteX181" fmla="*/ 4048 w 10100"/>
              <a:gd name="connsiteY181" fmla="*/ 10000 h 11921"/>
              <a:gd name="connsiteX182" fmla="*/ 4072 w 10100"/>
              <a:gd name="connsiteY182" fmla="*/ 10000 h 11921"/>
              <a:gd name="connsiteX183" fmla="*/ 4095 w 10100"/>
              <a:gd name="connsiteY183" fmla="*/ 10000 h 11921"/>
              <a:gd name="connsiteX184" fmla="*/ 4116 w 10100"/>
              <a:gd name="connsiteY184" fmla="*/ 10000 h 11921"/>
              <a:gd name="connsiteX185" fmla="*/ 4136 w 10100"/>
              <a:gd name="connsiteY185" fmla="*/ 10000 h 11921"/>
              <a:gd name="connsiteX186" fmla="*/ 4160 w 10100"/>
              <a:gd name="connsiteY186" fmla="*/ 10000 h 11921"/>
              <a:gd name="connsiteX187" fmla="*/ 4180 w 10100"/>
              <a:gd name="connsiteY187" fmla="*/ 10000 h 11921"/>
              <a:gd name="connsiteX188" fmla="*/ 4204 w 10100"/>
              <a:gd name="connsiteY188" fmla="*/ 10000 h 11921"/>
              <a:gd name="connsiteX189" fmla="*/ 4227 w 10100"/>
              <a:gd name="connsiteY189" fmla="*/ 10000 h 11921"/>
              <a:gd name="connsiteX190" fmla="*/ 4251 w 10100"/>
              <a:gd name="connsiteY190" fmla="*/ 10000 h 11921"/>
              <a:gd name="connsiteX191" fmla="*/ 4271 w 10100"/>
              <a:gd name="connsiteY191" fmla="*/ 10000 h 11921"/>
              <a:gd name="connsiteX192" fmla="*/ 4295 w 10100"/>
              <a:gd name="connsiteY192" fmla="*/ 10000 h 11921"/>
              <a:gd name="connsiteX193" fmla="*/ 4318 w 10100"/>
              <a:gd name="connsiteY193" fmla="*/ 10000 h 11921"/>
              <a:gd name="connsiteX194" fmla="*/ 4339 w 10100"/>
              <a:gd name="connsiteY194" fmla="*/ 10000 h 11921"/>
              <a:gd name="connsiteX195" fmla="*/ 4362 w 10100"/>
              <a:gd name="connsiteY195" fmla="*/ 10000 h 11921"/>
              <a:gd name="connsiteX196" fmla="*/ 4385 w 10100"/>
              <a:gd name="connsiteY196" fmla="*/ 10000 h 11921"/>
              <a:gd name="connsiteX197" fmla="*/ 4406 w 10100"/>
              <a:gd name="connsiteY197" fmla="*/ 10000 h 11921"/>
              <a:gd name="connsiteX198" fmla="*/ 4429 w 10100"/>
              <a:gd name="connsiteY198" fmla="*/ 10000 h 11921"/>
              <a:gd name="connsiteX199" fmla="*/ 4453 w 10100"/>
              <a:gd name="connsiteY199" fmla="*/ 10000 h 11921"/>
              <a:gd name="connsiteX200" fmla="*/ 4473 w 10100"/>
              <a:gd name="connsiteY200" fmla="*/ 10000 h 11921"/>
              <a:gd name="connsiteX201" fmla="*/ 4497 w 10100"/>
              <a:gd name="connsiteY201" fmla="*/ 10000 h 11921"/>
              <a:gd name="connsiteX202" fmla="*/ 4520 w 10100"/>
              <a:gd name="connsiteY202" fmla="*/ 10000 h 11921"/>
              <a:gd name="connsiteX203" fmla="*/ 4538 w 10100"/>
              <a:gd name="connsiteY203" fmla="*/ 10000 h 11921"/>
              <a:gd name="connsiteX204" fmla="*/ 4561 w 10100"/>
              <a:gd name="connsiteY204" fmla="*/ 10000 h 11921"/>
              <a:gd name="connsiteX205" fmla="*/ 4585 w 10100"/>
              <a:gd name="connsiteY205" fmla="*/ 10000 h 11921"/>
              <a:gd name="connsiteX206" fmla="*/ 4605 w 10100"/>
              <a:gd name="connsiteY206" fmla="*/ 10000 h 11921"/>
              <a:gd name="connsiteX207" fmla="*/ 4629 w 10100"/>
              <a:gd name="connsiteY207" fmla="*/ 10000 h 11921"/>
              <a:gd name="connsiteX208" fmla="*/ 4652 w 10100"/>
              <a:gd name="connsiteY208" fmla="*/ 10000 h 11921"/>
              <a:gd name="connsiteX209" fmla="*/ 4676 w 10100"/>
              <a:gd name="connsiteY209" fmla="*/ 10000 h 11921"/>
              <a:gd name="connsiteX210" fmla="*/ 4696 w 10100"/>
              <a:gd name="connsiteY210" fmla="*/ 10000 h 11921"/>
              <a:gd name="connsiteX211" fmla="*/ 4720 w 10100"/>
              <a:gd name="connsiteY211" fmla="*/ 10000 h 11921"/>
              <a:gd name="connsiteX212" fmla="*/ 4743 w 10100"/>
              <a:gd name="connsiteY212" fmla="*/ 10000 h 11921"/>
              <a:gd name="connsiteX213" fmla="*/ 4764 w 10100"/>
              <a:gd name="connsiteY213" fmla="*/ 10000 h 11921"/>
              <a:gd name="connsiteX214" fmla="*/ 4787 w 10100"/>
              <a:gd name="connsiteY214" fmla="*/ 10000 h 11921"/>
              <a:gd name="connsiteX215" fmla="*/ 4811 w 10100"/>
              <a:gd name="connsiteY215" fmla="*/ 10000 h 11921"/>
              <a:gd name="connsiteX216" fmla="*/ 4831 w 10100"/>
              <a:gd name="connsiteY216" fmla="*/ 10000 h 11921"/>
              <a:gd name="connsiteX217" fmla="*/ 4855 w 10100"/>
              <a:gd name="connsiteY217" fmla="*/ 10000 h 11921"/>
              <a:gd name="connsiteX218" fmla="*/ 4878 w 10100"/>
              <a:gd name="connsiteY218" fmla="*/ 10000 h 11921"/>
              <a:gd name="connsiteX219" fmla="*/ 4899 w 10100"/>
              <a:gd name="connsiteY219" fmla="*/ 10000 h 11921"/>
              <a:gd name="connsiteX220" fmla="*/ 4919 w 10100"/>
              <a:gd name="connsiteY220" fmla="*/ 10000 h 11921"/>
              <a:gd name="connsiteX221" fmla="*/ 4943 w 10100"/>
              <a:gd name="connsiteY221" fmla="*/ 10000 h 11921"/>
              <a:gd name="connsiteX222" fmla="*/ 4963 w 10100"/>
              <a:gd name="connsiteY222" fmla="*/ 10000 h 11921"/>
              <a:gd name="connsiteX223" fmla="*/ 4987 w 10100"/>
              <a:gd name="connsiteY223" fmla="*/ 10000 h 11921"/>
              <a:gd name="connsiteX224" fmla="*/ 5010 w 10100"/>
              <a:gd name="connsiteY224" fmla="*/ 10000 h 11921"/>
              <a:gd name="connsiteX225" fmla="*/ 5031 w 10100"/>
              <a:gd name="connsiteY225" fmla="*/ 10000 h 11921"/>
              <a:gd name="connsiteX226" fmla="*/ 5054 w 10100"/>
              <a:gd name="connsiteY226" fmla="*/ 10000 h 11921"/>
              <a:gd name="connsiteX227" fmla="*/ 5078 w 10100"/>
              <a:gd name="connsiteY227" fmla="*/ 10000 h 11921"/>
              <a:gd name="connsiteX228" fmla="*/ 5101 w 10100"/>
              <a:gd name="connsiteY228" fmla="*/ 10000 h 11921"/>
              <a:gd name="connsiteX229" fmla="*/ 5122 w 10100"/>
              <a:gd name="connsiteY229" fmla="*/ 10000 h 11921"/>
              <a:gd name="connsiteX230" fmla="*/ 5145 w 10100"/>
              <a:gd name="connsiteY230" fmla="*/ 10000 h 11921"/>
              <a:gd name="connsiteX231" fmla="*/ 5169 w 10100"/>
              <a:gd name="connsiteY231" fmla="*/ 10000 h 11921"/>
              <a:gd name="connsiteX232" fmla="*/ 5189 w 10100"/>
              <a:gd name="connsiteY232" fmla="*/ 10000 h 11921"/>
              <a:gd name="connsiteX233" fmla="*/ 5213 w 10100"/>
              <a:gd name="connsiteY233" fmla="*/ 10000 h 11921"/>
              <a:gd name="connsiteX234" fmla="*/ 5236 w 10100"/>
              <a:gd name="connsiteY234" fmla="*/ 10000 h 11921"/>
              <a:gd name="connsiteX235" fmla="*/ 5257 w 10100"/>
              <a:gd name="connsiteY235" fmla="*/ 10000 h 11921"/>
              <a:gd name="connsiteX236" fmla="*/ 5280 w 10100"/>
              <a:gd name="connsiteY236" fmla="*/ 10000 h 11921"/>
              <a:gd name="connsiteX237" fmla="*/ 5304 w 10100"/>
              <a:gd name="connsiteY237" fmla="*/ 10000 h 11921"/>
              <a:gd name="connsiteX238" fmla="*/ 5321 w 10100"/>
              <a:gd name="connsiteY238" fmla="*/ 10000 h 11921"/>
              <a:gd name="connsiteX239" fmla="*/ 5345 w 10100"/>
              <a:gd name="connsiteY239" fmla="*/ 10000 h 11921"/>
              <a:gd name="connsiteX240" fmla="*/ 5368 w 10100"/>
              <a:gd name="connsiteY240" fmla="*/ 10000 h 11921"/>
              <a:gd name="connsiteX241" fmla="*/ 5389 w 10100"/>
              <a:gd name="connsiteY241" fmla="*/ 10000 h 11921"/>
              <a:gd name="connsiteX242" fmla="*/ 5412 w 10100"/>
              <a:gd name="connsiteY242" fmla="*/ 10000 h 11921"/>
              <a:gd name="connsiteX243" fmla="*/ 5436 w 10100"/>
              <a:gd name="connsiteY243" fmla="*/ 10000 h 11921"/>
              <a:gd name="connsiteX244" fmla="*/ 5456 w 10100"/>
              <a:gd name="connsiteY244" fmla="*/ 10000 h 11921"/>
              <a:gd name="connsiteX245" fmla="*/ 5480 w 10100"/>
              <a:gd name="connsiteY245" fmla="*/ 10000 h 11921"/>
              <a:gd name="connsiteX246" fmla="*/ 5503 w 10100"/>
              <a:gd name="connsiteY246" fmla="*/ 10000 h 11921"/>
              <a:gd name="connsiteX247" fmla="*/ 5527 w 10100"/>
              <a:gd name="connsiteY247" fmla="*/ 10000 h 11921"/>
              <a:gd name="connsiteX248" fmla="*/ 5547 w 10100"/>
              <a:gd name="connsiteY248" fmla="*/ 10000 h 11921"/>
              <a:gd name="connsiteX249" fmla="*/ 5571 w 10100"/>
              <a:gd name="connsiteY249" fmla="*/ 10000 h 11921"/>
              <a:gd name="connsiteX250" fmla="*/ 5594 w 10100"/>
              <a:gd name="connsiteY250" fmla="*/ 10000 h 11921"/>
              <a:gd name="connsiteX251" fmla="*/ 5615 w 10100"/>
              <a:gd name="connsiteY251" fmla="*/ 10000 h 11921"/>
              <a:gd name="connsiteX252" fmla="*/ 5638 w 10100"/>
              <a:gd name="connsiteY252" fmla="*/ 10000 h 11921"/>
              <a:gd name="connsiteX253" fmla="*/ 5661 w 10100"/>
              <a:gd name="connsiteY253" fmla="*/ 10000 h 11921"/>
              <a:gd name="connsiteX254" fmla="*/ 5682 w 10100"/>
              <a:gd name="connsiteY254" fmla="*/ 10000 h 11921"/>
              <a:gd name="connsiteX255" fmla="*/ 5705 w 10100"/>
              <a:gd name="connsiteY255" fmla="*/ 10000 h 11921"/>
              <a:gd name="connsiteX256" fmla="*/ 5726 w 10100"/>
              <a:gd name="connsiteY256" fmla="*/ 10000 h 11921"/>
              <a:gd name="connsiteX257" fmla="*/ 5747 w 10100"/>
              <a:gd name="connsiteY257" fmla="*/ 10000 h 11921"/>
              <a:gd name="connsiteX258" fmla="*/ 5770 w 10100"/>
              <a:gd name="connsiteY258" fmla="*/ 10000 h 11921"/>
              <a:gd name="connsiteX259" fmla="*/ 5793 w 10100"/>
              <a:gd name="connsiteY259" fmla="*/ 10000 h 11921"/>
              <a:gd name="connsiteX260" fmla="*/ 5814 w 10100"/>
              <a:gd name="connsiteY260" fmla="*/ 10000 h 11921"/>
              <a:gd name="connsiteX261" fmla="*/ 5837 w 10100"/>
              <a:gd name="connsiteY261" fmla="*/ 10000 h 11921"/>
              <a:gd name="connsiteX262" fmla="*/ 5861 w 10100"/>
              <a:gd name="connsiteY262" fmla="*/ 10000 h 11921"/>
              <a:gd name="connsiteX263" fmla="*/ 5881 w 10100"/>
              <a:gd name="connsiteY263" fmla="*/ 10000 h 11921"/>
              <a:gd name="connsiteX264" fmla="*/ 5905 w 10100"/>
              <a:gd name="connsiteY264" fmla="*/ 10000 h 11921"/>
              <a:gd name="connsiteX265" fmla="*/ 5928 w 10100"/>
              <a:gd name="connsiteY265" fmla="*/ 10000 h 11921"/>
              <a:gd name="connsiteX266" fmla="*/ 5952 w 10100"/>
              <a:gd name="connsiteY266" fmla="*/ 10000 h 11921"/>
              <a:gd name="connsiteX267" fmla="*/ 5972 w 10100"/>
              <a:gd name="connsiteY267" fmla="*/ 10000 h 11921"/>
              <a:gd name="connsiteX268" fmla="*/ 5996 w 10100"/>
              <a:gd name="connsiteY268" fmla="*/ 10000 h 11921"/>
              <a:gd name="connsiteX269" fmla="*/ 6019 w 10100"/>
              <a:gd name="connsiteY269" fmla="*/ 10000 h 11921"/>
              <a:gd name="connsiteX270" fmla="*/ 6040 w 10100"/>
              <a:gd name="connsiteY270" fmla="*/ 10000 h 11921"/>
              <a:gd name="connsiteX271" fmla="*/ 6063 w 10100"/>
              <a:gd name="connsiteY271" fmla="*/ 10000 h 11921"/>
              <a:gd name="connsiteX272" fmla="*/ 6087 w 10100"/>
              <a:gd name="connsiteY272" fmla="*/ 10000 h 11921"/>
              <a:gd name="connsiteX273" fmla="*/ 6104 w 10100"/>
              <a:gd name="connsiteY273" fmla="*/ 10000 h 11921"/>
              <a:gd name="connsiteX274" fmla="*/ 6128 w 10100"/>
              <a:gd name="connsiteY274" fmla="*/ 10000 h 11921"/>
              <a:gd name="connsiteX275" fmla="*/ 6151 w 10100"/>
              <a:gd name="connsiteY275" fmla="*/ 10000 h 11921"/>
              <a:gd name="connsiteX276" fmla="*/ 6172 w 10100"/>
              <a:gd name="connsiteY276" fmla="*/ 10000 h 11921"/>
              <a:gd name="connsiteX277" fmla="*/ 6195 w 10100"/>
              <a:gd name="connsiteY277" fmla="*/ 10000 h 11921"/>
              <a:gd name="connsiteX278" fmla="*/ 6219 w 10100"/>
              <a:gd name="connsiteY278" fmla="*/ 10000 h 11921"/>
              <a:gd name="connsiteX279" fmla="*/ 6239 w 10100"/>
              <a:gd name="connsiteY279" fmla="*/ 10000 h 11921"/>
              <a:gd name="connsiteX280" fmla="*/ 6263 w 10100"/>
              <a:gd name="connsiteY280" fmla="*/ 10000 h 11921"/>
              <a:gd name="connsiteX281" fmla="*/ 6286 w 10100"/>
              <a:gd name="connsiteY281" fmla="*/ 10000 h 11921"/>
              <a:gd name="connsiteX282" fmla="*/ 6307 w 10100"/>
              <a:gd name="connsiteY282" fmla="*/ 10000 h 11921"/>
              <a:gd name="connsiteX283" fmla="*/ 6330 w 10100"/>
              <a:gd name="connsiteY283" fmla="*/ 10000 h 11921"/>
              <a:gd name="connsiteX284" fmla="*/ 6354 w 10100"/>
              <a:gd name="connsiteY284" fmla="*/ 10000 h 11921"/>
              <a:gd name="connsiteX285" fmla="*/ 6374 w 10100"/>
              <a:gd name="connsiteY285" fmla="*/ 10000 h 11921"/>
              <a:gd name="connsiteX286" fmla="*/ 6398 w 10100"/>
              <a:gd name="connsiteY286" fmla="*/ 10000 h 11921"/>
              <a:gd name="connsiteX287" fmla="*/ 6421 w 10100"/>
              <a:gd name="connsiteY287" fmla="*/ 10000 h 11921"/>
              <a:gd name="connsiteX288" fmla="*/ 6445 w 10100"/>
              <a:gd name="connsiteY288" fmla="*/ 10000 h 11921"/>
              <a:gd name="connsiteX289" fmla="*/ 6465 w 10100"/>
              <a:gd name="connsiteY289" fmla="*/ 10000 h 11921"/>
              <a:gd name="connsiteX290" fmla="*/ 6489 w 10100"/>
              <a:gd name="connsiteY290" fmla="*/ 10000 h 11921"/>
              <a:gd name="connsiteX291" fmla="*/ 6509 w 10100"/>
              <a:gd name="connsiteY291" fmla="*/ 10000 h 11921"/>
              <a:gd name="connsiteX292" fmla="*/ 6530 w 10100"/>
              <a:gd name="connsiteY292" fmla="*/ 10000 h 11921"/>
              <a:gd name="connsiteX293" fmla="*/ 6553 w 10100"/>
              <a:gd name="connsiteY293" fmla="*/ 10000 h 11921"/>
              <a:gd name="connsiteX294" fmla="*/ 6577 w 10100"/>
              <a:gd name="connsiteY294" fmla="*/ 10000 h 11921"/>
              <a:gd name="connsiteX295" fmla="*/ 6597 w 10100"/>
              <a:gd name="connsiteY295" fmla="*/ 10000 h 11921"/>
              <a:gd name="connsiteX296" fmla="*/ 6621 w 10100"/>
              <a:gd name="connsiteY296" fmla="*/ 10000 h 11921"/>
              <a:gd name="connsiteX297" fmla="*/ 6644 w 10100"/>
              <a:gd name="connsiteY297" fmla="*/ 10000 h 11921"/>
              <a:gd name="connsiteX298" fmla="*/ 6665 w 10100"/>
              <a:gd name="connsiteY298" fmla="*/ 10000 h 11921"/>
              <a:gd name="connsiteX299" fmla="*/ 6688 w 10100"/>
              <a:gd name="connsiteY299" fmla="*/ 10000 h 11921"/>
              <a:gd name="connsiteX300" fmla="*/ 6712 w 10100"/>
              <a:gd name="connsiteY300" fmla="*/ 10000 h 11921"/>
              <a:gd name="connsiteX301" fmla="*/ 6732 w 10100"/>
              <a:gd name="connsiteY301" fmla="*/ 10000 h 11921"/>
              <a:gd name="connsiteX302" fmla="*/ 6756 w 10100"/>
              <a:gd name="connsiteY302" fmla="*/ 10000 h 11921"/>
              <a:gd name="connsiteX303" fmla="*/ 6779 w 10100"/>
              <a:gd name="connsiteY303" fmla="*/ 10000 h 11921"/>
              <a:gd name="connsiteX304" fmla="*/ 6800 w 10100"/>
              <a:gd name="connsiteY304" fmla="*/ 10000 h 11921"/>
              <a:gd name="connsiteX305" fmla="*/ 6823 w 10100"/>
              <a:gd name="connsiteY305" fmla="*/ 10000 h 11921"/>
              <a:gd name="connsiteX306" fmla="*/ 6847 w 10100"/>
              <a:gd name="connsiteY306" fmla="*/ 10000 h 11921"/>
              <a:gd name="connsiteX307" fmla="*/ 6870 w 10100"/>
              <a:gd name="connsiteY307" fmla="*/ 10000 h 11921"/>
              <a:gd name="connsiteX308" fmla="*/ 6891 w 10100"/>
              <a:gd name="connsiteY308" fmla="*/ 10000 h 11921"/>
              <a:gd name="connsiteX309" fmla="*/ 6911 w 10100"/>
              <a:gd name="connsiteY309" fmla="*/ 10000 h 11921"/>
              <a:gd name="connsiteX310" fmla="*/ 6935 w 10100"/>
              <a:gd name="connsiteY310" fmla="*/ 10000 h 11921"/>
              <a:gd name="connsiteX311" fmla="*/ 6955 w 10100"/>
              <a:gd name="connsiteY311" fmla="*/ 10000 h 11921"/>
              <a:gd name="connsiteX312" fmla="*/ 6979 w 10100"/>
              <a:gd name="connsiteY312" fmla="*/ 10000 h 11921"/>
              <a:gd name="connsiteX313" fmla="*/ 7002 w 10100"/>
              <a:gd name="connsiteY313" fmla="*/ 10000 h 11921"/>
              <a:gd name="connsiteX314" fmla="*/ 7023 w 10100"/>
              <a:gd name="connsiteY314" fmla="*/ 10000 h 11921"/>
              <a:gd name="connsiteX315" fmla="*/ 7046 w 10100"/>
              <a:gd name="connsiteY315" fmla="*/ 10000 h 11921"/>
              <a:gd name="connsiteX316" fmla="*/ 7070 w 10100"/>
              <a:gd name="connsiteY316" fmla="*/ 10000 h 11921"/>
              <a:gd name="connsiteX317" fmla="*/ 7090 w 10100"/>
              <a:gd name="connsiteY317" fmla="*/ 10000 h 11921"/>
              <a:gd name="connsiteX318" fmla="*/ 7114 w 10100"/>
              <a:gd name="connsiteY318" fmla="*/ 10000 h 11921"/>
              <a:gd name="connsiteX319" fmla="*/ 7137 w 10100"/>
              <a:gd name="connsiteY319" fmla="*/ 10000 h 11921"/>
              <a:gd name="connsiteX320" fmla="*/ 7158 w 10100"/>
              <a:gd name="connsiteY320" fmla="*/ 10000 h 11921"/>
              <a:gd name="connsiteX321" fmla="*/ 7181 w 10100"/>
              <a:gd name="connsiteY321" fmla="*/ 10000 h 11921"/>
              <a:gd name="connsiteX322" fmla="*/ 7204 w 10100"/>
              <a:gd name="connsiteY322" fmla="*/ 10000 h 11921"/>
              <a:gd name="connsiteX323" fmla="*/ 7225 w 10100"/>
              <a:gd name="connsiteY323" fmla="*/ 10000 h 11921"/>
              <a:gd name="connsiteX324" fmla="*/ 7248 w 10100"/>
              <a:gd name="connsiteY324" fmla="*/ 10000 h 11921"/>
              <a:gd name="connsiteX325" fmla="*/ 7272 w 10100"/>
              <a:gd name="connsiteY325" fmla="*/ 10000 h 11921"/>
              <a:gd name="connsiteX326" fmla="*/ 7292 w 10100"/>
              <a:gd name="connsiteY326" fmla="*/ 10000 h 11921"/>
              <a:gd name="connsiteX327" fmla="*/ 7313 w 10100"/>
              <a:gd name="connsiteY327" fmla="*/ 10000 h 11921"/>
              <a:gd name="connsiteX328" fmla="*/ 7336 w 10100"/>
              <a:gd name="connsiteY328" fmla="*/ 10000 h 11921"/>
              <a:gd name="connsiteX329" fmla="*/ 7360 w 10100"/>
              <a:gd name="connsiteY329" fmla="*/ 10000 h 11921"/>
              <a:gd name="connsiteX330" fmla="*/ 7380 w 10100"/>
              <a:gd name="connsiteY330" fmla="*/ 10000 h 11921"/>
              <a:gd name="connsiteX331" fmla="*/ 7404 w 10100"/>
              <a:gd name="connsiteY331" fmla="*/ 10000 h 11921"/>
              <a:gd name="connsiteX332" fmla="*/ 7427 w 10100"/>
              <a:gd name="connsiteY332" fmla="*/ 10000 h 11921"/>
              <a:gd name="connsiteX333" fmla="*/ 7448 w 10100"/>
              <a:gd name="connsiteY333" fmla="*/ 10000 h 11921"/>
              <a:gd name="connsiteX334" fmla="*/ 7471 w 10100"/>
              <a:gd name="connsiteY334" fmla="*/ 10000 h 11921"/>
              <a:gd name="connsiteX335" fmla="*/ 7495 w 10100"/>
              <a:gd name="connsiteY335" fmla="*/ 10000 h 11921"/>
              <a:gd name="connsiteX336" fmla="*/ 7515 w 10100"/>
              <a:gd name="connsiteY336" fmla="*/ 10000 h 11921"/>
              <a:gd name="connsiteX337" fmla="*/ 7539 w 10100"/>
              <a:gd name="connsiteY337" fmla="*/ 10000 h 11921"/>
              <a:gd name="connsiteX338" fmla="*/ 7562 w 10100"/>
              <a:gd name="connsiteY338" fmla="*/ 10000 h 11921"/>
              <a:gd name="connsiteX339" fmla="*/ 7583 w 10100"/>
              <a:gd name="connsiteY339" fmla="*/ 10000 h 11921"/>
              <a:gd name="connsiteX340" fmla="*/ 7606 w 10100"/>
              <a:gd name="connsiteY340" fmla="*/ 10000 h 11921"/>
              <a:gd name="connsiteX341" fmla="*/ 7630 w 10100"/>
              <a:gd name="connsiteY341" fmla="*/ 10000 h 11921"/>
              <a:gd name="connsiteX342" fmla="*/ 7650 w 10100"/>
              <a:gd name="connsiteY342" fmla="*/ 10000 h 11921"/>
              <a:gd name="connsiteX343" fmla="*/ 7674 w 10100"/>
              <a:gd name="connsiteY343" fmla="*/ 10000 h 11921"/>
              <a:gd name="connsiteX344" fmla="*/ 7694 w 10100"/>
              <a:gd name="connsiteY344" fmla="*/ 10000 h 11921"/>
              <a:gd name="connsiteX345" fmla="*/ 7718 w 10100"/>
              <a:gd name="connsiteY345" fmla="*/ 10000 h 11921"/>
              <a:gd name="connsiteX346" fmla="*/ 7738 w 10100"/>
              <a:gd name="connsiteY346" fmla="*/ 10000 h 11921"/>
              <a:gd name="connsiteX347" fmla="*/ 7762 w 10100"/>
              <a:gd name="connsiteY347" fmla="*/ 10000 h 11921"/>
              <a:gd name="connsiteX348" fmla="*/ 7785 w 10100"/>
              <a:gd name="connsiteY348" fmla="*/ 10000 h 11921"/>
              <a:gd name="connsiteX349" fmla="*/ 7806 w 10100"/>
              <a:gd name="connsiteY349" fmla="*/ 10000 h 11921"/>
              <a:gd name="connsiteX350" fmla="*/ 7829 w 10100"/>
              <a:gd name="connsiteY350" fmla="*/ 10000 h 11921"/>
              <a:gd name="connsiteX351" fmla="*/ 7853 w 10100"/>
              <a:gd name="connsiteY351" fmla="*/ 10000 h 11921"/>
              <a:gd name="connsiteX352" fmla="*/ 7873 w 10100"/>
              <a:gd name="connsiteY352" fmla="*/ 10000 h 11921"/>
              <a:gd name="connsiteX353" fmla="*/ 7897 w 10100"/>
              <a:gd name="connsiteY353" fmla="*/ 10000 h 11921"/>
              <a:gd name="connsiteX354" fmla="*/ 7920 w 10100"/>
              <a:gd name="connsiteY354" fmla="*/ 10000 h 11921"/>
              <a:gd name="connsiteX355" fmla="*/ 7941 w 10100"/>
              <a:gd name="connsiteY355" fmla="*/ 10000 h 11921"/>
              <a:gd name="connsiteX356" fmla="*/ 7964 w 10100"/>
              <a:gd name="connsiteY356" fmla="*/ 10000 h 11921"/>
              <a:gd name="connsiteX357" fmla="*/ 7988 w 10100"/>
              <a:gd name="connsiteY357" fmla="*/ 10000 h 11921"/>
              <a:gd name="connsiteX358" fmla="*/ 8008 w 10100"/>
              <a:gd name="connsiteY358" fmla="*/ 10000 h 11921"/>
              <a:gd name="connsiteX359" fmla="*/ 8032 w 10100"/>
              <a:gd name="connsiteY359" fmla="*/ 10000 h 11921"/>
              <a:gd name="connsiteX360" fmla="*/ 8055 w 10100"/>
              <a:gd name="connsiteY360" fmla="*/ 10000 h 11921"/>
              <a:gd name="connsiteX361" fmla="*/ 8076 w 10100"/>
              <a:gd name="connsiteY361" fmla="*/ 10000 h 11921"/>
              <a:gd name="connsiteX362" fmla="*/ 8096 w 10100"/>
              <a:gd name="connsiteY362" fmla="*/ 10000 h 11921"/>
              <a:gd name="connsiteX363" fmla="*/ 8120 w 10100"/>
              <a:gd name="connsiteY363" fmla="*/ 10000 h 11921"/>
              <a:gd name="connsiteX364" fmla="*/ 8143 w 10100"/>
              <a:gd name="connsiteY364" fmla="*/ 10000 h 11921"/>
              <a:gd name="connsiteX365" fmla="*/ 8164 w 10100"/>
              <a:gd name="connsiteY365" fmla="*/ 10000 h 11921"/>
              <a:gd name="connsiteX366" fmla="*/ 8187 w 10100"/>
              <a:gd name="connsiteY366" fmla="*/ 10000 h 11921"/>
              <a:gd name="connsiteX367" fmla="*/ 8211 w 10100"/>
              <a:gd name="connsiteY367" fmla="*/ 10000 h 11921"/>
              <a:gd name="connsiteX368" fmla="*/ 8231 w 10100"/>
              <a:gd name="connsiteY368" fmla="*/ 10000 h 11921"/>
              <a:gd name="connsiteX369" fmla="*/ 8255 w 10100"/>
              <a:gd name="connsiteY369" fmla="*/ 10000 h 11921"/>
              <a:gd name="connsiteX370" fmla="*/ 8278 w 10100"/>
              <a:gd name="connsiteY370" fmla="*/ 10000 h 11921"/>
              <a:gd name="connsiteX371" fmla="*/ 8299 w 10100"/>
              <a:gd name="connsiteY371" fmla="*/ 10000 h 11921"/>
              <a:gd name="connsiteX372" fmla="*/ 8322 w 10100"/>
              <a:gd name="connsiteY372" fmla="*/ 10000 h 11921"/>
              <a:gd name="connsiteX373" fmla="*/ 8346 w 10100"/>
              <a:gd name="connsiteY373" fmla="*/ 10000 h 11921"/>
              <a:gd name="connsiteX374" fmla="*/ 8366 w 10100"/>
              <a:gd name="connsiteY374" fmla="*/ 10000 h 11921"/>
              <a:gd name="connsiteX375" fmla="*/ 8390 w 10100"/>
              <a:gd name="connsiteY375" fmla="*/ 10000 h 11921"/>
              <a:gd name="connsiteX376" fmla="*/ 8413 w 10100"/>
              <a:gd name="connsiteY376" fmla="*/ 10000 h 11921"/>
              <a:gd name="connsiteX377" fmla="*/ 8434 w 10100"/>
              <a:gd name="connsiteY377" fmla="*/ 10000 h 11921"/>
              <a:gd name="connsiteX378" fmla="*/ 8457 w 10100"/>
              <a:gd name="connsiteY378" fmla="*/ 10000 h 11921"/>
              <a:gd name="connsiteX379" fmla="*/ 8478 w 10100"/>
              <a:gd name="connsiteY379" fmla="*/ 10000 h 11921"/>
              <a:gd name="connsiteX380" fmla="*/ 8501 w 10100"/>
              <a:gd name="connsiteY380" fmla="*/ 10000 h 11921"/>
              <a:gd name="connsiteX381" fmla="*/ 8522 w 10100"/>
              <a:gd name="connsiteY381" fmla="*/ 10000 h 11921"/>
              <a:gd name="connsiteX382" fmla="*/ 8545 w 10100"/>
              <a:gd name="connsiteY382" fmla="*/ 10000 h 11921"/>
              <a:gd name="connsiteX383" fmla="*/ 8568 w 10100"/>
              <a:gd name="connsiteY383" fmla="*/ 10000 h 11921"/>
              <a:gd name="connsiteX384" fmla="*/ 8589 w 10100"/>
              <a:gd name="connsiteY384" fmla="*/ 10000 h 11921"/>
              <a:gd name="connsiteX385" fmla="*/ 8612 w 10100"/>
              <a:gd name="connsiteY385" fmla="*/ 10000 h 11921"/>
              <a:gd name="connsiteX386" fmla="*/ 8636 w 10100"/>
              <a:gd name="connsiteY386" fmla="*/ 10000 h 11921"/>
              <a:gd name="connsiteX387" fmla="*/ 8656 w 10100"/>
              <a:gd name="connsiteY387" fmla="*/ 10000 h 11921"/>
              <a:gd name="connsiteX388" fmla="*/ 8680 w 10100"/>
              <a:gd name="connsiteY388" fmla="*/ 10000 h 11921"/>
              <a:gd name="connsiteX389" fmla="*/ 8703 w 10100"/>
              <a:gd name="connsiteY389" fmla="*/ 10000 h 11921"/>
              <a:gd name="connsiteX390" fmla="*/ 8724 w 10100"/>
              <a:gd name="connsiteY390" fmla="*/ 10000 h 11921"/>
              <a:gd name="connsiteX391" fmla="*/ 8747 w 10100"/>
              <a:gd name="connsiteY391" fmla="*/ 10000 h 11921"/>
              <a:gd name="connsiteX392" fmla="*/ 8771 w 10100"/>
              <a:gd name="connsiteY392" fmla="*/ 10000 h 11921"/>
              <a:gd name="connsiteX393" fmla="*/ 8791 w 10100"/>
              <a:gd name="connsiteY393" fmla="*/ 10000 h 11921"/>
              <a:gd name="connsiteX394" fmla="*/ 8815 w 10100"/>
              <a:gd name="connsiteY394" fmla="*/ 10000 h 11921"/>
              <a:gd name="connsiteX395" fmla="*/ 8838 w 10100"/>
              <a:gd name="connsiteY395" fmla="*/ 10000 h 11921"/>
              <a:gd name="connsiteX396" fmla="*/ 8859 w 10100"/>
              <a:gd name="connsiteY396" fmla="*/ 10000 h 11921"/>
              <a:gd name="connsiteX397" fmla="*/ 8879 w 10100"/>
              <a:gd name="connsiteY397" fmla="*/ 10000 h 11921"/>
              <a:gd name="connsiteX398" fmla="*/ 8903 w 10100"/>
              <a:gd name="connsiteY398" fmla="*/ 10000 h 11921"/>
              <a:gd name="connsiteX399" fmla="*/ 8923 w 10100"/>
              <a:gd name="connsiteY399" fmla="*/ 10000 h 11921"/>
              <a:gd name="connsiteX400" fmla="*/ 8947 w 10100"/>
              <a:gd name="connsiteY400" fmla="*/ 10000 h 11921"/>
              <a:gd name="connsiteX401" fmla="*/ 8970 w 10100"/>
              <a:gd name="connsiteY401" fmla="*/ 10000 h 11921"/>
              <a:gd name="connsiteX402" fmla="*/ 8994 w 10100"/>
              <a:gd name="connsiteY402" fmla="*/ 10000 h 11921"/>
              <a:gd name="connsiteX403" fmla="*/ 9014 w 10100"/>
              <a:gd name="connsiteY403" fmla="*/ 10000 h 11921"/>
              <a:gd name="connsiteX404" fmla="*/ 9038 w 10100"/>
              <a:gd name="connsiteY404" fmla="*/ 10000 h 11921"/>
              <a:gd name="connsiteX405" fmla="*/ 9061 w 10100"/>
              <a:gd name="connsiteY405" fmla="*/ 10000 h 11921"/>
              <a:gd name="connsiteX406" fmla="*/ 9082 w 10100"/>
              <a:gd name="connsiteY406" fmla="*/ 10000 h 11921"/>
              <a:gd name="connsiteX407" fmla="*/ 9105 w 10100"/>
              <a:gd name="connsiteY407" fmla="*/ 10000 h 11921"/>
              <a:gd name="connsiteX408" fmla="*/ 9129 w 10100"/>
              <a:gd name="connsiteY408" fmla="*/ 10000 h 11921"/>
              <a:gd name="connsiteX409" fmla="*/ 9149 w 10100"/>
              <a:gd name="connsiteY409" fmla="*/ 10000 h 11921"/>
              <a:gd name="connsiteX410" fmla="*/ 9173 w 10100"/>
              <a:gd name="connsiteY410" fmla="*/ 10000 h 11921"/>
              <a:gd name="connsiteX411" fmla="*/ 9196 w 10100"/>
              <a:gd name="connsiteY411" fmla="*/ 10000 h 11921"/>
              <a:gd name="connsiteX412" fmla="*/ 9217 w 10100"/>
              <a:gd name="connsiteY412" fmla="*/ 10000 h 11921"/>
              <a:gd name="connsiteX413" fmla="*/ 9240 w 10100"/>
              <a:gd name="connsiteY413" fmla="*/ 10000 h 11921"/>
              <a:gd name="connsiteX414" fmla="*/ 9264 w 10100"/>
              <a:gd name="connsiteY414" fmla="*/ 10000 h 11921"/>
              <a:gd name="connsiteX415" fmla="*/ 9281 w 10100"/>
              <a:gd name="connsiteY415" fmla="*/ 10000 h 11921"/>
              <a:gd name="connsiteX416" fmla="*/ 9305 w 10100"/>
              <a:gd name="connsiteY416" fmla="*/ 10000 h 11921"/>
              <a:gd name="connsiteX417" fmla="*/ 9328 w 10100"/>
              <a:gd name="connsiteY417" fmla="*/ 10000 h 11921"/>
              <a:gd name="connsiteX418" fmla="*/ 9349 w 10100"/>
              <a:gd name="connsiteY418" fmla="*/ 10000 h 11921"/>
              <a:gd name="connsiteX419" fmla="*/ 9372 w 10100"/>
              <a:gd name="connsiteY419" fmla="*/ 10000 h 11921"/>
              <a:gd name="connsiteX420" fmla="*/ 9396 w 10100"/>
              <a:gd name="connsiteY420" fmla="*/ 10000 h 11921"/>
              <a:gd name="connsiteX421" fmla="*/ 9419 w 10100"/>
              <a:gd name="connsiteY421" fmla="*/ 10000 h 11921"/>
              <a:gd name="connsiteX422" fmla="*/ 9440 w 10100"/>
              <a:gd name="connsiteY422" fmla="*/ 10000 h 11921"/>
              <a:gd name="connsiteX423" fmla="*/ 9463 w 10100"/>
              <a:gd name="connsiteY423" fmla="*/ 10000 h 11921"/>
              <a:gd name="connsiteX424" fmla="*/ 9487 w 10100"/>
              <a:gd name="connsiteY424" fmla="*/ 10000 h 11921"/>
              <a:gd name="connsiteX425" fmla="*/ 9507 w 10100"/>
              <a:gd name="connsiteY425" fmla="*/ 10000 h 11921"/>
              <a:gd name="connsiteX426" fmla="*/ 9531 w 10100"/>
              <a:gd name="connsiteY426" fmla="*/ 10000 h 11921"/>
              <a:gd name="connsiteX427" fmla="*/ 9554 w 10100"/>
              <a:gd name="connsiteY427" fmla="*/ 10000 h 11921"/>
              <a:gd name="connsiteX428" fmla="*/ 9575 w 10100"/>
              <a:gd name="connsiteY428" fmla="*/ 10000 h 11921"/>
              <a:gd name="connsiteX429" fmla="*/ 9598 w 10100"/>
              <a:gd name="connsiteY429" fmla="*/ 10000 h 11921"/>
              <a:gd name="connsiteX430" fmla="*/ 9622 w 10100"/>
              <a:gd name="connsiteY430" fmla="*/ 10000 h 11921"/>
              <a:gd name="connsiteX431" fmla="*/ 9642 w 10100"/>
              <a:gd name="connsiteY431" fmla="*/ 10000 h 11921"/>
              <a:gd name="connsiteX432" fmla="*/ 9663 w 10100"/>
              <a:gd name="connsiteY432" fmla="*/ 10000 h 11921"/>
              <a:gd name="connsiteX433" fmla="*/ 9686 w 10100"/>
              <a:gd name="connsiteY433" fmla="*/ 10000 h 11921"/>
              <a:gd name="connsiteX434" fmla="*/ 9707 w 10100"/>
              <a:gd name="connsiteY434" fmla="*/ 10000 h 11921"/>
              <a:gd name="connsiteX435" fmla="*/ 9730 w 10100"/>
              <a:gd name="connsiteY435" fmla="*/ 10000 h 11921"/>
              <a:gd name="connsiteX436" fmla="*/ 9754 w 10100"/>
              <a:gd name="connsiteY436" fmla="*/ 10000 h 11921"/>
              <a:gd name="connsiteX437" fmla="*/ 9774 w 10100"/>
              <a:gd name="connsiteY437" fmla="*/ 10000 h 11921"/>
              <a:gd name="connsiteX438" fmla="*/ 9798 w 10100"/>
              <a:gd name="connsiteY438" fmla="*/ 10000 h 11921"/>
              <a:gd name="connsiteX439" fmla="*/ 9821 w 10100"/>
              <a:gd name="connsiteY439" fmla="*/ 10000 h 11921"/>
              <a:gd name="connsiteX440" fmla="*/ 9845 w 10100"/>
              <a:gd name="connsiteY440" fmla="*/ 10000 h 11921"/>
              <a:gd name="connsiteX441" fmla="*/ 9865 w 10100"/>
              <a:gd name="connsiteY441" fmla="*/ 10000 h 11921"/>
              <a:gd name="connsiteX442" fmla="*/ 9889 w 10100"/>
              <a:gd name="connsiteY442" fmla="*/ 10000 h 11921"/>
              <a:gd name="connsiteX443" fmla="*/ 9912 w 10100"/>
              <a:gd name="connsiteY443" fmla="*/ 10000 h 11921"/>
              <a:gd name="connsiteX444" fmla="*/ 9933 w 10100"/>
              <a:gd name="connsiteY444" fmla="*/ 10000 h 11921"/>
              <a:gd name="connsiteX445" fmla="*/ 9956 w 10100"/>
              <a:gd name="connsiteY445" fmla="*/ 10000 h 11921"/>
              <a:gd name="connsiteX446" fmla="*/ 9979 w 10100"/>
              <a:gd name="connsiteY446" fmla="*/ 10000 h 11921"/>
              <a:gd name="connsiteX447" fmla="*/ 10100 w 10100"/>
              <a:gd name="connsiteY447" fmla="*/ 10317 h 11921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221 w 10100"/>
              <a:gd name="connsiteY143" fmla="*/ 10000 h 10317"/>
              <a:gd name="connsiteX144" fmla="*/ 3244 w 10100"/>
              <a:gd name="connsiteY144" fmla="*/ 10000 h 10317"/>
              <a:gd name="connsiteX145" fmla="*/ 3265 w 10100"/>
              <a:gd name="connsiteY145" fmla="*/ 10000 h 10317"/>
              <a:gd name="connsiteX146" fmla="*/ 3288 w 10100"/>
              <a:gd name="connsiteY146" fmla="*/ 10000 h 10317"/>
              <a:gd name="connsiteX147" fmla="*/ 3312 w 10100"/>
              <a:gd name="connsiteY147" fmla="*/ 10000 h 10317"/>
              <a:gd name="connsiteX148" fmla="*/ 3332 w 10100"/>
              <a:gd name="connsiteY148" fmla="*/ 10000 h 10317"/>
              <a:gd name="connsiteX149" fmla="*/ 3353 w 10100"/>
              <a:gd name="connsiteY149" fmla="*/ 10000 h 10317"/>
              <a:gd name="connsiteX150" fmla="*/ 3376 w 10100"/>
              <a:gd name="connsiteY150" fmla="*/ 10000 h 10317"/>
              <a:gd name="connsiteX151" fmla="*/ 3400 w 10100"/>
              <a:gd name="connsiteY151" fmla="*/ 10000 h 10317"/>
              <a:gd name="connsiteX152" fmla="*/ 3420 w 10100"/>
              <a:gd name="connsiteY152" fmla="*/ 10000 h 10317"/>
              <a:gd name="connsiteX153" fmla="*/ 3444 w 10100"/>
              <a:gd name="connsiteY153" fmla="*/ 10000 h 10317"/>
              <a:gd name="connsiteX154" fmla="*/ 3467 w 10100"/>
              <a:gd name="connsiteY154" fmla="*/ 10000 h 10317"/>
              <a:gd name="connsiteX155" fmla="*/ 3488 w 10100"/>
              <a:gd name="connsiteY155" fmla="*/ 10000 h 10317"/>
              <a:gd name="connsiteX156" fmla="*/ 3511 w 10100"/>
              <a:gd name="connsiteY156" fmla="*/ 10000 h 10317"/>
              <a:gd name="connsiteX157" fmla="*/ 3535 w 10100"/>
              <a:gd name="connsiteY157" fmla="*/ 10000 h 10317"/>
              <a:gd name="connsiteX158" fmla="*/ 3555 w 10100"/>
              <a:gd name="connsiteY158" fmla="*/ 10000 h 10317"/>
              <a:gd name="connsiteX159" fmla="*/ 3579 w 10100"/>
              <a:gd name="connsiteY159" fmla="*/ 10000 h 10317"/>
              <a:gd name="connsiteX160" fmla="*/ 3602 w 10100"/>
              <a:gd name="connsiteY160" fmla="*/ 10000 h 10317"/>
              <a:gd name="connsiteX161" fmla="*/ 3623 w 10100"/>
              <a:gd name="connsiteY161" fmla="*/ 10000 h 10317"/>
              <a:gd name="connsiteX162" fmla="*/ 3646 w 10100"/>
              <a:gd name="connsiteY162" fmla="*/ 10000 h 10317"/>
              <a:gd name="connsiteX163" fmla="*/ 3670 w 10100"/>
              <a:gd name="connsiteY163" fmla="*/ 10000 h 10317"/>
              <a:gd name="connsiteX164" fmla="*/ 3690 w 10100"/>
              <a:gd name="connsiteY164" fmla="*/ 10000 h 10317"/>
              <a:gd name="connsiteX165" fmla="*/ 3714 w 10100"/>
              <a:gd name="connsiteY165" fmla="*/ 10000 h 10317"/>
              <a:gd name="connsiteX166" fmla="*/ 3734 w 10100"/>
              <a:gd name="connsiteY166" fmla="*/ 10000 h 10317"/>
              <a:gd name="connsiteX167" fmla="*/ 3755 w 10100"/>
              <a:gd name="connsiteY167" fmla="*/ 10000 h 10317"/>
              <a:gd name="connsiteX168" fmla="*/ 3778 w 10100"/>
              <a:gd name="connsiteY168" fmla="*/ 10000 h 10317"/>
              <a:gd name="connsiteX169" fmla="*/ 3802 w 10100"/>
              <a:gd name="connsiteY169" fmla="*/ 10000 h 10317"/>
              <a:gd name="connsiteX170" fmla="*/ 3825 w 10100"/>
              <a:gd name="connsiteY170" fmla="*/ 10000 h 10317"/>
              <a:gd name="connsiteX171" fmla="*/ 3846 w 10100"/>
              <a:gd name="connsiteY171" fmla="*/ 10000 h 10317"/>
              <a:gd name="connsiteX172" fmla="*/ 3869 w 10100"/>
              <a:gd name="connsiteY172" fmla="*/ 10000 h 10317"/>
              <a:gd name="connsiteX173" fmla="*/ 3893 w 10100"/>
              <a:gd name="connsiteY173" fmla="*/ 10000 h 10317"/>
              <a:gd name="connsiteX174" fmla="*/ 3913 w 10100"/>
              <a:gd name="connsiteY174" fmla="*/ 10000 h 10317"/>
              <a:gd name="connsiteX175" fmla="*/ 3937 w 10100"/>
              <a:gd name="connsiteY175" fmla="*/ 10000 h 10317"/>
              <a:gd name="connsiteX176" fmla="*/ 3960 w 10100"/>
              <a:gd name="connsiteY176" fmla="*/ 10000 h 10317"/>
              <a:gd name="connsiteX177" fmla="*/ 3981 w 10100"/>
              <a:gd name="connsiteY177" fmla="*/ 10000 h 10317"/>
              <a:gd name="connsiteX178" fmla="*/ 4004 w 10100"/>
              <a:gd name="connsiteY178" fmla="*/ 10000 h 10317"/>
              <a:gd name="connsiteX179" fmla="*/ 4028 w 10100"/>
              <a:gd name="connsiteY179" fmla="*/ 10000 h 10317"/>
              <a:gd name="connsiteX180" fmla="*/ 4048 w 10100"/>
              <a:gd name="connsiteY180" fmla="*/ 10000 h 10317"/>
              <a:gd name="connsiteX181" fmla="*/ 4072 w 10100"/>
              <a:gd name="connsiteY181" fmla="*/ 10000 h 10317"/>
              <a:gd name="connsiteX182" fmla="*/ 4095 w 10100"/>
              <a:gd name="connsiteY182" fmla="*/ 10000 h 10317"/>
              <a:gd name="connsiteX183" fmla="*/ 4116 w 10100"/>
              <a:gd name="connsiteY183" fmla="*/ 10000 h 10317"/>
              <a:gd name="connsiteX184" fmla="*/ 4136 w 10100"/>
              <a:gd name="connsiteY184" fmla="*/ 10000 h 10317"/>
              <a:gd name="connsiteX185" fmla="*/ 4160 w 10100"/>
              <a:gd name="connsiteY185" fmla="*/ 10000 h 10317"/>
              <a:gd name="connsiteX186" fmla="*/ 4180 w 10100"/>
              <a:gd name="connsiteY186" fmla="*/ 10000 h 10317"/>
              <a:gd name="connsiteX187" fmla="*/ 4204 w 10100"/>
              <a:gd name="connsiteY187" fmla="*/ 10000 h 10317"/>
              <a:gd name="connsiteX188" fmla="*/ 4227 w 10100"/>
              <a:gd name="connsiteY188" fmla="*/ 10000 h 10317"/>
              <a:gd name="connsiteX189" fmla="*/ 4251 w 10100"/>
              <a:gd name="connsiteY189" fmla="*/ 10000 h 10317"/>
              <a:gd name="connsiteX190" fmla="*/ 4271 w 10100"/>
              <a:gd name="connsiteY190" fmla="*/ 10000 h 10317"/>
              <a:gd name="connsiteX191" fmla="*/ 4295 w 10100"/>
              <a:gd name="connsiteY191" fmla="*/ 10000 h 10317"/>
              <a:gd name="connsiteX192" fmla="*/ 4318 w 10100"/>
              <a:gd name="connsiteY192" fmla="*/ 10000 h 10317"/>
              <a:gd name="connsiteX193" fmla="*/ 4339 w 10100"/>
              <a:gd name="connsiteY193" fmla="*/ 10000 h 10317"/>
              <a:gd name="connsiteX194" fmla="*/ 4362 w 10100"/>
              <a:gd name="connsiteY194" fmla="*/ 10000 h 10317"/>
              <a:gd name="connsiteX195" fmla="*/ 4385 w 10100"/>
              <a:gd name="connsiteY195" fmla="*/ 10000 h 10317"/>
              <a:gd name="connsiteX196" fmla="*/ 4406 w 10100"/>
              <a:gd name="connsiteY196" fmla="*/ 10000 h 10317"/>
              <a:gd name="connsiteX197" fmla="*/ 4429 w 10100"/>
              <a:gd name="connsiteY197" fmla="*/ 10000 h 10317"/>
              <a:gd name="connsiteX198" fmla="*/ 4453 w 10100"/>
              <a:gd name="connsiteY198" fmla="*/ 10000 h 10317"/>
              <a:gd name="connsiteX199" fmla="*/ 4473 w 10100"/>
              <a:gd name="connsiteY199" fmla="*/ 10000 h 10317"/>
              <a:gd name="connsiteX200" fmla="*/ 4497 w 10100"/>
              <a:gd name="connsiteY200" fmla="*/ 10000 h 10317"/>
              <a:gd name="connsiteX201" fmla="*/ 4520 w 10100"/>
              <a:gd name="connsiteY201" fmla="*/ 10000 h 10317"/>
              <a:gd name="connsiteX202" fmla="*/ 4538 w 10100"/>
              <a:gd name="connsiteY202" fmla="*/ 10000 h 10317"/>
              <a:gd name="connsiteX203" fmla="*/ 4561 w 10100"/>
              <a:gd name="connsiteY203" fmla="*/ 10000 h 10317"/>
              <a:gd name="connsiteX204" fmla="*/ 4585 w 10100"/>
              <a:gd name="connsiteY204" fmla="*/ 10000 h 10317"/>
              <a:gd name="connsiteX205" fmla="*/ 4605 w 10100"/>
              <a:gd name="connsiteY205" fmla="*/ 10000 h 10317"/>
              <a:gd name="connsiteX206" fmla="*/ 4629 w 10100"/>
              <a:gd name="connsiteY206" fmla="*/ 10000 h 10317"/>
              <a:gd name="connsiteX207" fmla="*/ 4652 w 10100"/>
              <a:gd name="connsiteY207" fmla="*/ 10000 h 10317"/>
              <a:gd name="connsiteX208" fmla="*/ 4676 w 10100"/>
              <a:gd name="connsiteY208" fmla="*/ 10000 h 10317"/>
              <a:gd name="connsiteX209" fmla="*/ 4696 w 10100"/>
              <a:gd name="connsiteY209" fmla="*/ 10000 h 10317"/>
              <a:gd name="connsiteX210" fmla="*/ 4720 w 10100"/>
              <a:gd name="connsiteY210" fmla="*/ 10000 h 10317"/>
              <a:gd name="connsiteX211" fmla="*/ 4743 w 10100"/>
              <a:gd name="connsiteY211" fmla="*/ 10000 h 10317"/>
              <a:gd name="connsiteX212" fmla="*/ 4764 w 10100"/>
              <a:gd name="connsiteY212" fmla="*/ 10000 h 10317"/>
              <a:gd name="connsiteX213" fmla="*/ 4787 w 10100"/>
              <a:gd name="connsiteY213" fmla="*/ 10000 h 10317"/>
              <a:gd name="connsiteX214" fmla="*/ 4811 w 10100"/>
              <a:gd name="connsiteY214" fmla="*/ 10000 h 10317"/>
              <a:gd name="connsiteX215" fmla="*/ 4831 w 10100"/>
              <a:gd name="connsiteY215" fmla="*/ 10000 h 10317"/>
              <a:gd name="connsiteX216" fmla="*/ 4855 w 10100"/>
              <a:gd name="connsiteY216" fmla="*/ 10000 h 10317"/>
              <a:gd name="connsiteX217" fmla="*/ 4878 w 10100"/>
              <a:gd name="connsiteY217" fmla="*/ 10000 h 10317"/>
              <a:gd name="connsiteX218" fmla="*/ 4899 w 10100"/>
              <a:gd name="connsiteY218" fmla="*/ 10000 h 10317"/>
              <a:gd name="connsiteX219" fmla="*/ 4919 w 10100"/>
              <a:gd name="connsiteY219" fmla="*/ 10000 h 10317"/>
              <a:gd name="connsiteX220" fmla="*/ 4943 w 10100"/>
              <a:gd name="connsiteY220" fmla="*/ 10000 h 10317"/>
              <a:gd name="connsiteX221" fmla="*/ 4963 w 10100"/>
              <a:gd name="connsiteY221" fmla="*/ 10000 h 10317"/>
              <a:gd name="connsiteX222" fmla="*/ 4987 w 10100"/>
              <a:gd name="connsiteY222" fmla="*/ 10000 h 10317"/>
              <a:gd name="connsiteX223" fmla="*/ 5010 w 10100"/>
              <a:gd name="connsiteY223" fmla="*/ 10000 h 10317"/>
              <a:gd name="connsiteX224" fmla="*/ 5031 w 10100"/>
              <a:gd name="connsiteY224" fmla="*/ 10000 h 10317"/>
              <a:gd name="connsiteX225" fmla="*/ 5054 w 10100"/>
              <a:gd name="connsiteY225" fmla="*/ 10000 h 10317"/>
              <a:gd name="connsiteX226" fmla="*/ 5078 w 10100"/>
              <a:gd name="connsiteY226" fmla="*/ 10000 h 10317"/>
              <a:gd name="connsiteX227" fmla="*/ 5101 w 10100"/>
              <a:gd name="connsiteY227" fmla="*/ 10000 h 10317"/>
              <a:gd name="connsiteX228" fmla="*/ 5122 w 10100"/>
              <a:gd name="connsiteY228" fmla="*/ 10000 h 10317"/>
              <a:gd name="connsiteX229" fmla="*/ 5145 w 10100"/>
              <a:gd name="connsiteY229" fmla="*/ 10000 h 10317"/>
              <a:gd name="connsiteX230" fmla="*/ 5169 w 10100"/>
              <a:gd name="connsiteY230" fmla="*/ 10000 h 10317"/>
              <a:gd name="connsiteX231" fmla="*/ 5189 w 10100"/>
              <a:gd name="connsiteY231" fmla="*/ 10000 h 10317"/>
              <a:gd name="connsiteX232" fmla="*/ 5213 w 10100"/>
              <a:gd name="connsiteY232" fmla="*/ 10000 h 10317"/>
              <a:gd name="connsiteX233" fmla="*/ 5236 w 10100"/>
              <a:gd name="connsiteY233" fmla="*/ 10000 h 10317"/>
              <a:gd name="connsiteX234" fmla="*/ 5257 w 10100"/>
              <a:gd name="connsiteY234" fmla="*/ 10000 h 10317"/>
              <a:gd name="connsiteX235" fmla="*/ 5280 w 10100"/>
              <a:gd name="connsiteY235" fmla="*/ 10000 h 10317"/>
              <a:gd name="connsiteX236" fmla="*/ 5304 w 10100"/>
              <a:gd name="connsiteY236" fmla="*/ 10000 h 10317"/>
              <a:gd name="connsiteX237" fmla="*/ 5321 w 10100"/>
              <a:gd name="connsiteY237" fmla="*/ 10000 h 10317"/>
              <a:gd name="connsiteX238" fmla="*/ 5345 w 10100"/>
              <a:gd name="connsiteY238" fmla="*/ 10000 h 10317"/>
              <a:gd name="connsiteX239" fmla="*/ 5368 w 10100"/>
              <a:gd name="connsiteY239" fmla="*/ 10000 h 10317"/>
              <a:gd name="connsiteX240" fmla="*/ 5389 w 10100"/>
              <a:gd name="connsiteY240" fmla="*/ 10000 h 10317"/>
              <a:gd name="connsiteX241" fmla="*/ 5412 w 10100"/>
              <a:gd name="connsiteY241" fmla="*/ 10000 h 10317"/>
              <a:gd name="connsiteX242" fmla="*/ 5436 w 10100"/>
              <a:gd name="connsiteY242" fmla="*/ 10000 h 10317"/>
              <a:gd name="connsiteX243" fmla="*/ 5456 w 10100"/>
              <a:gd name="connsiteY243" fmla="*/ 10000 h 10317"/>
              <a:gd name="connsiteX244" fmla="*/ 5480 w 10100"/>
              <a:gd name="connsiteY244" fmla="*/ 10000 h 10317"/>
              <a:gd name="connsiteX245" fmla="*/ 5503 w 10100"/>
              <a:gd name="connsiteY245" fmla="*/ 10000 h 10317"/>
              <a:gd name="connsiteX246" fmla="*/ 5527 w 10100"/>
              <a:gd name="connsiteY246" fmla="*/ 10000 h 10317"/>
              <a:gd name="connsiteX247" fmla="*/ 5547 w 10100"/>
              <a:gd name="connsiteY247" fmla="*/ 10000 h 10317"/>
              <a:gd name="connsiteX248" fmla="*/ 5571 w 10100"/>
              <a:gd name="connsiteY248" fmla="*/ 10000 h 10317"/>
              <a:gd name="connsiteX249" fmla="*/ 5594 w 10100"/>
              <a:gd name="connsiteY249" fmla="*/ 10000 h 10317"/>
              <a:gd name="connsiteX250" fmla="*/ 5615 w 10100"/>
              <a:gd name="connsiteY250" fmla="*/ 10000 h 10317"/>
              <a:gd name="connsiteX251" fmla="*/ 5638 w 10100"/>
              <a:gd name="connsiteY251" fmla="*/ 10000 h 10317"/>
              <a:gd name="connsiteX252" fmla="*/ 5661 w 10100"/>
              <a:gd name="connsiteY252" fmla="*/ 10000 h 10317"/>
              <a:gd name="connsiteX253" fmla="*/ 5682 w 10100"/>
              <a:gd name="connsiteY253" fmla="*/ 10000 h 10317"/>
              <a:gd name="connsiteX254" fmla="*/ 5705 w 10100"/>
              <a:gd name="connsiteY254" fmla="*/ 10000 h 10317"/>
              <a:gd name="connsiteX255" fmla="*/ 5726 w 10100"/>
              <a:gd name="connsiteY255" fmla="*/ 10000 h 10317"/>
              <a:gd name="connsiteX256" fmla="*/ 5747 w 10100"/>
              <a:gd name="connsiteY256" fmla="*/ 10000 h 10317"/>
              <a:gd name="connsiteX257" fmla="*/ 5770 w 10100"/>
              <a:gd name="connsiteY257" fmla="*/ 10000 h 10317"/>
              <a:gd name="connsiteX258" fmla="*/ 5793 w 10100"/>
              <a:gd name="connsiteY258" fmla="*/ 10000 h 10317"/>
              <a:gd name="connsiteX259" fmla="*/ 5814 w 10100"/>
              <a:gd name="connsiteY259" fmla="*/ 10000 h 10317"/>
              <a:gd name="connsiteX260" fmla="*/ 5837 w 10100"/>
              <a:gd name="connsiteY260" fmla="*/ 10000 h 10317"/>
              <a:gd name="connsiteX261" fmla="*/ 5861 w 10100"/>
              <a:gd name="connsiteY261" fmla="*/ 10000 h 10317"/>
              <a:gd name="connsiteX262" fmla="*/ 5881 w 10100"/>
              <a:gd name="connsiteY262" fmla="*/ 10000 h 10317"/>
              <a:gd name="connsiteX263" fmla="*/ 5905 w 10100"/>
              <a:gd name="connsiteY263" fmla="*/ 10000 h 10317"/>
              <a:gd name="connsiteX264" fmla="*/ 5928 w 10100"/>
              <a:gd name="connsiteY264" fmla="*/ 10000 h 10317"/>
              <a:gd name="connsiteX265" fmla="*/ 5952 w 10100"/>
              <a:gd name="connsiteY265" fmla="*/ 10000 h 10317"/>
              <a:gd name="connsiteX266" fmla="*/ 5972 w 10100"/>
              <a:gd name="connsiteY266" fmla="*/ 10000 h 10317"/>
              <a:gd name="connsiteX267" fmla="*/ 5996 w 10100"/>
              <a:gd name="connsiteY267" fmla="*/ 10000 h 10317"/>
              <a:gd name="connsiteX268" fmla="*/ 6019 w 10100"/>
              <a:gd name="connsiteY268" fmla="*/ 10000 h 10317"/>
              <a:gd name="connsiteX269" fmla="*/ 6040 w 10100"/>
              <a:gd name="connsiteY269" fmla="*/ 10000 h 10317"/>
              <a:gd name="connsiteX270" fmla="*/ 6063 w 10100"/>
              <a:gd name="connsiteY270" fmla="*/ 10000 h 10317"/>
              <a:gd name="connsiteX271" fmla="*/ 6087 w 10100"/>
              <a:gd name="connsiteY271" fmla="*/ 10000 h 10317"/>
              <a:gd name="connsiteX272" fmla="*/ 6104 w 10100"/>
              <a:gd name="connsiteY272" fmla="*/ 10000 h 10317"/>
              <a:gd name="connsiteX273" fmla="*/ 6128 w 10100"/>
              <a:gd name="connsiteY273" fmla="*/ 10000 h 10317"/>
              <a:gd name="connsiteX274" fmla="*/ 6151 w 10100"/>
              <a:gd name="connsiteY274" fmla="*/ 10000 h 10317"/>
              <a:gd name="connsiteX275" fmla="*/ 6172 w 10100"/>
              <a:gd name="connsiteY275" fmla="*/ 10000 h 10317"/>
              <a:gd name="connsiteX276" fmla="*/ 6195 w 10100"/>
              <a:gd name="connsiteY276" fmla="*/ 10000 h 10317"/>
              <a:gd name="connsiteX277" fmla="*/ 6219 w 10100"/>
              <a:gd name="connsiteY277" fmla="*/ 10000 h 10317"/>
              <a:gd name="connsiteX278" fmla="*/ 6239 w 10100"/>
              <a:gd name="connsiteY278" fmla="*/ 10000 h 10317"/>
              <a:gd name="connsiteX279" fmla="*/ 6263 w 10100"/>
              <a:gd name="connsiteY279" fmla="*/ 10000 h 10317"/>
              <a:gd name="connsiteX280" fmla="*/ 6286 w 10100"/>
              <a:gd name="connsiteY280" fmla="*/ 10000 h 10317"/>
              <a:gd name="connsiteX281" fmla="*/ 6307 w 10100"/>
              <a:gd name="connsiteY281" fmla="*/ 10000 h 10317"/>
              <a:gd name="connsiteX282" fmla="*/ 6330 w 10100"/>
              <a:gd name="connsiteY282" fmla="*/ 10000 h 10317"/>
              <a:gd name="connsiteX283" fmla="*/ 6354 w 10100"/>
              <a:gd name="connsiteY283" fmla="*/ 10000 h 10317"/>
              <a:gd name="connsiteX284" fmla="*/ 6374 w 10100"/>
              <a:gd name="connsiteY284" fmla="*/ 10000 h 10317"/>
              <a:gd name="connsiteX285" fmla="*/ 6398 w 10100"/>
              <a:gd name="connsiteY285" fmla="*/ 10000 h 10317"/>
              <a:gd name="connsiteX286" fmla="*/ 6421 w 10100"/>
              <a:gd name="connsiteY286" fmla="*/ 10000 h 10317"/>
              <a:gd name="connsiteX287" fmla="*/ 6445 w 10100"/>
              <a:gd name="connsiteY287" fmla="*/ 10000 h 10317"/>
              <a:gd name="connsiteX288" fmla="*/ 6465 w 10100"/>
              <a:gd name="connsiteY288" fmla="*/ 10000 h 10317"/>
              <a:gd name="connsiteX289" fmla="*/ 6489 w 10100"/>
              <a:gd name="connsiteY289" fmla="*/ 10000 h 10317"/>
              <a:gd name="connsiteX290" fmla="*/ 6509 w 10100"/>
              <a:gd name="connsiteY290" fmla="*/ 10000 h 10317"/>
              <a:gd name="connsiteX291" fmla="*/ 6530 w 10100"/>
              <a:gd name="connsiteY291" fmla="*/ 10000 h 10317"/>
              <a:gd name="connsiteX292" fmla="*/ 6553 w 10100"/>
              <a:gd name="connsiteY292" fmla="*/ 10000 h 10317"/>
              <a:gd name="connsiteX293" fmla="*/ 6577 w 10100"/>
              <a:gd name="connsiteY293" fmla="*/ 10000 h 10317"/>
              <a:gd name="connsiteX294" fmla="*/ 6597 w 10100"/>
              <a:gd name="connsiteY294" fmla="*/ 10000 h 10317"/>
              <a:gd name="connsiteX295" fmla="*/ 6621 w 10100"/>
              <a:gd name="connsiteY295" fmla="*/ 10000 h 10317"/>
              <a:gd name="connsiteX296" fmla="*/ 6644 w 10100"/>
              <a:gd name="connsiteY296" fmla="*/ 10000 h 10317"/>
              <a:gd name="connsiteX297" fmla="*/ 6665 w 10100"/>
              <a:gd name="connsiteY297" fmla="*/ 10000 h 10317"/>
              <a:gd name="connsiteX298" fmla="*/ 6688 w 10100"/>
              <a:gd name="connsiteY298" fmla="*/ 10000 h 10317"/>
              <a:gd name="connsiteX299" fmla="*/ 6712 w 10100"/>
              <a:gd name="connsiteY299" fmla="*/ 10000 h 10317"/>
              <a:gd name="connsiteX300" fmla="*/ 6732 w 10100"/>
              <a:gd name="connsiteY300" fmla="*/ 10000 h 10317"/>
              <a:gd name="connsiteX301" fmla="*/ 6756 w 10100"/>
              <a:gd name="connsiteY301" fmla="*/ 10000 h 10317"/>
              <a:gd name="connsiteX302" fmla="*/ 6779 w 10100"/>
              <a:gd name="connsiteY302" fmla="*/ 10000 h 10317"/>
              <a:gd name="connsiteX303" fmla="*/ 6800 w 10100"/>
              <a:gd name="connsiteY303" fmla="*/ 10000 h 10317"/>
              <a:gd name="connsiteX304" fmla="*/ 6823 w 10100"/>
              <a:gd name="connsiteY304" fmla="*/ 10000 h 10317"/>
              <a:gd name="connsiteX305" fmla="*/ 6847 w 10100"/>
              <a:gd name="connsiteY305" fmla="*/ 10000 h 10317"/>
              <a:gd name="connsiteX306" fmla="*/ 6870 w 10100"/>
              <a:gd name="connsiteY306" fmla="*/ 10000 h 10317"/>
              <a:gd name="connsiteX307" fmla="*/ 6891 w 10100"/>
              <a:gd name="connsiteY307" fmla="*/ 10000 h 10317"/>
              <a:gd name="connsiteX308" fmla="*/ 6911 w 10100"/>
              <a:gd name="connsiteY308" fmla="*/ 10000 h 10317"/>
              <a:gd name="connsiteX309" fmla="*/ 6935 w 10100"/>
              <a:gd name="connsiteY309" fmla="*/ 10000 h 10317"/>
              <a:gd name="connsiteX310" fmla="*/ 6955 w 10100"/>
              <a:gd name="connsiteY310" fmla="*/ 10000 h 10317"/>
              <a:gd name="connsiteX311" fmla="*/ 6979 w 10100"/>
              <a:gd name="connsiteY311" fmla="*/ 10000 h 10317"/>
              <a:gd name="connsiteX312" fmla="*/ 7002 w 10100"/>
              <a:gd name="connsiteY312" fmla="*/ 10000 h 10317"/>
              <a:gd name="connsiteX313" fmla="*/ 7023 w 10100"/>
              <a:gd name="connsiteY313" fmla="*/ 10000 h 10317"/>
              <a:gd name="connsiteX314" fmla="*/ 7046 w 10100"/>
              <a:gd name="connsiteY314" fmla="*/ 10000 h 10317"/>
              <a:gd name="connsiteX315" fmla="*/ 7070 w 10100"/>
              <a:gd name="connsiteY315" fmla="*/ 10000 h 10317"/>
              <a:gd name="connsiteX316" fmla="*/ 7090 w 10100"/>
              <a:gd name="connsiteY316" fmla="*/ 10000 h 10317"/>
              <a:gd name="connsiteX317" fmla="*/ 7114 w 10100"/>
              <a:gd name="connsiteY317" fmla="*/ 10000 h 10317"/>
              <a:gd name="connsiteX318" fmla="*/ 7137 w 10100"/>
              <a:gd name="connsiteY318" fmla="*/ 10000 h 10317"/>
              <a:gd name="connsiteX319" fmla="*/ 7158 w 10100"/>
              <a:gd name="connsiteY319" fmla="*/ 10000 h 10317"/>
              <a:gd name="connsiteX320" fmla="*/ 7181 w 10100"/>
              <a:gd name="connsiteY320" fmla="*/ 10000 h 10317"/>
              <a:gd name="connsiteX321" fmla="*/ 7204 w 10100"/>
              <a:gd name="connsiteY321" fmla="*/ 10000 h 10317"/>
              <a:gd name="connsiteX322" fmla="*/ 7225 w 10100"/>
              <a:gd name="connsiteY322" fmla="*/ 10000 h 10317"/>
              <a:gd name="connsiteX323" fmla="*/ 7248 w 10100"/>
              <a:gd name="connsiteY323" fmla="*/ 10000 h 10317"/>
              <a:gd name="connsiteX324" fmla="*/ 7272 w 10100"/>
              <a:gd name="connsiteY324" fmla="*/ 10000 h 10317"/>
              <a:gd name="connsiteX325" fmla="*/ 7292 w 10100"/>
              <a:gd name="connsiteY325" fmla="*/ 10000 h 10317"/>
              <a:gd name="connsiteX326" fmla="*/ 7313 w 10100"/>
              <a:gd name="connsiteY326" fmla="*/ 10000 h 10317"/>
              <a:gd name="connsiteX327" fmla="*/ 7336 w 10100"/>
              <a:gd name="connsiteY327" fmla="*/ 10000 h 10317"/>
              <a:gd name="connsiteX328" fmla="*/ 7360 w 10100"/>
              <a:gd name="connsiteY328" fmla="*/ 10000 h 10317"/>
              <a:gd name="connsiteX329" fmla="*/ 7380 w 10100"/>
              <a:gd name="connsiteY329" fmla="*/ 10000 h 10317"/>
              <a:gd name="connsiteX330" fmla="*/ 7404 w 10100"/>
              <a:gd name="connsiteY330" fmla="*/ 10000 h 10317"/>
              <a:gd name="connsiteX331" fmla="*/ 7427 w 10100"/>
              <a:gd name="connsiteY331" fmla="*/ 10000 h 10317"/>
              <a:gd name="connsiteX332" fmla="*/ 7448 w 10100"/>
              <a:gd name="connsiteY332" fmla="*/ 10000 h 10317"/>
              <a:gd name="connsiteX333" fmla="*/ 7471 w 10100"/>
              <a:gd name="connsiteY333" fmla="*/ 10000 h 10317"/>
              <a:gd name="connsiteX334" fmla="*/ 7495 w 10100"/>
              <a:gd name="connsiteY334" fmla="*/ 10000 h 10317"/>
              <a:gd name="connsiteX335" fmla="*/ 7515 w 10100"/>
              <a:gd name="connsiteY335" fmla="*/ 10000 h 10317"/>
              <a:gd name="connsiteX336" fmla="*/ 7539 w 10100"/>
              <a:gd name="connsiteY336" fmla="*/ 10000 h 10317"/>
              <a:gd name="connsiteX337" fmla="*/ 7562 w 10100"/>
              <a:gd name="connsiteY337" fmla="*/ 10000 h 10317"/>
              <a:gd name="connsiteX338" fmla="*/ 7583 w 10100"/>
              <a:gd name="connsiteY338" fmla="*/ 10000 h 10317"/>
              <a:gd name="connsiteX339" fmla="*/ 7606 w 10100"/>
              <a:gd name="connsiteY339" fmla="*/ 10000 h 10317"/>
              <a:gd name="connsiteX340" fmla="*/ 7630 w 10100"/>
              <a:gd name="connsiteY340" fmla="*/ 10000 h 10317"/>
              <a:gd name="connsiteX341" fmla="*/ 7650 w 10100"/>
              <a:gd name="connsiteY341" fmla="*/ 10000 h 10317"/>
              <a:gd name="connsiteX342" fmla="*/ 7674 w 10100"/>
              <a:gd name="connsiteY342" fmla="*/ 10000 h 10317"/>
              <a:gd name="connsiteX343" fmla="*/ 7694 w 10100"/>
              <a:gd name="connsiteY343" fmla="*/ 10000 h 10317"/>
              <a:gd name="connsiteX344" fmla="*/ 7718 w 10100"/>
              <a:gd name="connsiteY344" fmla="*/ 10000 h 10317"/>
              <a:gd name="connsiteX345" fmla="*/ 7738 w 10100"/>
              <a:gd name="connsiteY345" fmla="*/ 10000 h 10317"/>
              <a:gd name="connsiteX346" fmla="*/ 7762 w 10100"/>
              <a:gd name="connsiteY346" fmla="*/ 10000 h 10317"/>
              <a:gd name="connsiteX347" fmla="*/ 7785 w 10100"/>
              <a:gd name="connsiteY347" fmla="*/ 10000 h 10317"/>
              <a:gd name="connsiteX348" fmla="*/ 7806 w 10100"/>
              <a:gd name="connsiteY348" fmla="*/ 10000 h 10317"/>
              <a:gd name="connsiteX349" fmla="*/ 7829 w 10100"/>
              <a:gd name="connsiteY349" fmla="*/ 10000 h 10317"/>
              <a:gd name="connsiteX350" fmla="*/ 7853 w 10100"/>
              <a:gd name="connsiteY350" fmla="*/ 10000 h 10317"/>
              <a:gd name="connsiteX351" fmla="*/ 7873 w 10100"/>
              <a:gd name="connsiteY351" fmla="*/ 10000 h 10317"/>
              <a:gd name="connsiteX352" fmla="*/ 7897 w 10100"/>
              <a:gd name="connsiteY352" fmla="*/ 10000 h 10317"/>
              <a:gd name="connsiteX353" fmla="*/ 7920 w 10100"/>
              <a:gd name="connsiteY353" fmla="*/ 10000 h 10317"/>
              <a:gd name="connsiteX354" fmla="*/ 7941 w 10100"/>
              <a:gd name="connsiteY354" fmla="*/ 10000 h 10317"/>
              <a:gd name="connsiteX355" fmla="*/ 7964 w 10100"/>
              <a:gd name="connsiteY355" fmla="*/ 10000 h 10317"/>
              <a:gd name="connsiteX356" fmla="*/ 7988 w 10100"/>
              <a:gd name="connsiteY356" fmla="*/ 10000 h 10317"/>
              <a:gd name="connsiteX357" fmla="*/ 8008 w 10100"/>
              <a:gd name="connsiteY357" fmla="*/ 10000 h 10317"/>
              <a:gd name="connsiteX358" fmla="*/ 8032 w 10100"/>
              <a:gd name="connsiteY358" fmla="*/ 10000 h 10317"/>
              <a:gd name="connsiteX359" fmla="*/ 8055 w 10100"/>
              <a:gd name="connsiteY359" fmla="*/ 10000 h 10317"/>
              <a:gd name="connsiteX360" fmla="*/ 8076 w 10100"/>
              <a:gd name="connsiteY360" fmla="*/ 10000 h 10317"/>
              <a:gd name="connsiteX361" fmla="*/ 8096 w 10100"/>
              <a:gd name="connsiteY361" fmla="*/ 10000 h 10317"/>
              <a:gd name="connsiteX362" fmla="*/ 8120 w 10100"/>
              <a:gd name="connsiteY362" fmla="*/ 10000 h 10317"/>
              <a:gd name="connsiteX363" fmla="*/ 8143 w 10100"/>
              <a:gd name="connsiteY363" fmla="*/ 10000 h 10317"/>
              <a:gd name="connsiteX364" fmla="*/ 8164 w 10100"/>
              <a:gd name="connsiteY364" fmla="*/ 10000 h 10317"/>
              <a:gd name="connsiteX365" fmla="*/ 8187 w 10100"/>
              <a:gd name="connsiteY365" fmla="*/ 10000 h 10317"/>
              <a:gd name="connsiteX366" fmla="*/ 8211 w 10100"/>
              <a:gd name="connsiteY366" fmla="*/ 10000 h 10317"/>
              <a:gd name="connsiteX367" fmla="*/ 8231 w 10100"/>
              <a:gd name="connsiteY367" fmla="*/ 10000 h 10317"/>
              <a:gd name="connsiteX368" fmla="*/ 8255 w 10100"/>
              <a:gd name="connsiteY368" fmla="*/ 10000 h 10317"/>
              <a:gd name="connsiteX369" fmla="*/ 8278 w 10100"/>
              <a:gd name="connsiteY369" fmla="*/ 10000 h 10317"/>
              <a:gd name="connsiteX370" fmla="*/ 8299 w 10100"/>
              <a:gd name="connsiteY370" fmla="*/ 10000 h 10317"/>
              <a:gd name="connsiteX371" fmla="*/ 8322 w 10100"/>
              <a:gd name="connsiteY371" fmla="*/ 10000 h 10317"/>
              <a:gd name="connsiteX372" fmla="*/ 8346 w 10100"/>
              <a:gd name="connsiteY372" fmla="*/ 10000 h 10317"/>
              <a:gd name="connsiteX373" fmla="*/ 8366 w 10100"/>
              <a:gd name="connsiteY373" fmla="*/ 10000 h 10317"/>
              <a:gd name="connsiteX374" fmla="*/ 8390 w 10100"/>
              <a:gd name="connsiteY374" fmla="*/ 10000 h 10317"/>
              <a:gd name="connsiteX375" fmla="*/ 8413 w 10100"/>
              <a:gd name="connsiteY375" fmla="*/ 10000 h 10317"/>
              <a:gd name="connsiteX376" fmla="*/ 8434 w 10100"/>
              <a:gd name="connsiteY376" fmla="*/ 10000 h 10317"/>
              <a:gd name="connsiteX377" fmla="*/ 8457 w 10100"/>
              <a:gd name="connsiteY377" fmla="*/ 10000 h 10317"/>
              <a:gd name="connsiteX378" fmla="*/ 8478 w 10100"/>
              <a:gd name="connsiteY378" fmla="*/ 10000 h 10317"/>
              <a:gd name="connsiteX379" fmla="*/ 8501 w 10100"/>
              <a:gd name="connsiteY379" fmla="*/ 10000 h 10317"/>
              <a:gd name="connsiteX380" fmla="*/ 8522 w 10100"/>
              <a:gd name="connsiteY380" fmla="*/ 10000 h 10317"/>
              <a:gd name="connsiteX381" fmla="*/ 8545 w 10100"/>
              <a:gd name="connsiteY381" fmla="*/ 10000 h 10317"/>
              <a:gd name="connsiteX382" fmla="*/ 8568 w 10100"/>
              <a:gd name="connsiteY382" fmla="*/ 10000 h 10317"/>
              <a:gd name="connsiteX383" fmla="*/ 8589 w 10100"/>
              <a:gd name="connsiteY383" fmla="*/ 10000 h 10317"/>
              <a:gd name="connsiteX384" fmla="*/ 8612 w 10100"/>
              <a:gd name="connsiteY384" fmla="*/ 10000 h 10317"/>
              <a:gd name="connsiteX385" fmla="*/ 8636 w 10100"/>
              <a:gd name="connsiteY385" fmla="*/ 10000 h 10317"/>
              <a:gd name="connsiteX386" fmla="*/ 8656 w 10100"/>
              <a:gd name="connsiteY386" fmla="*/ 10000 h 10317"/>
              <a:gd name="connsiteX387" fmla="*/ 8680 w 10100"/>
              <a:gd name="connsiteY387" fmla="*/ 10000 h 10317"/>
              <a:gd name="connsiteX388" fmla="*/ 8703 w 10100"/>
              <a:gd name="connsiteY388" fmla="*/ 10000 h 10317"/>
              <a:gd name="connsiteX389" fmla="*/ 8724 w 10100"/>
              <a:gd name="connsiteY389" fmla="*/ 10000 h 10317"/>
              <a:gd name="connsiteX390" fmla="*/ 8747 w 10100"/>
              <a:gd name="connsiteY390" fmla="*/ 10000 h 10317"/>
              <a:gd name="connsiteX391" fmla="*/ 8771 w 10100"/>
              <a:gd name="connsiteY391" fmla="*/ 10000 h 10317"/>
              <a:gd name="connsiteX392" fmla="*/ 8791 w 10100"/>
              <a:gd name="connsiteY392" fmla="*/ 10000 h 10317"/>
              <a:gd name="connsiteX393" fmla="*/ 8815 w 10100"/>
              <a:gd name="connsiteY393" fmla="*/ 10000 h 10317"/>
              <a:gd name="connsiteX394" fmla="*/ 8838 w 10100"/>
              <a:gd name="connsiteY394" fmla="*/ 10000 h 10317"/>
              <a:gd name="connsiteX395" fmla="*/ 8859 w 10100"/>
              <a:gd name="connsiteY395" fmla="*/ 10000 h 10317"/>
              <a:gd name="connsiteX396" fmla="*/ 8879 w 10100"/>
              <a:gd name="connsiteY396" fmla="*/ 10000 h 10317"/>
              <a:gd name="connsiteX397" fmla="*/ 8903 w 10100"/>
              <a:gd name="connsiteY397" fmla="*/ 10000 h 10317"/>
              <a:gd name="connsiteX398" fmla="*/ 8923 w 10100"/>
              <a:gd name="connsiteY398" fmla="*/ 10000 h 10317"/>
              <a:gd name="connsiteX399" fmla="*/ 8947 w 10100"/>
              <a:gd name="connsiteY399" fmla="*/ 10000 h 10317"/>
              <a:gd name="connsiteX400" fmla="*/ 8970 w 10100"/>
              <a:gd name="connsiteY400" fmla="*/ 10000 h 10317"/>
              <a:gd name="connsiteX401" fmla="*/ 8994 w 10100"/>
              <a:gd name="connsiteY401" fmla="*/ 10000 h 10317"/>
              <a:gd name="connsiteX402" fmla="*/ 9014 w 10100"/>
              <a:gd name="connsiteY402" fmla="*/ 10000 h 10317"/>
              <a:gd name="connsiteX403" fmla="*/ 9038 w 10100"/>
              <a:gd name="connsiteY403" fmla="*/ 10000 h 10317"/>
              <a:gd name="connsiteX404" fmla="*/ 9061 w 10100"/>
              <a:gd name="connsiteY404" fmla="*/ 10000 h 10317"/>
              <a:gd name="connsiteX405" fmla="*/ 9082 w 10100"/>
              <a:gd name="connsiteY405" fmla="*/ 10000 h 10317"/>
              <a:gd name="connsiteX406" fmla="*/ 9105 w 10100"/>
              <a:gd name="connsiteY406" fmla="*/ 10000 h 10317"/>
              <a:gd name="connsiteX407" fmla="*/ 9129 w 10100"/>
              <a:gd name="connsiteY407" fmla="*/ 10000 h 10317"/>
              <a:gd name="connsiteX408" fmla="*/ 9149 w 10100"/>
              <a:gd name="connsiteY408" fmla="*/ 10000 h 10317"/>
              <a:gd name="connsiteX409" fmla="*/ 9173 w 10100"/>
              <a:gd name="connsiteY409" fmla="*/ 10000 h 10317"/>
              <a:gd name="connsiteX410" fmla="*/ 9196 w 10100"/>
              <a:gd name="connsiteY410" fmla="*/ 10000 h 10317"/>
              <a:gd name="connsiteX411" fmla="*/ 9217 w 10100"/>
              <a:gd name="connsiteY411" fmla="*/ 10000 h 10317"/>
              <a:gd name="connsiteX412" fmla="*/ 9240 w 10100"/>
              <a:gd name="connsiteY412" fmla="*/ 10000 h 10317"/>
              <a:gd name="connsiteX413" fmla="*/ 9264 w 10100"/>
              <a:gd name="connsiteY413" fmla="*/ 10000 h 10317"/>
              <a:gd name="connsiteX414" fmla="*/ 9281 w 10100"/>
              <a:gd name="connsiteY414" fmla="*/ 10000 h 10317"/>
              <a:gd name="connsiteX415" fmla="*/ 9305 w 10100"/>
              <a:gd name="connsiteY415" fmla="*/ 10000 h 10317"/>
              <a:gd name="connsiteX416" fmla="*/ 9328 w 10100"/>
              <a:gd name="connsiteY416" fmla="*/ 10000 h 10317"/>
              <a:gd name="connsiteX417" fmla="*/ 9349 w 10100"/>
              <a:gd name="connsiteY417" fmla="*/ 10000 h 10317"/>
              <a:gd name="connsiteX418" fmla="*/ 9372 w 10100"/>
              <a:gd name="connsiteY418" fmla="*/ 10000 h 10317"/>
              <a:gd name="connsiteX419" fmla="*/ 9396 w 10100"/>
              <a:gd name="connsiteY419" fmla="*/ 10000 h 10317"/>
              <a:gd name="connsiteX420" fmla="*/ 9419 w 10100"/>
              <a:gd name="connsiteY420" fmla="*/ 10000 h 10317"/>
              <a:gd name="connsiteX421" fmla="*/ 9440 w 10100"/>
              <a:gd name="connsiteY421" fmla="*/ 10000 h 10317"/>
              <a:gd name="connsiteX422" fmla="*/ 9463 w 10100"/>
              <a:gd name="connsiteY422" fmla="*/ 10000 h 10317"/>
              <a:gd name="connsiteX423" fmla="*/ 9487 w 10100"/>
              <a:gd name="connsiteY423" fmla="*/ 10000 h 10317"/>
              <a:gd name="connsiteX424" fmla="*/ 9507 w 10100"/>
              <a:gd name="connsiteY424" fmla="*/ 10000 h 10317"/>
              <a:gd name="connsiteX425" fmla="*/ 9531 w 10100"/>
              <a:gd name="connsiteY425" fmla="*/ 10000 h 10317"/>
              <a:gd name="connsiteX426" fmla="*/ 9554 w 10100"/>
              <a:gd name="connsiteY426" fmla="*/ 10000 h 10317"/>
              <a:gd name="connsiteX427" fmla="*/ 9575 w 10100"/>
              <a:gd name="connsiteY427" fmla="*/ 10000 h 10317"/>
              <a:gd name="connsiteX428" fmla="*/ 9598 w 10100"/>
              <a:gd name="connsiteY428" fmla="*/ 10000 h 10317"/>
              <a:gd name="connsiteX429" fmla="*/ 9622 w 10100"/>
              <a:gd name="connsiteY429" fmla="*/ 10000 h 10317"/>
              <a:gd name="connsiteX430" fmla="*/ 9642 w 10100"/>
              <a:gd name="connsiteY430" fmla="*/ 10000 h 10317"/>
              <a:gd name="connsiteX431" fmla="*/ 9663 w 10100"/>
              <a:gd name="connsiteY431" fmla="*/ 10000 h 10317"/>
              <a:gd name="connsiteX432" fmla="*/ 9686 w 10100"/>
              <a:gd name="connsiteY432" fmla="*/ 10000 h 10317"/>
              <a:gd name="connsiteX433" fmla="*/ 9707 w 10100"/>
              <a:gd name="connsiteY433" fmla="*/ 10000 h 10317"/>
              <a:gd name="connsiteX434" fmla="*/ 9730 w 10100"/>
              <a:gd name="connsiteY434" fmla="*/ 10000 h 10317"/>
              <a:gd name="connsiteX435" fmla="*/ 9754 w 10100"/>
              <a:gd name="connsiteY435" fmla="*/ 10000 h 10317"/>
              <a:gd name="connsiteX436" fmla="*/ 9774 w 10100"/>
              <a:gd name="connsiteY436" fmla="*/ 10000 h 10317"/>
              <a:gd name="connsiteX437" fmla="*/ 9798 w 10100"/>
              <a:gd name="connsiteY437" fmla="*/ 10000 h 10317"/>
              <a:gd name="connsiteX438" fmla="*/ 9821 w 10100"/>
              <a:gd name="connsiteY438" fmla="*/ 10000 h 10317"/>
              <a:gd name="connsiteX439" fmla="*/ 9845 w 10100"/>
              <a:gd name="connsiteY439" fmla="*/ 10000 h 10317"/>
              <a:gd name="connsiteX440" fmla="*/ 9865 w 10100"/>
              <a:gd name="connsiteY440" fmla="*/ 10000 h 10317"/>
              <a:gd name="connsiteX441" fmla="*/ 9889 w 10100"/>
              <a:gd name="connsiteY441" fmla="*/ 10000 h 10317"/>
              <a:gd name="connsiteX442" fmla="*/ 9912 w 10100"/>
              <a:gd name="connsiteY442" fmla="*/ 10000 h 10317"/>
              <a:gd name="connsiteX443" fmla="*/ 9933 w 10100"/>
              <a:gd name="connsiteY443" fmla="*/ 10000 h 10317"/>
              <a:gd name="connsiteX444" fmla="*/ 9956 w 10100"/>
              <a:gd name="connsiteY444" fmla="*/ 10000 h 10317"/>
              <a:gd name="connsiteX445" fmla="*/ 9979 w 10100"/>
              <a:gd name="connsiteY445" fmla="*/ 10000 h 10317"/>
              <a:gd name="connsiteX446" fmla="*/ 10100 w 10100"/>
              <a:gd name="connsiteY446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221 w 10100"/>
              <a:gd name="connsiteY143" fmla="*/ 10000 h 10317"/>
              <a:gd name="connsiteX144" fmla="*/ 3244 w 10100"/>
              <a:gd name="connsiteY144" fmla="*/ 10000 h 10317"/>
              <a:gd name="connsiteX145" fmla="*/ 3265 w 10100"/>
              <a:gd name="connsiteY145" fmla="*/ 10000 h 10317"/>
              <a:gd name="connsiteX146" fmla="*/ 3288 w 10100"/>
              <a:gd name="connsiteY146" fmla="*/ 10000 h 10317"/>
              <a:gd name="connsiteX147" fmla="*/ 3312 w 10100"/>
              <a:gd name="connsiteY147" fmla="*/ 10000 h 10317"/>
              <a:gd name="connsiteX148" fmla="*/ 3332 w 10100"/>
              <a:gd name="connsiteY148" fmla="*/ 10000 h 10317"/>
              <a:gd name="connsiteX149" fmla="*/ 3353 w 10100"/>
              <a:gd name="connsiteY149" fmla="*/ 10000 h 10317"/>
              <a:gd name="connsiteX150" fmla="*/ 3400 w 10100"/>
              <a:gd name="connsiteY150" fmla="*/ 10000 h 10317"/>
              <a:gd name="connsiteX151" fmla="*/ 3420 w 10100"/>
              <a:gd name="connsiteY151" fmla="*/ 10000 h 10317"/>
              <a:gd name="connsiteX152" fmla="*/ 3444 w 10100"/>
              <a:gd name="connsiteY152" fmla="*/ 10000 h 10317"/>
              <a:gd name="connsiteX153" fmla="*/ 3467 w 10100"/>
              <a:gd name="connsiteY153" fmla="*/ 10000 h 10317"/>
              <a:gd name="connsiteX154" fmla="*/ 3488 w 10100"/>
              <a:gd name="connsiteY154" fmla="*/ 10000 h 10317"/>
              <a:gd name="connsiteX155" fmla="*/ 3511 w 10100"/>
              <a:gd name="connsiteY155" fmla="*/ 10000 h 10317"/>
              <a:gd name="connsiteX156" fmla="*/ 3535 w 10100"/>
              <a:gd name="connsiteY156" fmla="*/ 10000 h 10317"/>
              <a:gd name="connsiteX157" fmla="*/ 3555 w 10100"/>
              <a:gd name="connsiteY157" fmla="*/ 10000 h 10317"/>
              <a:gd name="connsiteX158" fmla="*/ 3579 w 10100"/>
              <a:gd name="connsiteY158" fmla="*/ 10000 h 10317"/>
              <a:gd name="connsiteX159" fmla="*/ 3602 w 10100"/>
              <a:gd name="connsiteY159" fmla="*/ 10000 h 10317"/>
              <a:gd name="connsiteX160" fmla="*/ 3623 w 10100"/>
              <a:gd name="connsiteY160" fmla="*/ 10000 h 10317"/>
              <a:gd name="connsiteX161" fmla="*/ 3646 w 10100"/>
              <a:gd name="connsiteY161" fmla="*/ 10000 h 10317"/>
              <a:gd name="connsiteX162" fmla="*/ 3670 w 10100"/>
              <a:gd name="connsiteY162" fmla="*/ 10000 h 10317"/>
              <a:gd name="connsiteX163" fmla="*/ 3690 w 10100"/>
              <a:gd name="connsiteY163" fmla="*/ 10000 h 10317"/>
              <a:gd name="connsiteX164" fmla="*/ 3714 w 10100"/>
              <a:gd name="connsiteY164" fmla="*/ 10000 h 10317"/>
              <a:gd name="connsiteX165" fmla="*/ 3734 w 10100"/>
              <a:gd name="connsiteY165" fmla="*/ 10000 h 10317"/>
              <a:gd name="connsiteX166" fmla="*/ 3755 w 10100"/>
              <a:gd name="connsiteY166" fmla="*/ 10000 h 10317"/>
              <a:gd name="connsiteX167" fmla="*/ 3778 w 10100"/>
              <a:gd name="connsiteY167" fmla="*/ 10000 h 10317"/>
              <a:gd name="connsiteX168" fmla="*/ 3802 w 10100"/>
              <a:gd name="connsiteY168" fmla="*/ 10000 h 10317"/>
              <a:gd name="connsiteX169" fmla="*/ 3825 w 10100"/>
              <a:gd name="connsiteY169" fmla="*/ 10000 h 10317"/>
              <a:gd name="connsiteX170" fmla="*/ 3846 w 10100"/>
              <a:gd name="connsiteY170" fmla="*/ 10000 h 10317"/>
              <a:gd name="connsiteX171" fmla="*/ 3869 w 10100"/>
              <a:gd name="connsiteY171" fmla="*/ 10000 h 10317"/>
              <a:gd name="connsiteX172" fmla="*/ 3893 w 10100"/>
              <a:gd name="connsiteY172" fmla="*/ 10000 h 10317"/>
              <a:gd name="connsiteX173" fmla="*/ 3913 w 10100"/>
              <a:gd name="connsiteY173" fmla="*/ 10000 h 10317"/>
              <a:gd name="connsiteX174" fmla="*/ 3937 w 10100"/>
              <a:gd name="connsiteY174" fmla="*/ 10000 h 10317"/>
              <a:gd name="connsiteX175" fmla="*/ 3960 w 10100"/>
              <a:gd name="connsiteY175" fmla="*/ 10000 h 10317"/>
              <a:gd name="connsiteX176" fmla="*/ 3981 w 10100"/>
              <a:gd name="connsiteY176" fmla="*/ 10000 h 10317"/>
              <a:gd name="connsiteX177" fmla="*/ 4004 w 10100"/>
              <a:gd name="connsiteY177" fmla="*/ 10000 h 10317"/>
              <a:gd name="connsiteX178" fmla="*/ 4028 w 10100"/>
              <a:gd name="connsiteY178" fmla="*/ 10000 h 10317"/>
              <a:gd name="connsiteX179" fmla="*/ 4048 w 10100"/>
              <a:gd name="connsiteY179" fmla="*/ 10000 h 10317"/>
              <a:gd name="connsiteX180" fmla="*/ 4072 w 10100"/>
              <a:gd name="connsiteY180" fmla="*/ 10000 h 10317"/>
              <a:gd name="connsiteX181" fmla="*/ 4095 w 10100"/>
              <a:gd name="connsiteY181" fmla="*/ 10000 h 10317"/>
              <a:gd name="connsiteX182" fmla="*/ 4116 w 10100"/>
              <a:gd name="connsiteY182" fmla="*/ 10000 h 10317"/>
              <a:gd name="connsiteX183" fmla="*/ 4136 w 10100"/>
              <a:gd name="connsiteY183" fmla="*/ 10000 h 10317"/>
              <a:gd name="connsiteX184" fmla="*/ 4160 w 10100"/>
              <a:gd name="connsiteY184" fmla="*/ 10000 h 10317"/>
              <a:gd name="connsiteX185" fmla="*/ 4180 w 10100"/>
              <a:gd name="connsiteY185" fmla="*/ 10000 h 10317"/>
              <a:gd name="connsiteX186" fmla="*/ 4204 w 10100"/>
              <a:gd name="connsiteY186" fmla="*/ 10000 h 10317"/>
              <a:gd name="connsiteX187" fmla="*/ 4227 w 10100"/>
              <a:gd name="connsiteY187" fmla="*/ 10000 h 10317"/>
              <a:gd name="connsiteX188" fmla="*/ 4251 w 10100"/>
              <a:gd name="connsiteY188" fmla="*/ 10000 h 10317"/>
              <a:gd name="connsiteX189" fmla="*/ 4271 w 10100"/>
              <a:gd name="connsiteY189" fmla="*/ 10000 h 10317"/>
              <a:gd name="connsiteX190" fmla="*/ 4295 w 10100"/>
              <a:gd name="connsiteY190" fmla="*/ 10000 h 10317"/>
              <a:gd name="connsiteX191" fmla="*/ 4318 w 10100"/>
              <a:gd name="connsiteY191" fmla="*/ 10000 h 10317"/>
              <a:gd name="connsiteX192" fmla="*/ 4339 w 10100"/>
              <a:gd name="connsiteY192" fmla="*/ 10000 h 10317"/>
              <a:gd name="connsiteX193" fmla="*/ 4362 w 10100"/>
              <a:gd name="connsiteY193" fmla="*/ 10000 h 10317"/>
              <a:gd name="connsiteX194" fmla="*/ 4385 w 10100"/>
              <a:gd name="connsiteY194" fmla="*/ 10000 h 10317"/>
              <a:gd name="connsiteX195" fmla="*/ 4406 w 10100"/>
              <a:gd name="connsiteY195" fmla="*/ 10000 h 10317"/>
              <a:gd name="connsiteX196" fmla="*/ 4429 w 10100"/>
              <a:gd name="connsiteY196" fmla="*/ 10000 h 10317"/>
              <a:gd name="connsiteX197" fmla="*/ 4453 w 10100"/>
              <a:gd name="connsiteY197" fmla="*/ 10000 h 10317"/>
              <a:gd name="connsiteX198" fmla="*/ 4473 w 10100"/>
              <a:gd name="connsiteY198" fmla="*/ 10000 h 10317"/>
              <a:gd name="connsiteX199" fmla="*/ 4497 w 10100"/>
              <a:gd name="connsiteY199" fmla="*/ 10000 h 10317"/>
              <a:gd name="connsiteX200" fmla="*/ 4520 w 10100"/>
              <a:gd name="connsiteY200" fmla="*/ 10000 h 10317"/>
              <a:gd name="connsiteX201" fmla="*/ 4538 w 10100"/>
              <a:gd name="connsiteY201" fmla="*/ 10000 h 10317"/>
              <a:gd name="connsiteX202" fmla="*/ 4561 w 10100"/>
              <a:gd name="connsiteY202" fmla="*/ 10000 h 10317"/>
              <a:gd name="connsiteX203" fmla="*/ 4585 w 10100"/>
              <a:gd name="connsiteY203" fmla="*/ 10000 h 10317"/>
              <a:gd name="connsiteX204" fmla="*/ 4605 w 10100"/>
              <a:gd name="connsiteY204" fmla="*/ 10000 h 10317"/>
              <a:gd name="connsiteX205" fmla="*/ 4629 w 10100"/>
              <a:gd name="connsiteY205" fmla="*/ 10000 h 10317"/>
              <a:gd name="connsiteX206" fmla="*/ 4652 w 10100"/>
              <a:gd name="connsiteY206" fmla="*/ 10000 h 10317"/>
              <a:gd name="connsiteX207" fmla="*/ 4676 w 10100"/>
              <a:gd name="connsiteY207" fmla="*/ 10000 h 10317"/>
              <a:gd name="connsiteX208" fmla="*/ 4696 w 10100"/>
              <a:gd name="connsiteY208" fmla="*/ 10000 h 10317"/>
              <a:gd name="connsiteX209" fmla="*/ 4720 w 10100"/>
              <a:gd name="connsiteY209" fmla="*/ 10000 h 10317"/>
              <a:gd name="connsiteX210" fmla="*/ 4743 w 10100"/>
              <a:gd name="connsiteY210" fmla="*/ 10000 h 10317"/>
              <a:gd name="connsiteX211" fmla="*/ 4764 w 10100"/>
              <a:gd name="connsiteY211" fmla="*/ 10000 h 10317"/>
              <a:gd name="connsiteX212" fmla="*/ 4787 w 10100"/>
              <a:gd name="connsiteY212" fmla="*/ 10000 h 10317"/>
              <a:gd name="connsiteX213" fmla="*/ 4811 w 10100"/>
              <a:gd name="connsiteY213" fmla="*/ 10000 h 10317"/>
              <a:gd name="connsiteX214" fmla="*/ 4831 w 10100"/>
              <a:gd name="connsiteY214" fmla="*/ 10000 h 10317"/>
              <a:gd name="connsiteX215" fmla="*/ 4855 w 10100"/>
              <a:gd name="connsiteY215" fmla="*/ 10000 h 10317"/>
              <a:gd name="connsiteX216" fmla="*/ 4878 w 10100"/>
              <a:gd name="connsiteY216" fmla="*/ 10000 h 10317"/>
              <a:gd name="connsiteX217" fmla="*/ 4899 w 10100"/>
              <a:gd name="connsiteY217" fmla="*/ 10000 h 10317"/>
              <a:gd name="connsiteX218" fmla="*/ 4919 w 10100"/>
              <a:gd name="connsiteY218" fmla="*/ 10000 h 10317"/>
              <a:gd name="connsiteX219" fmla="*/ 4943 w 10100"/>
              <a:gd name="connsiteY219" fmla="*/ 10000 h 10317"/>
              <a:gd name="connsiteX220" fmla="*/ 4963 w 10100"/>
              <a:gd name="connsiteY220" fmla="*/ 10000 h 10317"/>
              <a:gd name="connsiteX221" fmla="*/ 4987 w 10100"/>
              <a:gd name="connsiteY221" fmla="*/ 10000 h 10317"/>
              <a:gd name="connsiteX222" fmla="*/ 5010 w 10100"/>
              <a:gd name="connsiteY222" fmla="*/ 10000 h 10317"/>
              <a:gd name="connsiteX223" fmla="*/ 5031 w 10100"/>
              <a:gd name="connsiteY223" fmla="*/ 10000 h 10317"/>
              <a:gd name="connsiteX224" fmla="*/ 5054 w 10100"/>
              <a:gd name="connsiteY224" fmla="*/ 10000 h 10317"/>
              <a:gd name="connsiteX225" fmla="*/ 5078 w 10100"/>
              <a:gd name="connsiteY225" fmla="*/ 10000 h 10317"/>
              <a:gd name="connsiteX226" fmla="*/ 5101 w 10100"/>
              <a:gd name="connsiteY226" fmla="*/ 10000 h 10317"/>
              <a:gd name="connsiteX227" fmla="*/ 5122 w 10100"/>
              <a:gd name="connsiteY227" fmla="*/ 10000 h 10317"/>
              <a:gd name="connsiteX228" fmla="*/ 5145 w 10100"/>
              <a:gd name="connsiteY228" fmla="*/ 10000 h 10317"/>
              <a:gd name="connsiteX229" fmla="*/ 5169 w 10100"/>
              <a:gd name="connsiteY229" fmla="*/ 10000 h 10317"/>
              <a:gd name="connsiteX230" fmla="*/ 5189 w 10100"/>
              <a:gd name="connsiteY230" fmla="*/ 10000 h 10317"/>
              <a:gd name="connsiteX231" fmla="*/ 5213 w 10100"/>
              <a:gd name="connsiteY231" fmla="*/ 10000 h 10317"/>
              <a:gd name="connsiteX232" fmla="*/ 5236 w 10100"/>
              <a:gd name="connsiteY232" fmla="*/ 10000 h 10317"/>
              <a:gd name="connsiteX233" fmla="*/ 5257 w 10100"/>
              <a:gd name="connsiteY233" fmla="*/ 10000 h 10317"/>
              <a:gd name="connsiteX234" fmla="*/ 5280 w 10100"/>
              <a:gd name="connsiteY234" fmla="*/ 10000 h 10317"/>
              <a:gd name="connsiteX235" fmla="*/ 5304 w 10100"/>
              <a:gd name="connsiteY235" fmla="*/ 10000 h 10317"/>
              <a:gd name="connsiteX236" fmla="*/ 5321 w 10100"/>
              <a:gd name="connsiteY236" fmla="*/ 10000 h 10317"/>
              <a:gd name="connsiteX237" fmla="*/ 5345 w 10100"/>
              <a:gd name="connsiteY237" fmla="*/ 10000 h 10317"/>
              <a:gd name="connsiteX238" fmla="*/ 5368 w 10100"/>
              <a:gd name="connsiteY238" fmla="*/ 10000 h 10317"/>
              <a:gd name="connsiteX239" fmla="*/ 5389 w 10100"/>
              <a:gd name="connsiteY239" fmla="*/ 10000 h 10317"/>
              <a:gd name="connsiteX240" fmla="*/ 5412 w 10100"/>
              <a:gd name="connsiteY240" fmla="*/ 10000 h 10317"/>
              <a:gd name="connsiteX241" fmla="*/ 5436 w 10100"/>
              <a:gd name="connsiteY241" fmla="*/ 10000 h 10317"/>
              <a:gd name="connsiteX242" fmla="*/ 5456 w 10100"/>
              <a:gd name="connsiteY242" fmla="*/ 10000 h 10317"/>
              <a:gd name="connsiteX243" fmla="*/ 5480 w 10100"/>
              <a:gd name="connsiteY243" fmla="*/ 10000 h 10317"/>
              <a:gd name="connsiteX244" fmla="*/ 5503 w 10100"/>
              <a:gd name="connsiteY244" fmla="*/ 10000 h 10317"/>
              <a:gd name="connsiteX245" fmla="*/ 5527 w 10100"/>
              <a:gd name="connsiteY245" fmla="*/ 10000 h 10317"/>
              <a:gd name="connsiteX246" fmla="*/ 5547 w 10100"/>
              <a:gd name="connsiteY246" fmla="*/ 10000 h 10317"/>
              <a:gd name="connsiteX247" fmla="*/ 5571 w 10100"/>
              <a:gd name="connsiteY247" fmla="*/ 10000 h 10317"/>
              <a:gd name="connsiteX248" fmla="*/ 5594 w 10100"/>
              <a:gd name="connsiteY248" fmla="*/ 10000 h 10317"/>
              <a:gd name="connsiteX249" fmla="*/ 5615 w 10100"/>
              <a:gd name="connsiteY249" fmla="*/ 10000 h 10317"/>
              <a:gd name="connsiteX250" fmla="*/ 5638 w 10100"/>
              <a:gd name="connsiteY250" fmla="*/ 10000 h 10317"/>
              <a:gd name="connsiteX251" fmla="*/ 5661 w 10100"/>
              <a:gd name="connsiteY251" fmla="*/ 10000 h 10317"/>
              <a:gd name="connsiteX252" fmla="*/ 5682 w 10100"/>
              <a:gd name="connsiteY252" fmla="*/ 10000 h 10317"/>
              <a:gd name="connsiteX253" fmla="*/ 5705 w 10100"/>
              <a:gd name="connsiteY253" fmla="*/ 10000 h 10317"/>
              <a:gd name="connsiteX254" fmla="*/ 5726 w 10100"/>
              <a:gd name="connsiteY254" fmla="*/ 10000 h 10317"/>
              <a:gd name="connsiteX255" fmla="*/ 5747 w 10100"/>
              <a:gd name="connsiteY255" fmla="*/ 10000 h 10317"/>
              <a:gd name="connsiteX256" fmla="*/ 5770 w 10100"/>
              <a:gd name="connsiteY256" fmla="*/ 10000 h 10317"/>
              <a:gd name="connsiteX257" fmla="*/ 5793 w 10100"/>
              <a:gd name="connsiteY257" fmla="*/ 10000 h 10317"/>
              <a:gd name="connsiteX258" fmla="*/ 5814 w 10100"/>
              <a:gd name="connsiteY258" fmla="*/ 10000 h 10317"/>
              <a:gd name="connsiteX259" fmla="*/ 5837 w 10100"/>
              <a:gd name="connsiteY259" fmla="*/ 10000 h 10317"/>
              <a:gd name="connsiteX260" fmla="*/ 5861 w 10100"/>
              <a:gd name="connsiteY260" fmla="*/ 10000 h 10317"/>
              <a:gd name="connsiteX261" fmla="*/ 5881 w 10100"/>
              <a:gd name="connsiteY261" fmla="*/ 10000 h 10317"/>
              <a:gd name="connsiteX262" fmla="*/ 5905 w 10100"/>
              <a:gd name="connsiteY262" fmla="*/ 10000 h 10317"/>
              <a:gd name="connsiteX263" fmla="*/ 5928 w 10100"/>
              <a:gd name="connsiteY263" fmla="*/ 10000 h 10317"/>
              <a:gd name="connsiteX264" fmla="*/ 5952 w 10100"/>
              <a:gd name="connsiteY264" fmla="*/ 10000 h 10317"/>
              <a:gd name="connsiteX265" fmla="*/ 5972 w 10100"/>
              <a:gd name="connsiteY265" fmla="*/ 10000 h 10317"/>
              <a:gd name="connsiteX266" fmla="*/ 5996 w 10100"/>
              <a:gd name="connsiteY266" fmla="*/ 10000 h 10317"/>
              <a:gd name="connsiteX267" fmla="*/ 6019 w 10100"/>
              <a:gd name="connsiteY267" fmla="*/ 10000 h 10317"/>
              <a:gd name="connsiteX268" fmla="*/ 6040 w 10100"/>
              <a:gd name="connsiteY268" fmla="*/ 10000 h 10317"/>
              <a:gd name="connsiteX269" fmla="*/ 6063 w 10100"/>
              <a:gd name="connsiteY269" fmla="*/ 10000 h 10317"/>
              <a:gd name="connsiteX270" fmla="*/ 6087 w 10100"/>
              <a:gd name="connsiteY270" fmla="*/ 10000 h 10317"/>
              <a:gd name="connsiteX271" fmla="*/ 6104 w 10100"/>
              <a:gd name="connsiteY271" fmla="*/ 10000 h 10317"/>
              <a:gd name="connsiteX272" fmla="*/ 6128 w 10100"/>
              <a:gd name="connsiteY272" fmla="*/ 10000 h 10317"/>
              <a:gd name="connsiteX273" fmla="*/ 6151 w 10100"/>
              <a:gd name="connsiteY273" fmla="*/ 10000 h 10317"/>
              <a:gd name="connsiteX274" fmla="*/ 6172 w 10100"/>
              <a:gd name="connsiteY274" fmla="*/ 10000 h 10317"/>
              <a:gd name="connsiteX275" fmla="*/ 6195 w 10100"/>
              <a:gd name="connsiteY275" fmla="*/ 10000 h 10317"/>
              <a:gd name="connsiteX276" fmla="*/ 6219 w 10100"/>
              <a:gd name="connsiteY276" fmla="*/ 10000 h 10317"/>
              <a:gd name="connsiteX277" fmla="*/ 6239 w 10100"/>
              <a:gd name="connsiteY277" fmla="*/ 10000 h 10317"/>
              <a:gd name="connsiteX278" fmla="*/ 6263 w 10100"/>
              <a:gd name="connsiteY278" fmla="*/ 10000 h 10317"/>
              <a:gd name="connsiteX279" fmla="*/ 6286 w 10100"/>
              <a:gd name="connsiteY279" fmla="*/ 10000 h 10317"/>
              <a:gd name="connsiteX280" fmla="*/ 6307 w 10100"/>
              <a:gd name="connsiteY280" fmla="*/ 10000 h 10317"/>
              <a:gd name="connsiteX281" fmla="*/ 6330 w 10100"/>
              <a:gd name="connsiteY281" fmla="*/ 10000 h 10317"/>
              <a:gd name="connsiteX282" fmla="*/ 6354 w 10100"/>
              <a:gd name="connsiteY282" fmla="*/ 10000 h 10317"/>
              <a:gd name="connsiteX283" fmla="*/ 6374 w 10100"/>
              <a:gd name="connsiteY283" fmla="*/ 10000 h 10317"/>
              <a:gd name="connsiteX284" fmla="*/ 6398 w 10100"/>
              <a:gd name="connsiteY284" fmla="*/ 10000 h 10317"/>
              <a:gd name="connsiteX285" fmla="*/ 6421 w 10100"/>
              <a:gd name="connsiteY285" fmla="*/ 10000 h 10317"/>
              <a:gd name="connsiteX286" fmla="*/ 6445 w 10100"/>
              <a:gd name="connsiteY286" fmla="*/ 10000 h 10317"/>
              <a:gd name="connsiteX287" fmla="*/ 6465 w 10100"/>
              <a:gd name="connsiteY287" fmla="*/ 10000 h 10317"/>
              <a:gd name="connsiteX288" fmla="*/ 6489 w 10100"/>
              <a:gd name="connsiteY288" fmla="*/ 10000 h 10317"/>
              <a:gd name="connsiteX289" fmla="*/ 6509 w 10100"/>
              <a:gd name="connsiteY289" fmla="*/ 10000 h 10317"/>
              <a:gd name="connsiteX290" fmla="*/ 6530 w 10100"/>
              <a:gd name="connsiteY290" fmla="*/ 10000 h 10317"/>
              <a:gd name="connsiteX291" fmla="*/ 6553 w 10100"/>
              <a:gd name="connsiteY291" fmla="*/ 10000 h 10317"/>
              <a:gd name="connsiteX292" fmla="*/ 6577 w 10100"/>
              <a:gd name="connsiteY292" fmla="*/ 10000 h 10317"/>
              <a:gd name="connsiteX293" fmla="*/ 6597 w 10100"/>
              <a:gd name="connsiteY293" fmla="*/ 10000 h 10317"/>
              <a:gd name="connsiteX294" fmla="*/ 6621 w 10100"/>
              <a:gd name="connsiteY294" fmla="*/ 10000 h 10317"/>
              <a:gd name="connsiteX295" fmla="*/ 6644 w 10100"/>
              <a:gd name="connsiteY295" fmla="*/ 10000 h 10317"/>
              <a:gd name="connsiteX296" fmla="*/ 6665 w 10100"/>
              <a:gd name="connsiteY296" fmla="*/ 10000 h 10317"/>
              <a:gd name="connsiteX297" fmla="*/ 6688 w 10100"/>
              <a:gd name="connsiteY297" fmla="*/ 10000 h 10317"/>
              <a:gd name="connsiteX298" fmla="*/ 6712 w 10100"/>
              <a:gd name="connsiteY298" fmla="*/ 10000 h 10317"/>
              <a:gd name="connsiteX299" fmla="*/ 6732 w 10100"/>
              <a:gd name="connsiteY299" fmla="*/ 10000 h 10317"/>
              <a:gd name="connsiteX300" fmla="*/ 6756 w 10100"/>
              <a:gd name="connsiteY300" fmla="*/ 10000 h 10317"/>
              <a:gd name="connsiteX301" fmla="*/ 6779 w 10100"/>
              <a:gd name="connsiteY301" fmla="*/ 10000 h 10317"/>
              <a:gd name="connsiteX302" fmla="*/ 6800 w 10100"/>
              <a:gd name="connsiteY302" fmla="*/ 10000 h 10317"/>
              <a:gd name="connsiteX303" fmla="*/ 6823 w 10100"/>
              <a:gd name="connsiteY303" fmla="*/ 10000 h 10317"/>
              <a:gd name="connsiteX304" fmla="*/ 6847 w 10100"/>
              <a:gd name="connsiteY304" fmla="*/ 10000 h 10317"/>
              <a:gd name="connsiteX305" fmla="*/ 6870 w 10100"/>
              <a:gd name="connsiteY305" fmla="*/ 10000 h 10317"/>
              <a:gd name="connsiteX306" fmla="*/ 6891 w 10100"/>
              <a:gd name="connsiteY306" fmla="*/ 10000 h 10317"/>
              <a:gd name="connsiteX307" fmla="*/ 6911 w 10100"/>
              <a:gd name="connsiteY307" fmla="*/ 10000 h 10317"/>
              <a:gd name="connsiteX308" fmla="*/ 6935 w 10100"/>
              <a:gd name="connsiteY308" fmla="*/ 10000 h 10317"/>
              <a:gd name="connsiteX309" fmla="*/ 6955 w 10100"/>
              <a:gd name="connsiteY309" fmla="*/ 10000 h 10317"/>
              <a:gd name="connsiteX310" fmla="*/ 6979 w 10100"/>
              <a:gd name="connsiteY310" fmla="*/ 10000 h 10317"/>
              <a:gd name="connsiteX311" fmla="*/ 7002 w 10100"/>
              <a:gd name="connsiteY311" fmla="*/ 10000 h 10317"/>
              <a:gd name="connsiteX312" fmla="*/ 7023 w 10100"/>
              <a:gd name="connsiteY312" fmla="*/ 10000 h 10317"/>
              <a:gd name="connsiteX313" fmla="*/ 7046 w 10100"/>
              <a:gd name="connsiteY313" fmla="*/ 10000 h 10317"/>
              <a:gd name="connsiteX314" fmla="*/ 7070 w 10100"/>
              <a:gd name="connsiteY314" fmla="*/ 10000 h 10317"/>
              <a:gd name="connsiteX315" fmla="*/ 7090 w 10100"/>
              <a:gd name="connsiteY315" fmla="*/ 10000 h 10317"/>
              <a:gd name="connsiteX316" fmla="*/ 7114 w 10100"/>
              <a:gd name="connsiteY316" fmla="*/ 10000 h 10317"/>
              <a:gd name="connsiteX317" fmla="*/ 7137 w 10100"/>
              <a:gd name="connsiteY317" fmla="*/ 10000 h 10317"/>
              <a:gd name="connsiteX318" fmla="*/ 7158 w 10100"/>
              <a:gd name="connsiteY318" fmla="*/ 10000 h 10317"/>
              <a:gd name="connsiteX319" fmla="*/ 7181 w 10100"/>
              <a:gd name="connsiteY319" fmla="*/ 10000 h 10317"/>
              <a:gd name="connsiteX320" fmla="*/ 7204 w 10100"/>
              <a:gd name="connsiteY320" fmla="*/ 10000 h 10317"/>
              <a:gd name="connsiteX321" fmla="*/ 7225 w 10100"/>
              <a:gd name="connsiteY321" fmla="*/ 10000 h 10317"/>
              <a:gd name="connsiteX322" fmla="*/ 7248 w 10100"/>
              <a:gd name="connsiteY322" fmla="*/ 10000 h 10317"/>
              <a:gd name="connsiteX323" fmla="*/ 7272 w 10100"/>
              <a:gd name="connsiteY323" fmla="*/ 10000 h 10317"/>
              <a:gd name="connsiteX324" fmla="*/ 7292 w 10100"/>
              <a:gd name="connsiteY324" fmla="*/ 10000 h 10317"/>
              <a:gd name="connsiteX325" fmla="*/ 7313 w 10100"/>
              <a:gd name="connsiteY325" fmla="*/ 10000 h 10317"/>
              <a:gd name="connsiteX326" fmla="*/ 7336 w 10100"/>
              <a:gd name="connsiteY326" fmla="*/ 10000 h 10317"/>
              <a:gd name="connsiteX327" fmla="*/ 7360 w 10100"/>
              <a:gd name="connsiteY327" fmla="*/ 10000 h 10317"/>
              <a:gd name="connsiteX328" fmla="*/ 7380 w 10100"/>
              <a:gd name="connsiteY328" fmla="*/ 10000 h 10317"/>
              <a:gd name="connsiteX329" fmla="*/ 7404 w 10100"/>
              <a:gd name="connsiteY329" fmla="*/ 10000 h 10317"/>
              <a:gd name="connsiteX330" fmla="*/ 7427 w 10100"/>
              <a:gd name="connsiteY330" fmla="*/ 10000 h 10317"/>
              <a:gd name="connsiteX331" fmla="*/ 7448 w 10100"/>
              <a:gd name="connsiteY331" fmla="*/ 10000 h 10317"/>
              <a:gd name="connsiteX332" fmla="*/ 7471 w 10100"/>
              <a:gd name="connsiteY332" fmla="*/ 10000 h 10317"/>
              <a:gd name="connsiteX333" fmla="*/ 7495 w 10100"/>
              <a:gd name="connsiteY333" fmla="*/ 10000 h 10317"/>
              <a:gd name="connsiteX334" fmla="*/ 7515 w 10100"/>
              <a:gd name="connsiteY334" fmla="*/ 10000 h 10317"/>
              <a:gd name="connsiteX335" fmla="*/ 7539 w 10100"/>
              <a:gd name="connsiteY335" fmla="*/ 10000 h 10317"/>
              <a:gd name="connsiteX336" fmla="*/ 7562 w 10100"/>
              <a:gd name="connsiteY336" fmla="*/ 10000 h 10317"/>
              <a:gd name="connsiteX337" fmla="*/ 7583 w 10100"/>
              <a:gd name="connsiteY337" fmla="*/ 10000 h 10317"/>
              <a:gd name="connsiteX338" fmla="*/ 7606 w 10100"/>
              <a:gd name="connsiteY338" fmla="*/ 10000 h 10317"/>
              <a:gd name="connsiteX339" fmla="*/ 7630 w 10100"/>
              <a:gd name="connsiteY339" fmla="*/ 10000 h 10317"/>
              <a:gd name="connsiteX340" fmla="*/ 7650 w 10100"/>
              <a:gd name="connsiteY340" fmla="*/ 10000 h 10317"/>
              <a:gd name="connsiteX341" fmla="*/ 7674 w 10100"/>
              <a:gd name="connsiteY341" fmla="*/ 10000 h 10317"/>
              <a:gd name="connsiteX342" fmla="*/ 7694 w 10100"/>
              <a:gd name="connsiteY342" fmla="*/ 10000 h 10317"/>
              <a:gd name="connsiteX343" fmla="*/ 7718 w 10100"/>
              <a:gd name="connsiteY343" fmla="*/ 10000 h 10317"/>
              <a:gd name="connsiteX344" fmla="*/ 7738 w 10100"/>
              <a:gd name="connsiteY344" fmla="*/ 10000 h 10317"/>
              <a:gd name="connsiteX345" fmla="*/ 7762 w 10100"/>
              <a:gd name="connsiteY345" fmla="*/ 10000 h 10317"/>
              <a:gd name="connsiteX346" fmla="*/ 7785 w 10100"/>
              <a:gd name="connsiteY346" fmla="*/ 10000 h 10317"/>
              <a:gd name="connsiteX347" fmla="*/ 7806 w 10100"/>
              <a:gd name="connsiteY347" fmla="*/ 10000 h 10317"/>
              <a:gd name="connsiteX348" fmla="*/ 7829 w 10100"/>
              <a:gd name="connsiteY348" fmla="*/ 10000 h 10317"/>
              <a:gd name="connsiteX349" fmla="*/ 7853 w 10100"/>
              <a:gd name="connsiteY349" fmla="*/ 10000 h 10317"/>
              <a:gd name="connsiteX350" fmla="*/ 7873 w 10100"/>
              <a:gd name="connsiteY350" fmla="*/ 10000 h 10317"/>
              <a:gd name="connsiteX351" fmla="*/ 7897 w 10100"/>
              <a:gd name="connsiteY351" fmla="*/ 10000 h 10317"/>
              <a:gd name="connsiteX352" fmla="*/ 7920 w 10100"/>
              <a:gd name="connsiteY352" fmla="*/ 10000 h 10317"/>
              <a:gd name="connsiteX353" fmla="*/ 7941 w 10100"/>
              <a:gd name="connsiteY353" fmla="*/ 10000 h 10317"/>
              <a:gd name="connsiteX354" fmla="*/ 7964 w 10100"/>
              <a:gd name="connsiteY354" fmla="*/ 10000 h 10317"/>
              <a:gd name="connsiteX355" fmla="*/ 7988 w 10100"/>
              <a:gd name="connsiteY355" fmla="*/ 10000 h 10317"/>
              <a:gd name="connsiteX356" fmla="*/ 8008 w 10100"/>
              <a:gd name="connsiteY356" fmla="*/ 10000 h 10317"/>
              <a:gd name="connsiteX357" fmla="*/ 8032 w 10100"/>
              <a:gd name="connsiteY357" fmla="*/ 10000 h 10317"/>
              <a:gd name="connsiteX358" fmla="*/ 8055 w 10100"/>
              <a:gd name="connsiteY358" fmla="*/ 10000 h 10317"/>
              <a:gd name="connsiteX359" fmla="*/ 8076 w 10100"/>
              <a:gd name="connsiteY359" fmla="*/ 10000 h 10317"/>
              <a:gd name="connsiteX360" fmla="*/ 8096 w 10100"/>
              <a:gd name="connsiteY360" fmla="*/ 10000 h 10317"/>
              <a:gd name="connsiteX361" fmla="*/ 8120 w 10100"/>
              <a:gd name="connsiteY361" fmla="*/ 10000 h 10317"/>
              <a:gd name="connsiteX362" fmla="*/ 8143 w 10100"/>
              <a:gd name="connsiteY362" fmla="*/ 10000 h 10317"/>
              <a:gd name="connsiteX363" fmla="*/ 8164 w 10100"/>
              <a:gd name="connsiteY363" fmla="*/ 10000 h 10317"/>
              <a:gd name="connsiteX364" fmla="*/ 8187 w 10100"/>
              <a:gd name="connsiteY364" fmla="*/ 10000 h 10317"/>
              <a:gd name="connsiteX365" fmla="*/ 8211 w 10100"/>
              <a:gd name="connsiteY365" fmla="*/ 10000 h 10317"/>
              <a:gd name="connsiteX366" fmla="*/ 8231 w 10100"/>
              <a:gd name="connsiteY366" fmla="*/ 10000 h 10317"/>
              <a:gd name="connsiteX367" fmla="*/ 8255 w 10100"/>
              <a:gd name="connsiteY367" fmla="*/ 10000 h 10317"/>
              <a:gd name="connsiteX368" fmla="*/ 8278 w 10100"/>
              <a:gd name="connsiteY368" fmla="*/ 10000 h 10317"/>
              <a:gd name="connsiteX369" fmla="*/ 8299 w 10100"/>
              <a:gd name="connsiteY369" fmla="*/ 10000 h 10317"/>
              <a:gd name="connsiteX370" fmla="*/ 8322 w 10100"/>
              <a:gd name="connsiteY370" fmla="*/ 10000 h 10317"/>
              <a:gd name="connsiteX371" fmla="*/ 8346 w 10100"/>
              <a:gd name="connsiteY371" fmla="*/ 10000 h 10317"/>
              <a:gd name="connsiteX372" fmla="*/ 8366 w 10100"/>
              <a:gd name="connsiteY372" fmla="*/ 10000 h 10317"/>
              <a:gd name="connsiteX373" fmla="*/ 8390 w 10100"/>
              <a:gd name="connsiteY373" fmla="*/ 10000 h 10317"/>
              <a:gd name="connsiteX374" fmla="*/ 8413 w 10100"/>
              <a:gd name="connsiteY374" fmla="*/ 10000 h 10317"/>
              <a:gd name="connsiteX375" fmla="*/ 8434 w 10100"/>
              <a:gd name="connsiteY375" fmla="*/ 10000 h 10317"/>
              <a:gd name="connsiteX376" fmla="*/ 8457 w 10100"/>
              <a:gd name="connsiteY376" fmla="*/ 10000 h 10317"/>
              <a:gd name="connsiteX377" fmla="*/ 8478 w 10100"/>
              <a:gd name="connsiteY377" fmla="*/ 10000 h 10317"/>
              <a:gd name="connsiteX378" fmla="*/ 8501 w 10100"/>
              <a:gd name="connsiteY378" fmla="*/ 10000 h 10317"/>
              <a:gd name="connsiteX379" fmla="*/ 8522 w 10100"/>
              <a:gd name="connsiteY379" fmla="*/ 10000 h 10317"/>
              <a:gd name="connsiteX380" fmla="*/ 8545 w 10100"/>
              <a:gd name="connsiteY380" fmla="*/ 10000 h 10317"/>
              <a:gd name="connsiteX381" fmla="*/ 8568 w 10100"/>
              <a:gd name="connsiteY381" fmla="*/ 10000 h 10317"/>
              <a:gd name="connsiteX382" fmla="*/ 8589 w 10100"/>
              <a:gd name="connsiteY382" fmla="*/ 10000 h 10317"/>
              <a:gd name="connsiteX383" fmla="*/ 8612 w 10100"/>
              <a:gd name="connsiteY383" fmla="*/ 10000 h 10317"/>
              <a:gd name="connsiteX384" fmla="*/ 8636 w 10100"/>
              <a:gd name="connsiteY384" fmla="*/ 10000 h 10317"/>
              <a:gd name="connsiteX385" fmla="*/ 8656 w 10100"/>
              <a:gd name="connsiteY385" fmla="*/ 10000 h 10317"/>
              <a:gd name="connsiteX386" fmla="*/ 8680 w 10100"/>
              <a:gd name="connsiteY386" fmla="*/ 10000 h 10317"/>
              <a:gd name="connsiteX387" fmla="*/ 8703 w 10100"/>
              <a:gd name="connsiteY387" fmla="*/ 10000 h 10317"/>
              <a:gd name="connsiteX388" fmla="*/ 8724 w 10100"/>
              <a:gd name="connsiteY388" fmla="*/ 10000 h 10317"/>
              <a:gd name="connsiteX389" fmla="*/ 8747 w 10100"/>
              <a:gd name="connsiteY389" fmla="*/ 10000 h 10317"/>
              <a:gd name="connsiteX390" fmla="*/ 8771 w 10100"/>
              <a:gd name="connsiteY390" fmla="*/ 10000 h 10317"/>
              <a:gd name="connsiteX391" fmla="*/ 8791 w 10100"/>
              <a:gd name="connsiteY391" fmla="*/ 10000 h 10317"/>
              <a:gd name="connsiteX392" fmla="*/ 8815 w 10100"/>
              <a:gd name="connsiteY392" fmla="*/ 10000 h 10317"/>
              <a:gd name="connsiteX393" fmla="*/ 8838 w 10100"/>
              <a:gd name="connsiteY393" fmla="*/ 10000 h 10317"/>
              <a:gd name="connsiteX394" fmla="*/ 8859 w 10100"/>
              <a:gd name="connsiteY394" fmla="*/ 10000 h 10317"/>
              <a:gd name="connsiteX395" fmla="*/ 8879 w 10100"/>
              <a:gd name="connsiteY395" fmla="*/ 10000 h 10317"/>
              <a:gd name="connsiteX396" fmla="*/ 8903 w 10100"/>
              <a:gd name="connsiteY396" fmla="*/ 10000 h 10317"/>
              <a:gd name="connsiteX397" fmla="*/ 8923 w 10100"/>
              <a:gd name="connsiteY397" fmla="*/ 10000 h 10317"/>
              <a:gd name="connsiteX398" fmla="*/ 8947 w 10100"/>
              <a:gd name="connsiteY398" fmla="*/ 10000 h 10317"/>
              <a:gd name="connsiteX399" fmla="*/ 8970 w 10100"/>
              <a:gd name="connsiteY399" fmla="*/ 10000 h 10317"/>
              <a:gd name="connsiteX400" fmla="*/ 8994 w 10100"/>
              <a:gd name="connsiteY400" fmla="*/ 10000 h 10317"/>
              <a:gd name="connsiteX401" fmla="*/ 9014 w 10100"/>
              <a:gd name="connsiteY401" fmla="*/ 10000 h 10317"/>
              <a:gd name="connsiteX402" fmla="*/ 9038 w 10100"/>
              <a:gd name="connsiteY402" fmla="*/ 10000 h 10317"/>
              <a:gd name="connsiteX403" fmla="*/ 9061 w 10100"/>
              <a:gd name="connsiteY403" fmla="*/ 10000 h 10317"/>
              <a:gd name="connsiteX404" fmla="*/ 9082 w 10100"/>
              <a:gd name="connsiteY404" fmla="*/ 10000 h 10317"/>
              <a:gd name="connsiteX405" fmla="*/ 9105 w 10100"/>
              <a:gd name="connsiteY405" fmla="*/ 10000 h 10317"/>
              <a:gd name="connsiteX406" fmla="*/ 9129 w 10100"/>
              <a:gd name="connsiteY406" fmla="*/ 10000 h 10317"/>
              <a:gd name="connsiteX407" fmla="*/ 9149 w 10100"/>
              <a:gd name="connsiteY407" fmla="*/ 10000 h 10317"/>
              <a:gd name="connsiteX408" fmla="*/ 9173 w 10100"/>
              <a:gd name="connsiteY408" fmla="*/ 10000 h 10317"/>
              <a:gd name="connsiteX409" fmla="*/ 9196 w 10100"/>
              <a:gd name="connsiteY409" fmla="*/ 10000 h 10317"/>
              <a:gd name="connsiteX410" fmla="*/ 9217 w 10100"/>
              <a:gd name="connsiteY410" fmla="*/ 10000 h 10317"/>
              <a:gd name="connsiteX411" fmla="*/ 9240 w 10100"/>
              <a:gd name="connsiteY411" fmla="*/ 10000 h 10317"/>
              <a:gd name="connsiteX412" fmla="*/ 9264 w 10100"/>
              <a:gd name="connsiteY412" fmla="*/ 10000 h 10317"/>
              <a:gd name="connsiteX413" fmla="*/ 9281 w 10100"/>
              <a:gd name="connsiteY413" fmla="*/ 10000 h 10317"/>
              <a:gd name="connsiteX414" fmla="*/ 9305 w 10100"/>
              <a:gd name="connsiteY414" fmla="*/ 10000 h 10317"/>
              <a:gd name="connsiteX415" fmla="*/ 9328 w 10100"/>
              <a:gd name="connsiteY415" fmla="*/ 10000 h 10317"/>
              <a:gd name="connsiteX416" fmla="*/ 9349 w 10100"/>
              <a:gd name="connsiteY416" fmla="*/ 10000 h 10317"/>
              <a:gd name="connsiteX417" fmla="*/ 9372 w 10100"/>
              <a:gd name="connsiteY417" fmla="*/ 10000 h 10317"/>
              <a:gd name="connsiteX418" fmla="*/ 9396 w 10100"/>
              <a:gd name="connsiteY418" fmla="*/ 10000 h 10317"/>
              <a:gd name="connsiteX419" fmla="*/ 9419 w 10100"/>
              <a:gd name="connsiteY419" fmla="*/ 10000 h 10317"/>
              <a:gd name="connsiteX420" fmla="*/ 9440 w 10100"/>
              <a:gd name="connsiteY420" fmla="*/ 10000 h 10317"/>
              <a:gd name="connsiteX421" fmla="*/ 9463 w 10100"/>
              <a:gd name="connsiteY421" fmla="*/ 10000 h 10317"/>
              <a:gd name="connsiteX422" fmla="*/ 9487 w 10100"/>
              <a:gd name="connsiteY422" fmla="*/ 10000 h 10317"/>
              <a:gd name="connsiteX423" fmla="*/ 9507 w 10100"/>
              <a:gd name="connsiteY423" fmla="*/ 10000 h 10317"/>
              <a:gd name="connsiteX424" fmla="*/ 9531 w 10100"/>
              <a:gd name="connsiteY424" fmla="*/ 10000 h 10317"/>
              <a:gd name="connsiteX425" fmla="*/ 9554 w 10100"/>
              <a:gd name="connsiteY425" fmla="*/ 10000 h 10317"/>
              <a:gd name="connsiteX426" fmla="*/ 9575 w 10100"/>
              <a:gd name="connsiteY426" fmla="*/ 10000 h 10317"/>
              <a:gd name="connsiteX427" fmla="*/ 9598 w 10100"/>
              <a:gd name="connsiteY427" fmla="*/ 10000 h 10317"/>
              <a:gd name="connsiteX428" fmla="*/ 9622 w 10100"/>
              <a:gd name="connsiteY428" fmla="*/ 10000 h 10317"/>
              <a:gd name="connsiteX429" fmla="*/ 9642 w 10100"/>
              <a:gd name="connsiteY429" fmla="*/ 10000 h 10317"/>
              <a:gd name="connsiteX430" fmla="*/ 9663 w 10100"/>
              <a:gd name="connsiteY430" fmla="*/ 10000 h 10317"/>
              <a:gd name="connsiteX431" fmla="*/ 9686 w 10100"/>
              <a:gd name="connsiteY431" fmla="*/ 10000 h 10317"/>
              <a:gd name="connsiteX432" fmla="*/ 9707 w 10100"/>
              <a:gd name="connsiteY432" fmla="*/ 10000 h 10317"/>
              <a:gd name="connsiteX433" fmla="*/ 9730 w 10100"/>
              <a:gd name="connsiteY433" fmla="*/ 10000 h 10317"/>
              <a:gd name="connsiteX434" fmla="*/ 9754 w 10100"/>
              <a:gd name="connsiteY434" fmla="*/ 10000 h 10317"/>
              <a:gd name="connsiteX435" fmla="*/ 9774 w 10100"/>
              <a:gd name="connsiteY435" fmla="*/ 10000 h 10317"/>
              <a:gd name="connsiteX436" fmla="*/ 9798 w 10100"/>
              <a:gd name="connsiteY436" fmla="*/ 10000 h 10317"/>
              <a:gd name="connsiteX437" fmla="*/ 9821 w 10100"/>
              <a:gd name="connsiteY437" fmla="*/ 10000 h 10317"/>
              <a:gd name="connsiteX438" fmla="*/ 9845 w 10100"/>
              <a:gd name="connsiteY438" fmla="*/ 10000 h 10317"/>
              <a:gd name="connsiteX439" fmla="*/ 9865 w 10100"/>
              <a:gd name="connsiteY439" fmla="*/ 10000 h 10317"/>
              <a:gd name="connsiteX440" fmla="*/ 9889 w 10100"/>
              <a:gd name="connsiteY440" fmla="*/ 10000 h 10317"/>
              <a:gd name="connsiteX441" fmla="*/ 9912 w 10100"/>
              <a:gd name="connsiteY441" fmla="*/ 10000 h 10317"/>
              <a:gd name="connsiteX442" fmla="*/ 9933 w 10100"/>
              <a:gd name="connsiteY442" fmla="*/ 10000 h 10317"/>
              <a:gd name="connsiteX443" fmla="*/ 9956 w 10100"/>
              <a:gd name="connsiteY443" fmla="*/ 10000 h 10317"/>
              <a:gd name="connsiteX444" fmla="*/ 9979 w 10100"/>
              <a:gd name="connsiteY444" fmla="*/ 10000 h 10317"/>
              <a:gd name="connsiteX445" fmla="*/ 10100 w 10100"/>
              <a:gd name="connsiteY445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221 w 10100"/>
              <a:gd name="connsiteY143" fmla="*/ 10000 h 10317"/>
              <a:gd name="connsiteX144" fmla="*/ 3244 w 10100"/>
              <a:gd name="connsiteY144" fmla="*/ 10000 h 10317"/>
              <a:gd name="connsiteX145" fmla="*/ 3265 w 10100"/>
              <a:gd name="connsiteY145" fmla="*/ 10000 h 10317"/>
              <a:gd name="connsiteX146" fmla="*/ 3288 w 10100"/>
              <a:gd name="connsiteY146" fmla="*/ 10000 h 10317"/>
              <a:gd name="connsiteX147" fmla="*/ 3312 w 10100"/>
              <a:gd name="connsiteY147" fmla="*/ 10000 h 10317"/>
              <a:gd name="connsiteX148" fmla="*/ 3332 w 10100"/>
              <a:gd name="connsiteY148" fmla="*/ 10000 h 10317"/>
              <a:gd name="connsiteX149" fmla="*/ 3400 w 10100"/>
              <a:gd name="connsiteY149" fmla="*/ 10000 h 10317"/>
              <a:gd name="connsiteX150" fmla="*/ 3420 w 10100"/>
              <a:gd name="connsiteY150" fmla="*/ 10000 h 10317"/>
              <a:gd name="connsiteX151" fmla="*/ 3444 w 10100"/>
              <a:gd name="connsiteY151" fmla="*/ 10000 h 10317"/>
              <a:gd name="connsiteX152" fmla="*/ 3467 w 10100"/>
              <a:gd name="connsiteY152" fmla="*/ 10000 h 10317"/>
              <a:gd name="connsiteX153" fmla="*/ 3488 w 10100"/>
              <a:gd name="connsiteY153" fmla="*/ 10000 h 10317"/>
              <a:gd name="connsiteX154" fmla="*/ 3511 w 10100"/>
              <a:gd name="connsiteY154" fmla="*/ 10000 h 10317"/>
              <a:gd name="connsiteX155" fmla="*/ 3535 w 10100"/>
              <a:gd name="connsiteY155" fmla="*/ 10000 h 10317"/>
              <a:gd name="connsiteX156" fmla="*/ 3555 w 10100"/>
              <a:gd name="connsiteY156" fmla="*/ 10000 h 10317"/>
              <a:gd name="connsiteX157" fmla="*/ 3579 w 10100"/>
              <a:gd name="connsiteY157" fmla="*/ 10000 h 10317"/>
              <a:gd name="connsiteX158" fmla="*/ 3602 w 10100"/>
              <a:gd name="connsiteY158" fmla="*/ 10000 h 10317"/>
              <a:gd name="connsiteX159" fmla="*/ 3623 w 10100"/>
              <a:gd name="connsiteY159" fmla="*/ 10000 h 10317"/>
              <a:gd name="connsiteX160" fmla="*/ 3646 w 10100"/>
              <a:gd name="connsiteY160" fmla="*/ 10000 h 10317"/>
              <a:gd name="connsiteX161" fmla="*/ 3670 w 10100"/>
              <a:gd name="connsiteY161" fmla="*/ 10000 h 10317"/>
              <a:gd name="connsiteX162" fmla="*/ 3690 w 10100"/>
              <a:gd name="connsiteY162" fmla="*/ 10000 h 10317"/>
              <a:gd name="connsiteX163" fmla="*/ 3714 w 10100"/>
              <a:gd name="connsiteY163" fmla="*/ 10000 h 10317"/>
              <a:gd name="connsiteX164" fmla="*/ 3734 w 10100"/>
              <a:gd name="connsiteY164" fmla="*/ 10000 h 10317"/>
              <a:gd name="connsiteX165" fmla="*/ 3755 w 10100"/>
              <a:gd name="connsiteY165" fmla="*/ 10000 h 10317"/>
              <a:gd name="connsiteX166" fmla="*/ 3778 w 10100"/>
              <a:gd name="connsiteY166" fmla="*/ 10000 h 10317"/>
              <a:gd name="connsiteX167" fmla="*/ 3802 w 10100"/>
              <a:gd name="connsiteY167" fmla="*/ 10000 h 10317"/>
              <a:gd name="connsiteX168" fmla="*/ 3825 w 10100"/>
              <a:gd name="connsiteY168" fmla="*/ 10000 h 10317"/>
              <a:gd name="connsiteX169" fmla="*/ 3846 w 10100"/>
              <a:gd name="connsiteY169" fmla="*/ 10000 h 10317"/>
              <a:gd name="connsiteX170" fmla="*/ 3869 w 10100"/>
              <a:gd name="connsiteY170" fmla="*/ 10000 h 10317"/>
              <a:gd name="connsiteX171" fmla="*/ 3893 w 10100"/>
              <a:gd name="connsiteY171" fmla="*/ 10000 h 10317"/>
              <a:gd name="connsiteX172" fmla="*/ 3913 w 10100"/>
              <a:gd name="connsiteY172" fmla="*/ 10000 h 10317"/>
              <a:gd name="connsiteX173" fmla="*/ 3937 w 10100"/>
              <a:gd name="connsiteY173" fmla="*/ 10000 h 10317"/>
              <a:gd name="connsiteX174" fmla="*/ 3960 w 10100"/>
              <a:gd name="connsiteY174" fmla="*/ 10000 h 10317"/>
              <a:gd name="connsiteX175" fmla="*/ 3981 w 10100"/>
              <a:gd name="connsiteY175" fmla="*/ 10000 h 10317"/>
              <a:gd name="connsiteX176" fmla="*/ 4004 w 10100"/>
              <a:gd name="connsiteY176" fmla="*/ 10000 h 10317"/>
              <a:gd name="connsiteX177" fmla="*/ 4028 w 10100"/>
              <a:gd name="connsiteY177" fmla="*/ 10000 h 10317"/>
              <a:gd name="connsiteX178" fmla="*/ 4048 w 10100"/>
              <a:gd name="connsiteY178" fmla="*/ 10000 h 10317"/>
              <a:gd name="connsiteX179" fmla="*/ 4072 w 10100"/>
              <a:gd name="connsiteY179" fmla="*/ 10000 h 10317"/>
              <a:gd name="connsiteX180" fmla="*/ 4095 w 10100"/>
              <a:gd name="connsiteY180" fmla="*/ 10000 h 10317"/>
              <a:gd name="connsiteX181" fmla="*/ 4116 w 10100"/>
              <a:gd name="connsiteY181" fmla="*/ 10000 h 10317"/>
              <a:gd name="connsiteX182" fmla="*/ 4136 w 10100"/>
              <a:gd name="connsiteY182" fmla="*/ 10000 h 10317"/>
              <a:gd name="connsiteX183" fmla="*/ 4160 w 10100"/>
              <a:gd name="connsiteY183" fmla="*/ 10000 h 10317"/>
              <a:gd name="connsiteX184" fmla="*/ 4180 w 10100"/>
              <a:gd name="connsiteY184" fmla="*/ 10000 h 10317"/>
              <a:gd name="connsiteX185" fmla="*/ 4204 w 10100"/>
              <a:gd name="connsiteY185" fmla="*/ 10000 h 10317"/>
              <a:gd name="connsiteX186" fmla="*/ 4227 w 10100"/>
              <a:gd name="connsiteY186" fmla="*/ 10000 h 10317"/>
              <a:gd name="connsiteX187" fmla="*/ 4251 w 10100"/>
              <a:gd name="connsiteY187" fmla="*/ 10000 h 10317"/>
              <a:gd name="connsiteX188" fmla="*/ 4271 w 10100"/>
              <a:gd name="connsiteY188" fmla="*/ 10000 h 10317"/>
              <a:gd name="connsiteX189" fmla="*/ 4295 w 10100"/>
              <a:gd name="connsiteY189" fmla="*/ 10000 h 10317"/>
              <a:gd name="connsiteX190" fmla="*/ 4318 w 10100"/>
              <a:gd name="connsiteY190" fmla="*/ 10000 h 10317"/>
              <a:gd name="connsiteX191" fmla="*/ 4339 w 10100"/>
              <a:gd name="connsiteY191" fmla="*/ 10000 h 10317"/>
              <a:gd name="connsiteX192" fmla="*/ 4362 w 10100"/>
              <a:gd name="connsiteY192" fmla="*/ 10000 h 10317"/>
              <a:gd name="connsiteX193" fmla="*/ 4385 w 10100"/>
              <a:gd name="connsiteY193" fmla="*/ 10000 h 10317"/>
              <a:gd name="connsiteX194" fmla="*/ 4406 w 10100"/>
              <a:gd name="connsiteY194" fmla="*/ 10000 h 10317"/>
              <a:gd name="connsiteX195" fmla="*/ 4429 w 10100"/>
              <a:gd name="connsiteY195" fmla="*/ 10000 h 10317"/>
              <a:gd name="connsiteX196" fmla="*/ 4453 w 10100"/>
              <a:gd name="connsiteY196" fmla="*/ 10000 h 10317"/>
              <a:gd name="connsiteX197" fmla="*/ 4473 w 10100"/>
              <a:gd name="connsiteY197" fmla="*/ 10000 h 10317"/>
              <a:gd name="connsiteX198" fmla="*/ 4497 w 10100"/>
              <a:gd name="connsiteY198" fmla="*/ 10000 h 10317"/>
              <a:gd name="connsiteX199" fmla="*/ 4520 w 10100"/>
              <a:gd name="connsiteY199" fmla="*/ 10000 h 10317"/>
              <a:gd name="connsiteX200" fmla="*/ 4538 w 10100"/>
              <a:gd name="connsiteY200" fmla="*/ 10000 h 10317"/>
              <a:gd name="connsiteX201" fmla="*/ 4561 w 10100"/>
              <a:gd name="connsiteY201" fmla="*/ 10000 h 10317"/>
              <a:gd name="connsiteX202" fmla="*/ 4585 w 10100"/>
              <a:gd name="connsiteY202" fmla="*/ 10000 h 10317"/>
              <a:gd name="connsiteX203" fmla="*/ 4605 w 10100"/>
              <a:gd name="connsiteY203" fmla="*/ 10000 h 10317"/>
              <a:gd name="connsiteX204" fmla="*/ 4629 w 10100"/>
              <a:gd name="connsiteY204" fmla="*/ 10000 h 10317"/>
              <a:gd name="connsiteX205" fmla="*/ 4652 w 10100"/>
              <a:gd name="connsiteY205" fmla="*/ 10000 h 10317"/>
              <a:gd name="connsiteX206" fmla="*/ 4676 w 10100"/>
              <a:gd name="connsiteY206" fmla="*/ 10000 h 10317"/>
              <a:gd name="connsiteX207" fmla="*/ 4696 w 10100"/>
              <a:gd name="connsiteY207" fmla="*/ 10000 h 10317"/>
              <a:gd name="connsiteX208" fmla="*/ 4720 w 10100"/>
              <a:gd name="connsiteY208" fmla="*/ 10000 h 10317"/>
              <a:gd name="connsiteX209" fmla="*/ 4743 w 10100"/>
              <a:gd name="connsiteY209" fmla="*/ 10000 h 10317"/>
              <a:gd name="connsiteX210" fmla="*/ 4764 w 10100"/>
              <a:gd name="connsiteY210" fmla="*/ 10000 h 10317"/>
              <a:gd name="connsiteX211" fmla="*/ 4787 w 10100"/>
              <a:gd name="connsiteY211" fmla="*/ 10000 h 10317"/>
              <a:gd name="connsiteX212" fmla="*/ 4811 w 10100"/>
              <a:gd name="connsiteY212" fmla="*/ 10000 h 10317"/>
              <a:gd name="connsiteX213" fmla="*/ 4831 w 10100"/>
              <a:gd name="connsiteY213" fmla="*/ 10000 h 10317"/>
              <a:gd name="connsiteX214" fmla="*/ 4855 w 10100"/>
              <a:gd name="connsiteY214" fmla="*/ 10000 h 10317"/>
              <a:gd name="connsiteX215" fmla="*/ 4878 w 10100"/>
              <a:gd name="connsiteY215" fmla="*/ 10000 h 10317"/>
              <a:gd name="connsiteX216" fmla="*/ 4899 w 10100"/>
              <a:gd name="connsiteY216" fmla="*/ 10000 h 10317"/>
              <a:gd name="connsiteX217" fmla="*/ 4919 w 10100"/>
              <a:gd name="connsiteY217" fmla="*/ 10000 h 10317"/>
              <a:gd name="connsiteX218" fmla="*/ 4943 w 10100"/>
              <a:gd name="connsiteY218" fmla="*/ 10000 h 10317"/>
              <a:gd name="connsiteX219" fmla="*/ 4963 w 10100"/>
              <a:gd name="connsiteY219" fmla="*/ 10000 h 10317"/>
              <a:gd name="connsiteX220" fmla="*/ 4987 w 10100"/>
              <a:gd name="connsiteY220" fmla="*/ 10000 h 10317"/>
              <a:gd name="connsiteX221" fmla="*/ 5010 w 10100"/>
              <a:gd name="connsiteY221" fmla="*/ 10000 h 10317"/>
              <a:gd name="connsiteX222" fmla="*/ 5031 w 10100"/>
              <a:gd name="connsiteY222" fmla="*/ 10000 h 10317"/>
              <a:gd name="connsiteX223" fmla="*/ 5054 w 10100"/>
              <a:gd name="connsiteY223" fmla="*/ 10000 h 10317"/>
              <a:gd name="connsiteX224" fmla="*/ 5078 w 10100"/>
              <a:gd name="connsiteY224" fmla="*/ 10000 h 10317"/>
              <a:gd name="connsiteX225" fmla="*/ 5101 w 10100"/>
              <a:gd name="connsiteY225" fmla="*/ 10000 h 10317"/>
              <a:gd name="connsiteX226" fmla="*/ 5122 w 10100"/>
              <a:gd name="connsiteY226" fmla="*/ 10000 h 10317"/>
              <a:gd name="connsiteX227" fmla="*/ 5145 w 10100"/>
              <a:gd name="connsiteY227" fmla="*/ 10000 h 10317"/>
              <a:gd name="connsiteX228" fmla="*/ 5169 w 10100"/>
              <a:gd name="connsiteY228" fmla="*/ 10000 h 10317"/>
              <a:gd name="connsiteX229" fmla="*/ 5189 w 10100"/>
              <a:gd name="connsiteY229" fmla="*/ 10000 h 10317"/>
              <a:gd name="connsiteX230" fmla="*/ 5213 w 10100"/>
              <a:gd name="connsiteY230" fmla="*/ 10000 h 10317"/>
              <a:gd name="connsiteX231" fmla="*/ 5236 w 10100"/>
              <a:gd name="connsiteY231" fmla="*/ 10000 h 10317"/>
              <a:gd name="connsiteX232" fmla="*/ 5257 w 10100"/>
              <a:gd name="connsiteY232" fmla="*/ 10000 h 10317"/>
              <a:gd name="connsiteX233" fmla="*/ 5280 w 10100"/>
              <a:gd name="connsiteY233" fmla="*/ 10000 h 10317"/>
              <a:gd name="connsiteX234" fmla="*/ 5304 w 10100"/>
              <a:gd name="connsiteY234" fmla="*/ 10000 h 10317"/>
              <a:gd name="connsiteX235" fmla="*/ 5321 w 10100"/>
              <a:gd name="connsiteY235" fmla="*/ 10000 h 10317"/>
              <a:gd name="connsiteX236" fmla="*/ 5345 w 10100"/>
              <a:gd name="connsiteY236" fmla="*/ 10000 h 10317"/>
              <a:gd name="connsiteX237" fmla="*/ 5368 w 10100"/>
              <a:gd name="connsiteY237" fmla="*/ 10000 h 10317"/>
              <a:gd name="connsiteX238" fmla="*/ 5389 w 10100"/>
              <a:gd name="connsiteY238" fmla="*/ 10000 h 10317"/>
              <a:gd name="connsiteX239" fmla="*/ 5412 w 10100"/>
              <a:gd name="connsiteY239" fmla="*/ 10000 h 10317"/>
              <a:gd name="connsiteX240" fmla="*/ 5436 w 10100"/>
              <a:gd name="connsiteY240" fmla="*/ 10000 h 10317"/>
              <a:gd name="connsiteX241" fmla="*/ 5456 w 10100"/>
              <a:gd name="connsiteY241" fmla="*/ 10000 h 10317"/>
              <a:gd name="connsiteX242" fmla="*/ 5480 w 10100"/>
              <a:gd name="connsiteY242" fmla="*/ 10000 h 10317"/>
              <a:gd name="connsiteX243" fmla="*/ 5503 w 10100"/>
              <a:gd name="connsiteY243" fmla="*/ 10000 h 10317"/>
              <a:gd name="connsiteX244" fmla="*/ 5527 w 10100"/>
              <a:gd name="connsiteY244" fmla="*/ 10000 h 10317"/>
              <a:gd name="connsiteX245" fmla="*/ 5547 w 10100"/>
              <a:gd name="connsiteY245" fmla="*/ 10000 h 10317"/>
              <a:gd name="connsiteX246" fmla="*/ 5571 w 10100"/>
              <a:gd name="connsiteY246" fmla="*/ 10000 h 10317"/>
              <a:gd name="connsiteX247" fmla="*/ 5594 w 10100"/>
              <a:gd name="connsiteY247" fmla="*/ 10000 h 10317"/>
              <a:gd name="connsiteX248" fmla="*/ 5615 w 10100"/>
              <a:gd name="connsiteY248" fmla="*/ 10000 h 10317"/>
              <a:gd name="connsiteX249" fmla="*/ 5638 w 10100"/>
              <a:gd name="connsiteY249" fmla="*/ 10000 h 10317"/>
              <a:gd name="connsiteX250" fmla="*/ 5661 w 10100"/>
              <a:gd name="connsiteY250" fmla="*/ 10000 h 10317"/>
              <a:gd name="connsiteX251" fmla="*/ 5682 w 10100"/>
              <a:gd name="connsiteY251" fmla="*/ 10000 h 10317"/>
              <a:gd name="connsiteX252" fmla="*/ 5705 w 10100"/>
              <a:gd name="connsiteY252" fmla="*/ 10000 h 10317"/>
              <a:gd name="connsiteX253" fmla="*/ 5726 w 10100"/>
              <a:gd name="connsiteY253" fmla="*/ 10000 h 10317"/>
              <a:gd name="connsiteX254" fmla="*/ 5747 w 10100"/>
              <a:gd name="connsiteY254" fmla="*/ 10000 h 10317"/>
              <a:gd name="connsiteX255" fmla="*/ 5770 w 10100"/>
              <a:gd name="connsiteY255" fmla="*/ 10000 h 10317"/>
              <a:gd name="connsiteX256" fmla="*/ 5793 w 10100"/>
              <a:gd name="connsiteY256" fmla="*/ 10000 h 10317"/>
              <a:gd name="connsiteX257" fmla="*/ 5814 w 10100"/>
              <a:gd name="connsiteY257" fmla="*/ 10000 h 10317"/>
              <a:gd name="connsiteX258" fmla="*/ 5837 w 10100"/>
              <a:gd name="connsiteY258" fmla="*/ 10000 h 10317"/>
              <a:gd name="connsiteX259" fmla="*/ 5861 w 10100"/>
              <a:gd name="connsiteY259" fmla="*/ 10000 h 10317"/>
              <a:gd name="connsiteX260" fmla="*/ 5881 w 10100"/>
              <a:gd name="connsiteY260" fmla="*/ 10000 h 10317"/>
              <a:gd name="connsiteX261" fmla="*/ 5905 w 10100"/>
              <a:gd name="connsiteY261" fmla="*/ 10000 h 10317"/>
              <a:gd name="connsiteX262" fmla="*/ 5928 w 10100"/>
              <a:gd name="connsiteY262" fmla="*/ 10000 h 10317"/>
              <a:gd name="connsiteX263" fmla="*/ 5952 w 10100"/>
              <a:gd name="connsiteY263" fmla="*/ 10000 h 10317"/>
              <a:gd name="connsiteX264" fmla="*/ 5972 w 10100"/>
              <a:gd name="connsiteY264" fmla="*/ 10000 h 10317"/>
              <a:gd name="connsiteX265" fmla="*/ 5996 w 10100"/>
              <a:gd name="connsiteY265" fmla="*/ 10000 h 10317"/>
              <a:gd name="connsiteX266" fmla="*/ 6019 w 10100"/>
              <a:gd name="connsiteY266" fmla="*/ 10000 h 10317"/>
              <a:gd name="connsiteX267" fmla="*/ 6040 w 10100"/>
              <a:gd name="connsiteY267" fmla="*/ 10000 h 10317"/>
              <a:gd name="connsiteX268" fmla="*/ 6063 w 10100"/>
              <a:gd name="connsiteY268" fmla="*/ 10000 h 10317"/>
              <a:gd name="connsiteX269" fmla="*/ 6087 w 10100"/>
              <a:gd name="connsiteY269" fmla="*/ 10000 h 10317"/>
              <a:gd name="connsiteX270" fmla="*/ 6104 w 10100"/>
              <a:gd name="connsiteY270" fmla="*/ 10000 h 10317"/>
              <a:gd name="connsiteX271" fmla="*/ 6128 w 10100"/>
              <a:gd name="connsiteY271" fmla="*/ 10000 h 10317"/>
              <a:gd name="connsiteX272" fmla="*/ 6151 w 10100"/>
              <a:gd name="connsiteY272" fmla="*/ 10000 h 10317"/>
              <a:gd name="connsiteX273" fmla="*/ 6172 w 10100"/>
              <a:gd name="connsiteY273" fmla="*/ 10000 h 10317"/>
              <a:gd name="connsiteX274" fmla="*/ 6195 w 10100"/>
              <a:gd name="connsiteY274" fmla="*/ 10000 h 10317"/>
              <a:gd name="connsiteX275" fmla="*/ 6219 w 10100"/>
              <a:gd name="connsiteY275" fmla="*/ 10000 h 10317"/>
              <a:gd name="connsiteX276" fmla="*/ 6239 w 10100"/>
              <a:gd name="connsiteY276" fmla="*/ 10000 h 10317"/>
              <a:gd name="connsiteX277" fmla="*/ 6263 w 10100"/>
              <a:gd name="connsiteY277" fmla="*/ 10000 h 10317"/>
              <a:gd name="connsiteX278" fmla="*/ 6286 w 10100"/>
              <a:gd name="connsiteY278" fmla="*/ 10000 h 10317"/>
              <a:gd name="connsiteX279" fmla="*/ 6307 w 10100"/>
              <a:gd name="connsiteY279" fmla="*/ 10000 h 10317"/>
              <a:gd name="connsiteX280" fmla="*/ 6330 w 10100"/>
              <a:gd name="connsiteY280" fmla="*/ 10000 h 10317"/>
              <a:gd name="connsiteX281" fmla="*/ 6354 w 10100"/>
              <a:gd name="connsiteY281" fmla="*/ 10000 h 10317"/>
              <a:gd name="connsiteX282" fmla="*/ 6374 w 10100"/>
              <a:gd name="connsiteY282" fmla="*/ 10000 h 10317"/>
              <a:gd name="connsiteX283" fmla="*/ 6398 w 10100"/>
              <a:gd name="connsiteY283" fmla="*/ 10000 h 10317"/>
              <a:gd name="connsiteX284" fmla="*/ 6421 w 10100"/>
              <a:gd name="connsiteY284" fmla="*/ 10000 h 10317"/>
              <a:gd name="connsiteX285" fmla="*/ 6445 w 10100"/>
              <a:gd name="connsiteY285" fmla="*/ 10000 h 10317"/>
              <a:gd name="connsiteX286" fmla="*/ 6465 w 10100"/>
              <a:gd name="connsiteY286" fmla="*/ 10000 h 10317"/>
              <a:gd name="connsiteX287" fmla="*/ 6489 w 10100"/>
              <a:gd name="connsiteY287" fmla="*/ 10000 h 10317"/>
              <a:gd name="connsiteX288" fmla="*/ 6509 w 10100"/>
              <a:gd name="connsiteY288" fmla="*/ 10000 h 10317"/>
              <a:gd name="connsiteX289" fmla="*/ 6530 w 10100"/>
              <a:gd name="connsiteY289" fmla="*/ 10000 h 10317"/>
              <a:gd name="connsiteX290" fmla="*/ 6553 w 10100"/>
              <a:gd name="connsiteY290" fmla="*/ 10000 h 10317"/>
              <a:gd name="connsiteX291" fmla="*/ 6577 w 10100"/>
              <a:gd name="connsiteY291" fmla="*/ 10000 h 10317"/>
              <a:gd name="connsiteX292" fmla="*/ 6597 w 10100"/>
              <a:gd name="connsiteY292" fmla="*/ 10000 h 10317"/>
              <a:gd name="connsiteX293" fmla="*/ 6621 w 10100"/>
              <a:gd name="connsiteY293" fmla="*/ 10000 h 10317"/>
              <a:gd name="connsiteX294" fmla="*/ 6644 w 10100"/>
              <a:gd name="connsiteY294" fmla="*/ 10000 h 10317"/>
              <a:gd name="connsiteX295" fmla="*/ 6665 w 10100"/>
              <a:gd name="connsiteY295" fmla="*/ 10000 h 10317"/>
              <a:gd name="connsiteX296" fmla="*/ 6688 w 10100"/>
              <a:gd name="connsiteY296" fmla="*/ 10000 h 10317"/>
              <a:gd name="connsiteX297" fmla="*/ 6712 w 10100"/>
              <a:gd name="connsiteY297" fmla="*/ 10000 h 10317"/>
              <a:gd name="connsiteX298" fmla="*/ 6732 w 10100"/>
              <a:gd name="connsiteY298" fmla="*/ 10000 h 10317"/>
              <a:gd name="connsiteX299" fmla="*/ 6756 w 10100"/>
              <a:gd name="connsiteY299" fmla="*/ 10000 h 10317"/>
              <a:gd name="connsiteX300" fmla="*/ 6779 w 10100"/>
              <a:gd name="connsiteY300" fmla="*/ 10000 h 10317"/>
              <a:gd name="connsiteX301" fmla="*/ 6800 w 10100"/>
              <a:gd name="connsiteY301" fmla="*/ 10000 h 10317"/>
              <a:gd name="connsiteX302" fmla="*/ 6823 w 10100"/>
              <a:gd name="connsiteY302" fmla="*/ 10000 h 10317"/>
              <a:gd name="connsiteX303" fmla="*/ 6847 w 10100"/>
              <a:gd name="connsiteY303" fmla="*/ 10000 h 10317"/>
              <a:gd name="connsiteX304" fmla="*/ 6870 w 10100"/>
              <a:gd name="connsiteY304" fmla="*/ 10000 h 10317"/>
              <a:gd name="connsiteX305" fmla="*/ 6891 w 10100"/>
              <a:gd name="connsiteY305" fmla="*/ 10000 h 10317"/>
              <a:gd name="connsiteX306" fmla="*/ 6911 w 10100"/>
              <a:gd name="connsiteY306" fmla="*/ 10000 h 10317"/>
              <a:gd name="connsiteX307" fmla="*/ 6935 w 10100"/>
              <a:gd name="connsiteY307" fmla="*/ 10000 h 10317"/>
              <a:gd name="connsiteX308" fmla="*/ 6955 w 10100"/>
              <a:gd name="connsiteY308" fmla="*/ 10000 h 10317"/>
              <a:gd name="connsiteX309" fmla="*/ 6979 w 10100"/>
              <a:gd name="connsiteY309" fmla="*/ 10000 h 10317"/>
              <a:gd name="connsiteX310" fmla="*/ 7002 w 10100"/>
              <a:gd name="connsiteY310" fmla="*/ 10000 h 10317"/>
              <a:gd name="connsiteX311" fmla="*/ 7023 w 10100"/>
              <a:gd name="connsiteY311" fmla="*/ 10000 h 10317"/>
              <a:gd name="connsiteX312" fmla="*/ 7046 w 10100"/>
              <a:gd name="connsiteY312" fmla="*/ 10000 h 10317"/>
              <a:gd name="connsiteX313" fmla="*/ 7070 w 10100"/>
              <a:gd name="connsiteY313" fmla="*/ 10000 h 10317"/>
              <a:gd name="connsiteX314" fmla="*/ 7090 w 10100"/>
              <a:gd name="connsiteY314" fmla="*/ 10000 h 10317"/>
              <a:gd name="connsiteX315" fmla="*/ 7114 w 10100"/>
              <a:gd name="connsiteY315" fmla="*/ 10000 h 10317"/>
              <a:gd name="connsiteX316" fmla="*/ 7137 w 10100"/>
              <a:gd name="connsiteY316" fmla="*/ 10000 h 10317"/>
              <a:gd name="connsiteX317" fmla="*/ 7158 w 10100"/>
              <a:gd name="connsiteY317" fmla="*/ 10000 h 10317"/>
              <a:gd name="connsiteX318" fmla="*/ 7181 w 10100"/>
              <a:gd name="connsiteY318" fmla="*/ 10000 h 10317"/>
              <a:gd name="connsiteX319" fmla="*/ 7204 w 10100"/>
              <a:gd name="connsiteY319" fmla="*/ 10000 h 10317"/>
              <a:gd name="connsiteX320" fmla="*/ 7225 w 10100"/>
              <a:gd name="connsiteY320" fmla="*/ 10000 h 10317"/>
              <a:gd name="connsiteX321" fmla="*/ 7248 w 10100"/>
              <a:gd name="connsiteY321" fmla="*/ 10000 h 10317"/>
              <a:gd name="connsiteX322" fmla="*/ 7272 w 10100"/>
              <a:gd name="connsiteY322" fmla="*/ 10000 h 10317"/>
              <a:gd name="connsiteX323" fmla="*/ 7292 w 10100"/>
              <a:gd name="connsiteY323" fmla="*/ 10000 h 10317"/>
              <a:gd name="connsiteX324" fmla="*/ 7313 w 10100"/>
              <a:gd name="connsiteY324" fmla="*/ 10000 h 10317"/>
              <a:gd name="connsiteX325" fmla="*/ 7336 w 10100"/>
              <a:gd name="connsiteY325" fmla="*/ 10000 h 10317"/>
              <a:gd name="connsiteX326" fmla="*/ 7360 w 10100"/>
              <a:gd name="connsiteY326" fmla="*/ 10000 h 10317"/>
              <a:gd name="connsiteX327" fmla="*/ 7380 w 10100"/>
              <a:gd name="connsiteY327" fmla="*/ 10000 h 10317"/>
              <a:gd name="connsiteX328" fmla="*/ 7404 w 10100"/>
              <a:gd name="connsiteY328" fmla="*/ 10000 h 10317"/>
              <a:gd name="connsiteX329" fmla="*/ 7427 w 10100"/>
              <a:gd name="connsiteY329" fmla="*/ 10000 h 10317"/>
              <a:gd name="connsiteX330" fmla="*/ 7448 w 10100"/>
              <a:gd name="connsiteY330" fmla="*/ 10000 h 10317"/>
              <a:gd name="connsiteX331" fmla="*/ 7471 w 10100"/>
              <a:gd name="connsiteY331" fmla="*/ 10000 h 10317"/>
              <a:gd name="connsiteX332" fmla="*/ 7495 w 10100"/>
              <a:gd name="connsiteY332" fmla="*/ 10000 h 10317"/>
              <a:gd name="connsiteX333" fmla="*/ 7515 w 10100"/>
              <a:gd name="connsiteY333" fmla="*/ 10000 h 10317"/>
              <a:gd name="connsiteX334" fmla="*/ 7539 w 10100"/>
              <a:gd name="connsiteY334" fmla="*/ 10000 h 10317"/>
              <a:gd name="connsiteX335" fmla="*/ 7562 w 10100"/>
              <a:gd name="connsiteY335" fmla="*/ 10000 h 10317"/>
              <a:gd name="connsiteX336" fmla="*/ 7583 w 10100"/>
              <a:gd name="connsiteY336" fmla="*/ 10000 h 10317"/>
              <a:gd name="connsiteX337" fmla="*/ 7606 w 10100"/>
              <a:gd name="connsiteY337" fmla="*/ 10000 h 10317"/>
              <a:gd name="connsiteX338" fmla="*/ 7630 w 10100"/>
              <a:gd name="connsiteY338" fmla="*/ 10000 h 10317"/>
              <a:gd name="connsiteX339" fmla="*/ 7650 w 10100"/>
              <a:gd name="connsiteY339" fmla="*/ 10000 h 10317"/>
              <a:gd name="connsiteX340" fmla="*/ 7674 w 10100"/>
              <a:gd name="connsiteY340" fmla="*/ 10000 h 10317"/>
              <a:gd name="connsiteX341" fmla="*/ 7694 w 10100"/>
              <a:gd name="connsiteY341" fmla="*/ 10000 h 10317"/>
              <a:gd name="connsiteX342" fmla="*/ 7718 w 10100"/>
              <a:gd name="connsiteY342" fmla="*/ 10000 h 10317"/>
              <a:gd name="connsiteX343" fmla="*/ 7738 w 10100"/>
              <a:gd name="connsiteY343" fmla="*/ 10000 h 10317"/>
              <a:gd name="connsiteX344" fmla="*/ 7762 w 10100"/>
              <a:gd name="connsiteY344" fmla="*/ 10000 h 10317"/>
              <a:gd name="connsiteX345" fmla="*/ 7785 w 10100"/>
              <a:gd name="connsiteY345" fmla="*/ 10000 h 10317"/>
              <a:gd name="connsiteX346" fmla="*/ 7806 w 10100"/>
              <a:gd name="connsiteY346" fmla="*/ 10000 h 10317"/>
              <a:gd name="connsiteX347" fmla="*/ 7829 w 10100"/>
              <a:gd name="connsiteY347" fmla="*/ 10000 h 10317"/>
              <a:gd name="connsiteX348" fmla="*/ 7853 w 10100"/>
              <a:gd name="connsiteY348" fmla="*/ 10000 h 10317"/>
              <a:gd name="connsiteX349" fmla="*/ 7873 w 10100"/>
              <a:gd name="connsiteY349" fmla="*/ 10000 h 10317"/>
              <a:gd name="connsiteX350" fmla="*/ 7897 w 10100"/>
              <a:gd name="connsiteY350" fmla="*/ 10000 h 10317"/>
              <a:gd name="connsiteX351" fmla="*/ 7920 w 10100"/>
              <a:gd name="connsiteY351" fmla="*/ 10000 h 10317"/>
              <a:gd name="connsiteX352" fmla="*/ 7941 w 10100"/>
              <a:gd name="connsiteY352" fmla="*/ 10000 h 10317"/>
              <a:gd name="connsiteX353" fmla="*/ 7964 w 10100"/>
              <a:gd name="connsiteY353" fmla="*/ 10000 h 10317"/>
              <a:gd name="connsiteX354" fmla="*/ 7988 w 10100"/>
              <a:gd name="connsiteY354" fmla="*/ 10000 h 10317"/>
              <a:gd name="connsiteX355" fmla="*/ 8008 w 10100"/>
              <a:gd name="connsiteY355" fmla="*/ 10000 h 10317"/>
              <a:gd name="connsiteX356" fmla="*/ 8032 w 10100"/>
              <a:gd name="connsiteY356" fmla="*/ 10000 h 10317"/>
              <a:gd name="connsiteX357" fmla="*/ 8055 w 10100"/>
              <a:gd name="connsiteY357" fmla="*/ 10000 h 10317"/>
              <a:gd name="connsiteX358" fmla="*/ 8076 w 10100"/>
              <a:gd name="connsiteY358" fmla="*/ 10000 h 10317"/>
              <a:gd name="connsiteX359" fmla="*/ 8096 w 10100"/>
              <a:gd name="connsiteY359" fmla="*/ 10000 h 10317"/>
              <a:gd name="connsiteX360" fmla="*/ 8120 w 10100"/>
              <a:gd name="connsiteY360" fmla="*/ 10000 h 10317"/>
              <a:gd name="connsiteX361" fmla="*/ 8143 w 10100"/>
              <a:gd name="connsiteY361" fmla="*/ 10000 h 10317"/>
              <a:gd name="connsiteX362" fmla="*/ 8164 w 10100"/>
              <a:gd name="connsiteY362" fmla="*/ 10000 h 10317"/>
              <a:gd name="connsiteX363" fmla="*/ 8187 w 10100"/>
              <a:gd name="connsiteY363" fmla="*/ 10000 h 10317"/>
              <a:gd name="connsiteX364" fmla="*/ 8211 w 10100"/>
              <a:gd name="connsiteY364" fmla="*/ 10000 h 10317"/>
              <a:gd name="connsiteX365" fmla="*/ 8231 w 10100"/>
              <a:gd name="connsiteY365" fmla="*/ 10000 h 10317"/>
              <a:gd name="connsiteX366" fmla="*/ 8255 w 10100"/>
              <a:gd name="connsiteY366" fmla="*/ 10000 h 10317"/>
              <a:gd name="connsiteX367" fmla="*/ 8278 w 10100"/>
              <a:gd name="connsiteY367" fmla="*/ 10000 h 10317"/>
              <a:gd name="connsiteX368" fmla="*/ 8299 w 10100"/>
              <a:gd name="connsiteY368" fmla="*/ 10000 h 10317"/>
              <a:gd name="connsiteX369" fmla="*/ 8322 w 10100"/>
              <a:gd name="connsiteY369" fmla="*/ 10000 h 10317"/>
              <a:gd name="connsiteX370" fmla="*/ 8346 w 10100"/>
              <a:gd name="connsiteY370" fmla="*/ 10000 h 10317"/>
              <a:gd name="connsiteX371" fmla="*/ 8366 w 10100"/>
              <a:gd name="connsiteY371" fmla="*/ 10000 h 10317"/>
              <a:gd name="connsiteX372" fmla="*/ 8390 w 10100"/>
              <a:gd name="connsiteY372" fmla="*/ 10000 h 10317"/>
              <a:gd name="connsiteX373" fmla="*/ 8413 w 10100"/>
              <a:gd name="connsiteY373" fmla="*/ 10000 h 10317"/>
              <a:gd name="connsiteX374" fmla="*/ 8434 w 10100"/>
              <a:gd name="connsiteY374" fmla="*/ 10000 h 10317"/>
              <a:gd name="connsiteX375" fmla="*/ 8457 w 10100"/>
              <a:gd name="connsiteY375" fmla="*/ 10000 h 10317"/>
              <a:gd name="connsiteX376" fmla="*/ 8478 w 10100"/>
              <a:gd name="connsiteY376" fmla="*/ 10000 h 10317"/>
              <a:gd name="connsiteX377" fmla="*/ 8501 w 10100"/>
              <a:gd name="connsiteY377" fmla="*/ 10000 h 10317"/>
              <a:gd name="connsiteX378" fmla="*/ 8522 w 10100"/>
              <a:gd name="connsiteY378" fmla="*/ 10000 h 10317"/>
              <a:gd name="connsiteX379" fmla="*/ 8545 w 10100"/>
              <a:gd name="connsiteY379" fmla="*/ 10000 h 10317"/>
              <a:gd name="connsiteX380" fmla="*/ 8568 w 10100"/>
              <a:gd name="connsiteY380" fmla="*/ 10000 h 10317"/>
              <a:gd name="connsiteX381" fmla="*/ 8589 w 10100"/>
              <a:gd name="connsiteY381" fmla="*/ 10000 h 10317"/>
              <a:gd name="connsiteX382" fmla="*/ 8612 w 10100"/>
              <a:gd name="connsiteY382" fmla="*/ 10000 h 10317"/>
              <a:gd name="connsiteX383" fmla="*/ 8636 w 10100"/>
              <a:gd name="connsiteY383" fmla="*/ 10000 h 10317"/>
              <a:gd name="connsiteX384" fmla="*/ 8656 w 10100"/>
              <a:gd name="connsiteY384" fmla="*/ 10000 h 10317"/>
              <a:gd name="connsiteX385" fmla="*/ 8680 w 10100"/>
              <a:gd name="connsiteY385" fmla="*/ 10000 h 10317"/>
              <a:gd name="connsiteX386" fmla="*/ 8703 w 10100"/>
              <a:gd name="connsiteY386" fmla="*/ 10000 h 10317"/>
              <a:gd name="connsiteX387" fmla="*/ 8724 w 10100"/>
              <a:gd name="connsiteY387" fmla="*/ 10000 h 10317"/>
              <a:gd name="connsiteX388" fmla="*/ 8747 w 10100"/>
              <a:gd name="connsiteY388" fmla="*/ 10000 h 10317"/>
              <a:gd name="connsiteX389" fmla="*/ 8771 w 10100"/>
              <a:gd name="connsiteY389" fmla="*/ 10000 h 10317"/>
              <a:gd name="connsiteX390" fmla="*/ 8791 w 10100"/>
              <a:gd name="connsiteY390" fmla="*/ 10000 h 10317"/>
              <a:gd name="connsiteX391" fmla="*/ 8815 w 10100"/>
              <a:gd name="connsiteY391" fmla="*/ 10000 h 10317"/>
              <a:gd name="connsiteX392" fmla="*/ 8838 w 10100"/>
              <a:gd name="connsiteY392" fmla="*/ 10000 h 10317"/>
              <a:gd name="connsiteX393" fmla="*/ 8859 w 10100"/>
              <a:gd name="connsiteY393" fmla="*/ 10000 h 10317"/>
              <a:gd name="connsiteX394" fmla="*/ 8879 w 10100"/>
              <a:gd name="connsiteY394" fmla="*/ 10000 h 10317"/>
              <a:gd name="connsiteX395" fmla="*/ 8903 w 10100"/>
              <a:gd name="connsiteY395" fmla="*/ 10000 h 10317"/>
              <a:gd name="connsiteX396" fmla="*/ 8923 w 10100"/>
              <a:gd name="connsiteY396" fmla="*/ 10000 h 10317"/>
              <a:gd name="connsiteX397" fmla="*/ 8947 w 10100"/>
              <a:gd name="connsiteY397" fmla="*/ 10000 h 10317"/>
              <a:gd name="connsiteX398" fmla="*/ 8970 w 10100"/>
              <a:gd name="connsiteY398" fmla="*/ 10000 h 10317"/>
              <a:gd name="connsiteX399" fmla="*/ 8994 w 10100"/>
              <a:gd name="connsiteY399" fmla="*/ 10000 h 10317"/>
              <a:gd name="connsiteX400" fmla="*/ 9014 w 10100"/>
              <a:gd name="connsiteY400" fmla="*/ 10000 h 10317"/>
              <a:gd name="connsiteX401" fmla="*/ 9038 w 10100"/>
              <a:gd name="connsiteY401" fmla="*/ 10000 h 10317"/>
              <a:gd name="connsiteX402" fmla="*/ 9061 w 10100"/>
              <a:gd name="connsiteY402" fmla="*/ 10000 h 10317"/>
              <a:gd name="connsiteX403" fmla="*/ 9082 w 10100"/>
              <a:gd name="connsiteY403" fmla="*/ 10000 h 10317"/>
              <a:gd name="connsiteX404" fmla="*/ 9105 w 10100"/>
              <a:gd name="connsiteY404" fmla="*/ 10000 h 10317"/>
              <a:gd name="connsiteX405" fmla="*/ 9129 w 10100"/>
              <a:gd name="connsiteY405" fmla="*/ 10000 h 10317"/>
              <a:gd name="connsiteX406" fmla="*/ 9149 w 10100"/>
              <a:gd name="connsiteY406" fmla="*/ 10000 h 10317"/>
              <a:gd name="connsiteX407" fmla="*/ 9173 w 10100"/>
              <a:gd name="connsiteY407" fmla="*/ 10000 h 10317"/>
              <a:gd name="connsiteX408" fmla="*/ 9196 w 10100"/>
              <a:gd name="connsiteY408" fmla="*/ 10000 h 10317"/>
              <a:gd name="connsiteX409" fmla="*/ 9217 w 10100"/>
              <a:gd name="connsiteY409" fmla="*/ 10000 h 10317"/>
              <a:gd name="connsiteX410" fmla="*/ 9240 w 10100"/>
              <a:gd name="connsiteY410" fmla="*/ 10000 h 10317"/>
              <a:gd name="connsiteX411" fmla="*/ 9264 w 10100"/>
              <a:gd name="connsiteY411" fmla="*/ 10000 h 10317"/>
              <a:gd name="connsiteX412" fmla="*/ 9281 w 10100"/>
              <a:gd name="connsiteY412" fmla="*/ 10000 h 10317"/>
              <a:gd name="connsiteX413" fmla="*/ 9305 w 10100"/>
              <a:gd name="connsiteY413" fmla="*/ 10000 h 10317"/>
              <a:gd name="connsiteX414" fmla="*/ 9328 w 10100"/>
              <a:gd name="connsiteY414" fmla="*/ 10000 h 10317"/>
              <a:gd name="connsiteX415" fmla="*/ 9349 w 10100"/>
              <a:gd name="connsiteY415" fmla="*/ 10000 h 10317"/>
              <a:gd name="connsiteX416" fmla="*/ 9372 w 10100"/>
              <a:gd name="connsiteY416" fmla="*/ 10000 h 10317"/>
              <a:gd name="connsiteX417" fmla="*/ 9396 w 10100"/>
              <a:gd name="connsiteY417" fmla="*/ 10000 h 10317"/>
              <a:gd name="connsiteX418" fmla="*/ 9419 w 10100"/>
              <a:gd name="connsiteY418" fmla="*/ 10000 h 10317"/>
              <a:gd name="connsiteX419" fmla="*/ 9440 w 10100"/>
              <a:gd name="connsiteY419" fmla="*/ 10000 h 10317"/>
              <a:gd name="connsiteX420" fmla="*/ 9463 w 10100"/>
              <a:gd name="connsiteY420" fmla="*/ 10000 h 10317"/>
              <a:gd name="connsiteX421" fmla="*/ 9487 w 10100"/>
              <a:gd name="connsiteY421" fmla="*/ 10000 h 10317"/>
              <a:gd name="connsiteX422" fmla="*/ 9507 w 10100"/>
              <a:gd name="connsiteY422" fmla="*/ 10000 h 10317"/>
              <a:gd name="connsiteX423" fmla="*/ 9531 w 10100"/>
              <a:gd name="connsiteY423" fmla="*/ 10000 h 10317"/>
              <a:gd name="connsiteX424" fmla="*/ 9554 w 10100"/>
              <a:gd name="connsiteY424" fmla="*/ 10000 h 10317"/>
              <a:gd name="connsiteX425" fmla="*/ 9575 w 10100"/>
              <a:gd name="connsiteY425" fmla="*/ 10000 h 10317"/>
              <a:gd name="connsiteX426" fmla="*/ 9598 w 10100"/>
              <a:gd name="connsiteY426" fmla="*/ 10000 h 10317"/>
              <a:gd name="connsiteX427" fmla="*/ 9622 w 10100"/>
              <a:gd name="connsiteY427" fmla="*/ 10000 h 10317"/>
              <a:gd name="connsiteX428" fmla="*/ 9642 w 10100"/>
              <a:gd name="connsiteY428" fmla="*/ 10000 h 10317"/>
              <a:gd name="connsiteX429" fmla="*/ 9663 w 10100"/>
              <a:gd name="connsiteY429" fmla="*/ 10000 h 10317"/>
              <a:gd name="connsiteX430" fmla="*/ 9686 w 10100"/>
              <a:gd name="connsiteY430" fmla="*/ 10000 h 10317"/>
              <a:gd name="connsiteX431" fmla="*/ 9707 w 10100"/>
              <a:gd name="connsiteY431" fmla="*/ 10000 h 10317"/>
              <a:gd name="connsiteX432" fmla="*/ 9730 w 10100"/>
              <a:gd name="connsiteY432" fmla="*/ 10000 h 10317"/>
              <a:gd name="connsiteX433" fmla="*/ 9754 w 10100"/>
              <a:gd name="connsiteY433" fmla="*/ 10000 h 10317"/>
              <a:gd name="connsiteX434" fmla="*/ 9774 w 10100"/>
              <a:gd name="connsiteY434" fmla="*/ 10000 h 10317"/>
              <a:gd name="connsiteX435" fmla="*/ 9798 w 10100"/>
              <a:gd name="connsiteY435" fmla="*/ 10000 h 10317"/>
              <a:gd name="connsiteX436" fmla="*/ 9821 w 10100"/>
              <a:gd name="connsiteY436" fmla="*/ 10000 h 10317"/>
              <a:gd name="connsiteX437" fmla="*/ 9845 w 10100"/>
              <a:gd name="connsiteY437" fmla="*/ 10000 h 10317"/>
              <a:gd name="connsiteX438" fmla="*/ 9865 w 10100"/>
              <a:gd name="connsiteY438" fmla="*/ 10000 h 10317"/>
              <a:gd name="connsiteX439" fmla="*/ 9889 w 10100"/>
              <a:gd name="connsiteY439" fmla="*/ 10000 h 10317"/>
              <a:gd name="connsiteX440" fmla="*/ 9912 w 10100"/>
              <a:gd name="connsiteY440" fmla="*/ 10000 h 10317"/>
              <a:gd name="connsiteX441" fmla="*/ 9933 w 10100"/>
              <a:gd name="connsiteY441" fmla="*/ 10000 h 10317"/>
              <a:gd name="connsiteX442" fmla="*/ 9956 w 10100"/>
              <a:gd name="connsiteY442" fmla="*/ 10000 h 10317"/>
              <a:gd name="connsiteX443" fmla="*/ 9979 w 10100"/>
              <a:gd name="connsiteY443" fmla="*/ 10000 h 10317"/>
              <a:gd name="connsiteX444" fmla="*/ 10100 w 10100"/>
              <a:gd name="connsiteY444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221 w 10100"/>
              <a:gd name="connsiteY143" fmla="*/ 10000 h 10317"/>
              <a:gd name="connsiteX144" fmla="*/ 3244 w 10100"/>
              <a:gd name="connsiteY144" fmla="*/ 10000 h 10317"/>
              <a:gd name="connsiteX145" fmla="*/ 3265 w 10100"/>
              <a:gd name="connsiteY145" fmla="*/ 10000 h 10317"/>
              <a:gd name="connsiteX146" fmla="*/ 3288 w 10100"/>
              <a:gd name="connsiteY146" fmla="*/ 10000 h 10317"/>
              <a:gd name="connsiteX147" fmla="*/ 3312 w 10100"/>
              <a:gd name="connsiteY147" fmla="*/ 10000 h 10317"/>
              <a:gd name="connsiteX148" fmla="*/ 3400 w 10100"/>
              <a:gd name="connsiteY148" fmla="*/ 10000 h 10317"/>
              <a:gd name="connsiteX149" fmla="*/ 3420 w 10100"/>
              <a:gd name="connsiteY149" fmla="*/ 10000 h 10317"/>
              <a:gd name="connsiteX150" fmla="*/ 3444 w 10100"/>
              <a:gd name="connsiteY150" fmla="*/ 10000 h 10317"/>
              <a:gd name="connsiteX151" fmla="*/ 3467 w 10100"/>
              <a:gd name="connsiteY151" fmla="*/ 10000 h 10317"/>
              <a:gd name="connsiteX152" fmla="*/ 3488 w 10100"/>
              <a:gd name="connsiteY152" fmla="*/ 10000 h 10317"/>
              <a:gd name="connsiteX153" fmla="*/ 3511 w 10100"/>
              <a:gd name="connsiteY153" fmla="*/ 10000 h 10317"/>
              <a:gd name="connsiteX154" fmla="*/ 3535 w 10100"/>
              <a:gd name="connsiteY154" fmla="*/ 10000 h 10317"/>
              <a:gd name="connsiteX155" fmla="*/ 3555 w 10100"/>
              <a:gd name="connsiteY155" fmla="*/ 10000 h 10317"/>
              <a:gd name="connsiteX156" fmla="*/ 3579 w 10100"/>
              <a:gd name="connsiteY156" fmla="*/ 10000 h 10317"/>
              <a:gd name="connsiteX157" fmla="*/ 3602 w 10100"/>
              <a:gd name="connsiteY157" fmla="*/ 10000 h 10317"/>
              <a:gd name="connsiteX158" fmla="*/ 3623 w 10100"/>
              <a:gd name="connsiteY158" fmla="*/ 10000 h 10317"/>
              <a:gd name="connsiteX159" fmla="*/ 3646 w 10100"/>
              <a:gd name="connsiteY159" fmla="*/ 10000 h 10317"/>
              <a:gd name="connsiteX160" fmla="*/ 3670 w 10100"/>
              <a:gd name="connsiteY160" fmla="*/ 10000 h 10317"/>
              <a:gd name="connsiteX161" fmla="*/ 3690 w 10100"/>
              <a:gd name="connsiteY161" fmla="*/ 10000 h 10317"/>
              <a:gd name="connsiteX162" fmla="*/ 3714 w 10100"/>
              <a:gd name="connsiteY162" fmla="*/ 10000 h 10317"/>
              <a:gd name="connsiteX163" fmla="*/ 3734 w 10100"/>
              <a:gd name="connsiteY163" fmla="*/ 10000 h 10317"/>
              <a:gd name="connsiteX164" fmla="*/ 3755 w 10100"/>
              <a:gd name="connsiteY164" fmla="*/ 10000 h 10317"/>
              <a:gd name="connsiteX165" fmla="*/ 3778 w 10100"/>
              <a:gd name="connsiteY165" fmla="*/ 10000 h 10317"/>
              <a:gd name="connsiteX166" fmla="*/ 3802 w 10100"/>
              <a:gd name="connsiteY166" fmla="*/ 10000 h 10317"/>
              <a:gd name="connsiteX167" fmla="*/ 3825 w 10100"/>
              <a:gd name="connsiteY167" fmla="*/ 10000 h 10317"/>
              <a:gd name="connsiteX168" fmla="*/ 3846 w 10100"/>
              <a:gd name="connsiteY168" fmla="*/ 10000 h 10317"/>
              <a:gd name="connsiteX169" fmla="*/ 3869 w 10100"/>
              <a:gd name="connsiteY169" fmla="*/ 10000 h 10317"/>
              <a:gd name="connsiteX170" fmla="*/ 3893 w 10100"/>
              <a:gd name="connsiteY170" fmla="*/ 10000 h 10317"/>
              <a:gd name="connsiteX171" fmla="*/ 3913 w 10100"/>
              <a:gd name="connsiteY171" fmla="*/ 10000 h 10317"/>
              <a:gd name="connsiteX172" fmla="*/ 3937 w 10100"/>
              <a:gd name="connsiteY172" fmla="*/ 10000 h 10317"/>
              <a:gd name="connsiteX173" fmla="*/ 3960 w 10100"/>
              <a:gd name="connsiteY173" fmla="*/ 10000 h 10317"/>
              <a:gd name="connsiteX174" fmla="*/ 3981 w 10100"/>
              <a:gd name="connsiteY174" fmla="*/ 10000 h 10317"/>
              <a:gd name="connsiteX175" fmla="*/ 4004 w 10100"/>
              <a:gd name="connsiteY175" fmla="*/ 10000 h 10317"/>
              <a:gd name="connsiteX176" fmla="*/ 4028 w 10100"/>
              <a:gd name="connsiteY176" fmla="*/ 10000 h 10317"/>
              <a:gd name="connsiteX177" fmla="*/ 4048 w 10100"/>
              <a:gd name="connsiteY177" fmla="*/ 10000 h 10317"/>
              <a:gd name="connsiteX178" fmla="*/ 4072 w 10100"/>
              <a:gd name="connsiteY178" fmla="*/ 10000 h 10317"/>
              <a:gd name="connsiteX179" fmla="*/ 4095 w 10100"/>
              <a:gd name="connsiteY179" fmla="*/ 10000 h 10317"/>
              <a:gd name="connsiteX180" fmla="*/ 4116 w 10100"/>
              <a:gd name="connsiteY180" fmla="*/ 10000 h 10317"/>
              <a:gd name="connsiteX181" fmla="*/ 4136 w 10100"/>
              <a:gd name="connsiteY181" fmla="*/ 10000 h 10317"/>
              <a:gd name="connsiteX182" fmla="*/ 4160 w 10100"/>
              <a:gd name="connsiteY182" fmla="*/ 10000 h 10317"/>
              <a:gd name="connsiteX183" fmla="*/ 4180 w 10100"/>
              <a:gd name="connsiteY183" fmla="*/ 10000 h 10317"/>
              <a:gd name="connsiteX184" fmla="*/ 4204 w 10100"/>
              <a:gd name="connsiteY184" fmla="*/ 10000 h 10317"/>
              <a:gd name="connsiteX185" fmla="*/ 4227 w 10100"/>
              <a:gd name="connsiteY185" fmla="*/ 10000 h 10317"/>
              <a:gd name="connsiteX186" fmla="*/ 4251 w 10100"/>
              <a:gd name="connsiteY186" fmla="*/ 10000 h 10317"/>
              <a:gd name="connsiteX187" fmla="*/ 4271 w 10100"/>
              <a:gd name="connsiteY187" fmla="*/ 10000 h 10317"/>
              <a:gd name="connsiteX188" fmla="*/ 4295 w 10100"/>
              <a:gd name="connsiteY188" fmla="*/ 10000 h 10317"/>
              <a:gd name="connsiteX189" fmla="*/ 4318 w 10100"/>
              <a:gd name="connsiteY189" fmla="*/ 10000 h 10317"/>
              <a:gd name="connsiteX190" fmla="*/ 4339 w 10100"/>
              <a:gd name="connsiteY190" fmla="*/ 10000 h 10317"/>
              <a:gd name="connsiteX191" fmla="*/ 4362 w 10100"/>
              <a:gd name="connsiteY191" fmla="*/ 10000 h 10317"/>
              <a:gd name="connsiteX192" fmla="*/ 4385 w 10100"/>
              <a:gd name="connsiteY192" fmla="*/ 10000 h 10317"/>
              <a:gd name="connsiteX193" fmla="*/ 4406 w 10100"/>
              <a:gd name="connsiteY193" fmla="*/ 10000 h 10317"/>
              <a:gd name="connsiteX194" fmla="*/ 4429 w 10100"/>
              <a:gd name="connsiteY194" fmla="*/ 10000 h 10317"/>
              <a:gd name="connsiteX195" fmla="*/ 4453 w 10100"/>
              <a:gd name="connsiteY195" fmla="*/ 10000 h 10317"/>
              <a:gd name="connsiteX196" fmla="*/ 4473 w 10100"/>
              <a:gd name="connsiteY196" fmla="*/ 10000 h 10317"/>
              <a:gd name="connsiteX197" fmla="*/ 4497 w 10100"/>
              <a:gd name="connsiteY197" fmla="*/ 10000 h 10317"/>
              <a:gd name="connsiteX198" fmla="*/ 4520 w 10100"/>
              <a:gd name="connsiteY198" fmla="*/ 10000 h 10317"/>
              <a:gd name="connsiteX199" fmla="*/ 4538 w 10100"/>
              <a:gd name="connsiteY199" fmla="*/ 10000 h 10317"/>
              <a:gd name="connsiteX200" fmla="*/ 4561 w 10100"/>
              <a:gd name="connsiteY200" fmla="*/ 10000 h 10317"/>
              <a:gd name="connsiteX201" fmla="*/ 4585 w 10100"/>
              <a:gd name="connsiteY201" fmla="*/ 10000 h 10317"/>
              <a:gd name="connsiteX202" fmla="*/ 4605 w 10100"/>
              <a:gd name="connsiteY202" fmla="*/ 10000 h 10317"/>
              <a:gd name="connsiteX203" fmla="*/ 4629 w 10100"/>
              <a:gd name="connsiteY203" fmla="*/ 10000 h 10317"/>
              <a:gd name="connsiteX204" fmla="*/ 4652 w 10100"/>
              <a:gd name="connsiteY204" fmla="*/ 10000 h 10317"/>
              <a:gd name="connsiteX205" fmla="*/ 4676 w 10100"/>
              <a:gd name="connsiteY205" fmla="*/ 10000 h 10317"/>
              <a:gd name="connsiteX206" fmla="*/ 4696 w 10100"/>
              <a:gd name="connsiteY206" fmla="*/ 10000 h 10317"/>
              <a:gd name="connsiteX207" fmla="*/ 4720 w 10100"/>
              <a:gd name="connsiteY207" fmla="*/ 10000 h 10317"/>
              <a:gd name="connsiteX208" fmla="*/ 4743 w 10100"/>
              <a:gd name="connsiteY208" fmla="*/ 10000 h 10317"/>
              <a:gd name="connsiteX209" fmla="*/ 4764 w 10100"/>
              <a:gd name="connsiteY209" fmla="*/ 10000 h 10317"/>
              <a:gd name="connsiteX210" fmla="*/ 4787 w 10100"/>
              <a:gd name="connsiteY210" fmla="*/ 10000 h 10317"/>
              <a:gd name="connsiteX211" fmla="*/ 4811 w 10100"/>
              <a:gd name="connsiteY211" fmla="*/ 10000 h 10317"/>
              <a:gd name="connsiteX212" fmla="*/ 4831 w 10100"/>
              <a:gd name="connsiteY212" fmla="*/ 10000 h 10317"/>
              <a:gd name="connsiteX213" fmla="*/ 4855 w 10100"/>
              <a:gd name="connsiteY213" fmla="*/ 10000 h 10317"/>
              <a:gd name="connsiteX214" fmla="*/ 4878 w 10100"/>
              <a:gd name="connsiteY214" fmla="*/ 10000 h 10317"/>
              <a:gd name="connsiteX215" fmla="*/ 4899 w 10100"/>
              <a:gd name="connsiteY215" fmla="*/ 10000 h 10317"/>
              <a:gd name="connsiteX216" fmla="*/ 4919 w 10100"/>
              <a:gd name="connsiteY216" fmla="*/ 10000 h 10317"/>
              <a:gd name="connsiteX217" fmla="*/ 4943 w 10100"/>
              <a:gd name="connsiteY217" fmla="*/ 10000 h 10317"/>
              <a:gd name="connsiteX218" fmla="*/ 4963 w 10100"/>
              <a:gd name="connsiteY218" fmla="*/ 10000 h 10317"/>
              <a:gd name="connsiteX219" fmla="*/ 4987 w 10100"/>
              <a:gd name="connsiteY219" fmla="*/ 10000 h 10317"/>
              <a:gd name="connsiteX220" fmla="*/ 5010 w 10100"/>
              <a:gd name="connsiteY220" fmla="*/ 10000 h 10317"/>
              <a:gd name="connsiteX221" fmla="*/ 5031 w 10100"/>
              <a:gd name="connsiteY221" fmla="*/ 10000 h 10317"/>
              <a:gd name="connsiteX222" fmla="*/ 5054 w 10100"/>
              <a:gd name="connsiteY222" fmla="*/ 10000 h 10317"/>
              <a:gd name="connsiteX223" fmla="*/ 5078 w 10100"/>
              <a:gd name="connsiteY223" fmla="*/ 10000 h 10317"/>
              <a:gd name="connsiteX224" fmla="*/ 5101 w 10100"/>
              <a:gd name="connsiteY224" fmla="*/ 10000 h 10317"/>
              <a:gd name="connsiteX225" fmla="*/ 5122 w 10100"/>
              <a:gd name="connsiteY225" fmla="*/ 10000 h 10317"/>
              <a:gd name="connsiteX226" fmla="*/ 5145 w 10100"/>
              <a:gd name="connsiteY226" fmla="*/ 10000 h 10317"/>
              <a:gd name="connsiteX227" fmla="*/ 5169 w 10100"/>
              <a:gd name="connsiteY227" fmla="*/ 10000 h 10317"/>
              <a:gd name="connsiteX228" fmla="*/ 5189 w 10100"/>
              <a:gd name="connsiteY228" fmla="*/ 10000 h 10317"/>
              <a:gd name="connsiteX229" fmla="*/ 5213 w 10100"/>
              <a:gd name="connsiteY229" fmla="*/ 10000 h 10317"/>
              <a:gd name="connsiteX230" fmla="*/ 5236 w 10100"/>
              <a:gd name="connsiteY230" fmla="*/ 10000 h 10317"/>
              <a:gd name="connsiteX231" fmla="*/ 5257 w 10100"/>
              <a:gd name="connsiteY231" fmla="*/ 10000 h 10317"/>
              <a:gd name="connsiteX232" fmla="*/ 5280 w 10100"/>
              <a:gd name="connsiteY232" fmla="*/ 10000 h 10317"/>
              <a:gd name="connsiteX233" fmla="*/ 5304 w 10100"/>
              <a:gd name="connsiteY233" fmla="*/ 10000 h 10317"/>
              <a:gd name="connsiteX234" fmla="*/ 5321 w 10100"/>
              <a:gd name="connsiteY234" fmla="*/ 10000 h 10317"/>
              <a:gd name="connsiteX235" fmla="*/ 5345 w 10100"/>
              <a:gd name="connsiteY235" fmla="*/ 10000 h 10317"/>
              <a:gd name="connsiteX236" fmla="*/ 5368 w 10100"/>
              <a:gd name="connsiteY236" fmla="*/ 10000 h 10317"/>
              <a:gd name="connsiteX237" fmla="*/ 5389 w 10100"/>
              <a:gd name="connsiteY237" fmla="*/ 10000 h 10317"/>
              <a:gd name="connsiteX238" fmla="*/ 5412 w 10100"/>
              <a:gd name="connsiteY238" fmla="*/ 10000 h 10317"/>
              <a:gd name="connsiteX239" fmla="*/ 5436 w 10100"/>
              <a:gd name="connsiteY239" fmla="*/ 10000 h 10317"/>
              <a:gd name="connsiteX240" fmla="*/ 5456 w 10100"/>
              <a:gd name="connsiteY240" fmla="*/ 10000 h 10317"/>
              <a:gd name="connsiteX241" fmla="*/ 5480 w 10100"/>
              <a:gd name="connsiteY241" fmla="*/ 10000 h 10317"/>
              <a:gd name="connsiteX242" fmla="*/ 5503 w 10100"/>
              <a:gd name="connsiteY242" fmla="*/ 10000 h 10317"/>
              <a:gd name="connsiteX243" fmla="*/ 5527 w 10100"/>
              <a:gd name="connsiteY243" fmla="*/ 10000 h 10317"/>
              <a:gd name="connsiteX244" fmla="*/ 5547 w 10100"/>
              <a:gd name="connsiteY244" fmla="*/ 10000 h 10317"/>
              <a:gd name="connsiteX245" fmla="*/ 5571 w 10100"/>
              <a:gd name="connsiteY245" fmla="*/ 10000 h 10317"/>
              <a:gd name="connsiteX246" fmla="*/ 5594 w 10100"/>
              <a:gd name="connsiteY246" fmla="*/ 10000 h 10317"/>
              <a:gd name="connsiteX247" fmla="*/ 5615 w 10100"/>
              <a:gd name="connsiteY247" fmla="*/ 10000 h 10317"/>
              <a:gd name="connsiteX248" fmla="*/ 5638 w 10100"/>
              <a:gd name="connsiteY248" fmla="*/ 10000 h 10317"/>
              <a:gd name="connsiteX249" fmla="*/ 5661 w 10100"/>
              <a:gd name="connsiteY249" fmla="*/ 10000 h 10317"/>
              <a:gd name="connsiteX250" fmla="*/ 5682 w 10100"/>
              <a:gd name="connsiteY250" fmla="*/ 10000 h 10317"/>
              <a:gd name="connsiteX251" fmla="*/ 5705 w 10100"/>
              <a:gd name="connsiteY251" fmla="*/ 10000 h 10317"/>
              <a:gd name="connsiteX252" fmla="*/ 5726 w 10100"/>
              <a:gd name="connsiteY252" fmla="*/ 10000 h 10317"/>
              <a:gd name="connsiteX253" fmla="*/ 5747 w 10100"/>
              <a:gd name="connsiteY253" fmla="*/ 10000 h 10317"/>
              <a:gd name="connsiteX254" fmla="*/ 5770 w 10100"/>
              <a:gd name="connsiteY254" fmla="*/ 10000 h 10317"/>
              <a:gd name="connsiteX255" fmla="*/ 5793 w 10100"/>
              <a:gd name="connsiteY255" fmla="*/ 10000 h 10317"/>
              <a:gd name="connsiteX256" fmla="*/ 5814 w 10100"/>
              <a:gd name="connsiteY256" fmla="*/ 10000 h 10317"/>
              <a:gd name="connsiteX257" fmla="*/ 5837 w 10100"/>
              <a:gd name="connsiteY257" fmla="*/ 10000 h 10317"/>
              <a:gd name="connsiteX258" fmla="*/ 5861 w 10100"/>
              <a:gd name="connsiteY258" fmla="*/ 10000 h 10317"/>
              <a:gd name="connsiteX259" fmla="*/ 5881 w 10100"/>
              <a:gd name="connsiteY259" fmla="*/ 10000 h 10317"/>
              <a:gd name="connsiteX260" fmla="*/ 5905 w 10100"/>
              <a:gd name="connsiteY260" fmla="*/ 10000 h 10317"/>
              <a:gd name="connsiteX261" fmla="*/ 5928 w 10100"/>
              <a:gd name="connsiteY261" fmla="*/ 10000 h 10317"/>
              <a:gd name="connsiteX262" fmla="*/ 5952 w 10100"/>
              <a:gd name="connsiteY262" fmla="*/ 10000 h 10317"/>
              <a:gd name="connsiteX263" fmla="*/ 5972 w 10100"/>
              <a:gd name="connsiteY263" fmla="*/ 10000 h 10317"/>
              <a:gd name="connsiteX264" fmla="*/ 5996 w 10100"/>
              <a:gd name="connsiteY264" fmla="*/ 10000 h 10317"/>
              <a:gd name="connsiteX265" fmla="*/ 6019 w 10100"/>
              <a:gd name="connsiteY265" fmla="*/ 10000 h 10317"/>
              <a:gd name="connsiteX266" fmla="*/ 6040 w 10100"/>
              <a:gd name="connsiteY266" fmla="*/ 10000 h 10317"/>
              <a:gd name="connsiteX267" fmla="*/ 6063 w 10100"/>
              <a:gd name="connsiteY267" fmla="*/ 10000 h 10317"/>
              <a:gd name="connsiteX268" fmla="*/ 6087 w 10100"/>
              <a:gd name="connsiteY268" fmla="*/ 10000 h 10317"/>
              <a:gd name="connsiteX269" fmla="*/ 6104 w 10100"/>
              <a:gd name="connsiteY269" fmla="*/ 10000 h 10317"/>
              <a:gd name="connsiteX270" fmla="*/ 6128 w 10100"/>
              <a:gd name="connsiteY270" fmla="*/ 10000 h 10317"/>
              <a:gd name="connsiteX271" fmla="*/ 6151 w 10100"/>
              <a:gd name="connsiteY271" fmla="*/ 10000 h 10317"/>
              <a:gd name="connsiteX272" fmla="*/ 6172 w 10100"/>
              <a:gd name="connsiteY272" fmla="*/ 10000 h 10317"/>
              <a:gd name="connsiteX273" fmla="*/ 6195 w 10100"/>
              <a:gd name="connsiteY273" fmla="*/ 10000 h 10317"/>
              <a:gd name="connsiteX274" fmla="*/ 6219 w 10100"/>
              <a:gd name="connsiteY274" fmla="*/ 10000 h 10317"/>
              <a:gd name="connsiteX275" fmla="*/ 6239 w 10100"/>
              <a:gd name="connsiteY275" fmla="*/ 10000 h 10317"/>
              <a:gd name="connsiteX276" fmla="*/ 6263 w 10100"/>
              <a:gd name="connsiteY276" fmla="*/ 10000 h 10317"/>
              <a:gd name="connsiteX277" fmla="*/ 6286 w 10100"/>
              <a:gd name="connsiteY277" fmla="*/ 10000 h 10317"/>
              <a:gd name="connsiteX278" fmla="*/ 6307 w 10100"/>
              <a:gd name="connsiteY278" fmla="*/ 10000 h 10317"/>
              <a:gd name="connsiteX279" fmla="*/ 6330 w 10100"/>
              <a:gd name="connsiteY279" fmla="*/ 10000 h 10317"/>
              <a:gd name="connsiteX280" fmla="*/ 6354 w 10100"/>
              <a:gd name="connsiteY280" fmla="*/ 10000 h 10317"/>
              <a:gd name="connsiteX281" fmla="*/ 6374 w 10100"/>
              <a:gd name="connsiteY281" fmla="*/ 10000 h 10317"/>
              <a:gd name="connsiteX282" fmla="*/ 6398 w 10100"/>
              <a:gd name="connsiteY282" fmla="*/ 10000 h 10317"/>
              <a:gd name="connsiteX283" fmla="*/ 6421 w 10100"/>
              <a:gd name="connsiteY283" fmla="*/ 10000 h 10317"/>
              <a:gd name="connsiteX284" fmla="*/ 6445 w 10100"/>
              <a:gd name="connsiteY284" fmla="*/ 10000 h 10317"/>
              <a:gd name="connsiteX285" fmla="*/ 6465 w 10100"/>
              <a:gd name="connsiteY285" fmla="*/ 10000 h 10317"/>
              <a:gd name="connsiteX286" fmla="*/ 6489 w 10100"/>
              <a:gd name="connsiteY286" fmla="*/ 10000 h 10317"/>
              <a:gd name="connsiteX287" fmla="*/ 6509 w 10100"/>
              <a:gd name="connsiteY287" fmla="*/ 10000 h 10317"/>
              <a:gd name="connsiteX288" fmla="*/ 6530 w 10100"/>
              <a:gd name="connsiteY288" fmla="*/ 10000 h 10317"/>
              <a:gd name="connsiteX289" fmla="*/ 6553 w 10100"/>
              <a:gd name="connsiteY289" fmla="*/ 10000 h 10317"/>
              <a:gd name="connsiteX290" fmla="*/ 6577 w 10100"/>
              <a:gd name="connsiteY290" fmla="*/ 10000 h 10317"/>
              <a:gd name="connsiteX291" fmla="*/ 6597 w 10100"/>
              <a:gd name="connsiteY291" fmla="*/ 10000 h 10317"/>
              <a:gd name="connsiteX292" fmla="*/ 6621 w 10100"/>
              <a:gd name="connsiteY292" fmla="*/ 10000 h 10317"/>
              <a:gd name="connsiteX293" fmla="*/ 6644 w 10100"/>
              <a:gd name="connsiteY293" fmla="*/ 10000 h 10317"/>
              <a:gd name="connsiteX294" fmla="*/ 6665 w 10100"/>
              <a:gd name="connsiteY294" fmla="*/ 10000 h 10317"/>
              <a:gd name="connsiteX295" fmla="*/ 6688 w 10100"/>
              <a:gd name="connsiteY295" fmla="*/ 10000 h 10317"/>
              <a:gd name="connsiteX296" fmla="*/ 6712 w 10100"/>
              <a:gd name="connsiteY296" fmla="*/ 10000 h 10317"/>
              <a:gd name="connsiteX297" fmla="*/ 6732 w 10100"/>
              <a:gd name="connsiteY297" fmla="*/ 10000 h 10317"/>
              <a:gd name="connsiteX298" fmla="*/ 6756 w 10100"/>
              <a:gd name="connsiteY298" fmla="*/ 10000 h 10317"/>
              <a:gd name="connsiteX299" fmla="*/ 6779 w 10100"/>
              <a:gd name="connsiteY299" fmla="*/ 10000 h 10317"/>
              <a:gd name="connsiteX300" fmla="*/ 6800 w 10100"/>
              <a:gd name="connsiteY300" fmla="*/ 10000 h 10317"/>
              <a:gd name="connsiteX301" fmla="*/ 6823 w 10100"/>
              <a:gd name="connsiteY301" fmla="*/ 10000 h 10317"/>
              <a:gd name="connsiteX302" fmla="*/ 6847 w 10100"/>
              <a:gd name="connsiteY302" fmla="*/ 10000 h 10317"/>
              <a:gd name="connsiteX303" fmla="*/ 6870 w 10100"/>
              <a:gd name="connsiteY303" fmla="*/ 10000 h 10317"/>
              <a:gd name="connsiteX304" fmla="*/ 6891 w 10100"/>
              <a:gd name="connsiteY304" fmla="*/ 10000 h 10317"/>
              <a:gd name="connsiteX305" fmla="*/ 6911 w 10100"/>
              <a:gd name="connsiteY305" fmla="*/ 10000 h 10317"/>
              <a:gd name="connsiteX306" fmla="*/ 6935 w 10100"/>
              <a:gd name="connsiteY306" fmla="*/ 10000 h 10317"/>
              <a:gd name="connsiteX307" fmla="*/ 6955 w 10100"/>
              <a:gd name="connsiteY307" fmla="*/ 10000 h 10317"/>
              <a:gd name="connsiteX308" fmla="*/ 6979 w 10100"/>
              <a:gd name="connsiteY308" fmla="*/ 10000 h 10317"/>
              <a:gd name="connsiteX309" fmla="*/ 7002 w 10100"/>
              <a:gd name="connsiteY309" fmla="*/ 10000 h 10317"/>
              <a:gd name="connsiteX310" fmla="*/ 7023 w 10100"/>
              <a:gd name="connsiteY310" fmla="*/ 10000 h 10317"/>
              <a:gd name="connsiteX311" fmla="*/ 7046 w 10100"/>
              <a:gd name="connsiteY311" fmla="*/ 10000 h 10317"/>
              <a:gd name="connsiteX312" fmla="*/ 7070 w 10100"/>
              <a:gd name="connsiteY312" fmla="*/ 10000 h 10317"/>
              <a:gd name="connsiteX313" fmla="*/ 7090 w 10100"/>
              <a:gd name="connsiteY313" fmla="*/ 10000 h 10317"/>
              <a:gd name="connsiteX314" fmla="*/ 7114 w 10100"/>
              <a:gd name="connsiteY314" fmla="*/ 10000 h 10317"/>
              <a:gd name="connsiteX315" fmla="*/ 7137 w 10100"/>
              <a:gd name="connsiteY315" fmla="*/ 10000 h 10317"/>
              <a:gd name="connsiteX316" fmla="*/ 7158 w 10100"/>
              <a:gd name="connsiteY316" fmla="*/ 10000 h 10317"/>
              <a:gd name="connsiteX317" fmla="*/ 7181 w 10100"/>
              <a:gd name="connsiteY317" fmla="*/ 10000 h 10317"/>
              <a:gd name="connsiteX318" fmla="*/ 7204 w 10100"/>
              <a:gd name="connsiteY318" fmla="*/ 10000 h 10317"/>
              <a:gd name="connsiteX319" fmla="*/ 7225 w 10100"/>
              <a:gd name="connsiteY319" fmla="*/ 10000 h 10317"/>
              <a:gd name="connsiteX320" fmla="*/ 7248 w 10100"/>
              <a:gd name="connsiteY320" fmla="*/ 10000 h 10317"/>
              <a:gd name="connsiteX321" fmla="*/ 7272 w 10100"/>
              <a:gd name="connsiteY321" fmla="*/ 10000 h 10317"/>
              <a:gd name="connsiteX322" fmla="*/ 7292 w 10100"/>
              <a:gd name="connsiteY322" fmla="*/ 10000 h 10317"/>
              <a:gd name="connsiteX323" fmla="*/ 7313 w 10100"/>
              <a:gd name="connsiteY323" fmla="*/ 10000 h 10317"/>
              <a:gd name="connsiteX324" fmla="*/ 7336 w 10100"/>
              <a:gd name="connsiteY324" fmla="*/ 10000 h 10317"/>
              <a:gd name="connsiteX325" fmla="*/ 7360 w 10100"/>
              <a:gd name="connsiteY325" fmla="*/ 10000 h 10317"/>
              <a:gd name="connsiteX326" fmla="*/ 7380 w 10100"/>
              <a:gd name="connsiteY326" fmla="*/ 10000 h 10317"/>
              <a:gd name="connsiteX327" fmla="*/ 7404 w 10100"/>
              <a:gd name="connsiteY327" fmla="*/ 10000 h 10317"/>
              <a:gd name="connsiteX328" fmla="*/ 7427 w 10100"/>
              <a:gd name="connsiteY328" fmla="*/ 10000 h 10317"/>
              <a:gd name="connsiteX329" fmla="*/ 7448 w 10100"/>
              <a:gd name="connsiteY329" fmla="*/ 10000 h 10317"/>
              <a:gd name="connsiteX330" fmla="*/ 7471 w 10100"/>
              <a:gd name="connsiteY330" fmla="*/ 10000 h 10317"/>
              <a:gd name="connsiteX331" fmla="*/ 7495 w 10100"/>
              <a:gd name="connsiteY331" fmla="*/ 10000 h 10317"/>
              <a:gd name="connsiteX332" fmla="*/ 7515 w 10100"/>
              <a:gd name="connsiteY332" fmla="*/ 10000 h 10317"/>
              <a:gd name="connsiteX333" fmla="*/ 7539 w 10100"/>
              <a:gd name="connsiteY333" fmla="*/ 10000 h 10317"/>
              <a:gd name="connsiteX334" fmla="*/ 7562 w 10100"/>
              <a:gd name="connsiteY334" fmla="*/ 10000 h 10317"/>
              <a:gd name="connsiteX335" fmla="*/ 7583 w 10100"/>
              <a:gd name="connsiteY335" fmla="*/ 10000 h 10317"/>
              <a:gd name="connsiteX336" fmla="*/ 7606 w 10100"/>
              <a:gd name="connsiteY336" fmla="*/ 10000 h 10317"/>
              <a:gd name="connsiteX337" fmla="*/ 7630 w 10100"/>
              <a:gd name="connsiteY337" fmla="*/ 10000 h 10317"/>
              <a:gd name="connsiteX338" fmla="*/ 7650 w 10100"/>
              <a:gd name="connsiteY338" fmla="*/ 10000 h 10317"/>
              <a:gd name="connsiteX339" fmla="*/ 7674 w 10100"/>
              <a:gd name="connsiteY339" fmla="*/ 10000 h 10317"/>
              <a:gd name="connsiteX340" fmla="*/ 7694 w 10100"/>
              <a:gd name="connsiteY340" fmla="*/ 10000 h 10317"/>
              <a:gd name="connsiteX341" fmla="*/ 7718 w 10100"/>
              <a:gd name="connsiteY341" fmla="*/ 10000 h 10317"/>
              <a:gd name="connsiteX342" fmla="*/ 7738 w 10100"/>
              <a:gd name="connsiteY342" fmla="*/ 10000 h 10317"/>
              <a:gd name="connsiteX343" fmla="*/ 7762 w 10100"/>
              <a:gd name="connsiteY343" fmla="*/ 10000 h 10317"/>
              <a:gd name="connsiteX344" fmla="*/ 7785 w 10100"/>
              <a:gd name="connsiteY344" fmla="*/ 10000 h 10317"/>
              <a:gd name="connsiteX345" fmla="*/ 7806 w 10100"/>
              <a:gd name="connsiteY345" fmla="*/ 10000 h 10317"/>
              <a:gd name="connsiteX346" fmla="*/ 7829 w 10100"/>
              <a:gd name="connsiteY346" fmla="*/ 10000 h 10317"/>
              <a:gd name="connsiteX347" fmla="*/ 7853 w 10100"/>
              <a:gd name="connsiteY347" fmla="*/ 10000 h 10317"/>
              <a:gd name="connsiteX348" fmla="*/ 7873 w 10100"/>
              <a:gd name="connsiteY348" fmla="*/ 10000 h 10317"/>
              <a:gd name="connsiteX349" fmla="*/ 7897 w 10100"/>
              <a:gd name="connsiteY349" fmla="*/ 10000 h 10317"/>
              <a:gd name="connsiteX350" fmla="*/ 7920 w 10100"/>
              <a:gd name="connsiteY350" fmla="*/ 10000 h 10317"/>
              <a:gd name="connsiteX351" fmla="*/ 7941 w 10100"/>
              <a:gd name="connsiteY351" fmla="*/ 10000 h 10317"/>
              <a:gd name="connsiteX352" fmla="*/ 7964 w 10100"/>
              <a:gd name="connsiteY352" fmla="*/ 10000 h 10317"/>
              <a:gd name="connsiteX353" fmla="*/ 7988 w 10100"/>
              <a:gd name="connsiteY353" fmla="*/ 10000 h 10317"/>
              <a:gd name="connsiteX354" fmla="*/ 8008 w 10100"/>
              <a:gd name="connsiteY354" fmla="*/ 10000 h 10317"/>
              <a:gd name="connsiteX355" fmla="*/ 8032 w 10100"/>
              <a:gd name="connsiteY355" fmla="*/ 10000 h 10317"/>
              <a:gd name="connsiteX356" fmla="*/ 8055 w 10100"/>
              <a:gd name="connsiteY356" fmla="*/ 10000 h 10317"/>
              <a:gd name="connsiteX357" fmla="*/ 8076 w 10100"/>
              <a:gd name="connsiteY357" fmla="*/ 10000 h 10317"/>
              <a:gd name="connsiteX358" fmla="*/ 8096 w 10100"/>
              <a:gd name="connsiteY358" fmla="*/ 10000 h 10317"/>
              <a:gd name="connsiteX359" fmla="*/ 8120 w 10100"/>
              <a:gd name="connsiteY359" fmla="*/ 10000 h 10317"/>
              <a:gd name="connsiteX360" fmla="*/ 8143 w 10100"/>
              <a:gd name="connsiteY360" fmla="*/ 10000 h 10317"/>
              <a:gd name="connsiteX361" fmla="*/ 8164 w 10100"/>
              <a:gd name="connsiteY361" fmla="*/ 10000 h 10317"/>
              <a:gd name="connsiteX362" fmla="*/ 8187 w 10100"/>
              <a:gd name="connsiteY362" fmla="*/ 10000 h 10317"/>
              <a:gd name="connsiteX363" fmla="*/ 8211 w 10100"/>
              <a:gd name="connsiteY363" fmla="*/ 10000 h 10317"/>
              <a:gd name="connsiteX364" fmla="*/ 8231 w 10100"/>
              <a:gd name="connsiteY364" fmla="*/ 10000 h 10317"/>
              <a:gd name="connsiteX365" fmla="*/ 8255 w 10100"/>
              <a:gd name="connsiteY365" fmla="*/ 10000 h 10317"/>
              <a:gd name="connsiteX366" fmla="*/ 8278 w 10100"/>
              <a:gd name="connsiteY366" fmla="*/ 10000 h 10317"/>
              <a:gd name="connsiteX367" fmla="*/ 8299 w 10100"/>
              <a:gd name="connsiteY367" fmla="*/ 10000 h 10317"/>
              <a:gd name="connsiteX368" fmla="*/ 8322 w 10100"/>
              <a:gd name="connsiteY368" fmla="*/ 10000 h 10317"/>
              <a:gd name="connsiteX369" fmla="*/ 8346 w 10100"/>
              <a:gd name="connsiteY369" fmla="*/ 10000 h 10317"/>
              <a:gd name="connsiteX370" fmla="*/ 8366 w 10100"/>
              <a:gd name="connsiteY370" fmla="*/ 10000 h 10317"/>
              <a:gd name="connsiteX371" fmla="*/ 8390 w 10100"/>
              <a:gd name="connsiteY371" fmla="*/ 10000 h 10317"/>
              <a:gd name="connsiteX372" fmla="*/ 8413 w 10100"/>
              <a:gd name="connsiteY372" fmla="*/ 10000 h 10317"/>
              <a:gd name="connsiteX373" fmla="*/ 8434 w 10100"/>
              <a:gd name="connsiteY373" fmla="*/ 10000 h 10317"/>
              <a:gd name="connsiteX374" fmla="*/ 8457 w 10100"/>
              <a:gd name="connsiteY374" fmla="*/ 10000 h 10317"/>
              <a:gd name="connsiteX375" fmla="*/ 8478 w 10100"/>
              <a:gd name="connsiteY375" fmla="*/ 10000 h 10317"/>
              <a:gd name="connsiteX376" fmla="*/ 8501 w 10100"/>
              <a:gd name="connsiteY376" fmla="*/ 10000 h 10317"/>
              <a:gd name="connsiteX377" fmla="*/ 8522 w 10100"/>
              <a:gd name="connsiteY377" fmla="*/ 10000 h 10317"/>
              <a:gd name="connsiteX378" fmla="*/ 8545 w 10100"/>
              <a:gd name="connsiteY378" fmla="*/ 10000 h 10317"/>
              <a:gd name="connsiteX379" fmla="*/ 8568 w 10100"/>
              <a:gd name="connsiteY379" fmla="*/ 10000 h 10317"/>
              <a:gd name="connsiteX380" fmla="*/ 8589 w 10100"/>
              <a:gd name="connsiteY380" fmla="*/ 10000 h 10317"/>
              <a:gd name="connsiteX381" fmla="*/ 8612 w 10100"/>
              <a:gd name="connsiteY381" fmla="*/ 10000 h 10317"/>
              <a:gd name="connsiteX382" fmla="*/ 8636 w 10100"/>
              <a:gd name="connsiteY382" fmla="*/ 10000 h 10317"/>
              <a:gd name="connsiteX383" fmla="*/ 8656 w 10100"/>
              <a:gd name="connsiteY383" fmla="*/ 10000 h 10317"/>
              <a:gd name="connsiteX384" fmla="*/ 8680 w 10100"/>
              <a:gd name="connsiteY384" fmla="*/ 10000 h 10317"/>
              <a:gd name="connsiteX385" fmla="*/ 8703 w 10100"/>
              <a:gd name="connsiteY385" fmla="*/ 10000 h 10317"/>
              <a:gd name="connsiteX386" fmla="*/ 8724 w 10100"/>
              <a:gd name="connsiteY386" fmla="*/ 10000 h 10317"/>
              <a:gd name="connsiteX387" fmla="*/ 8747 w 10100"/>
              <a:gd name="connsiteY387" fmla="*/ 10000 h 10317"/>
              <a:gd name="connsiteX388" fmla="*/ 8771 w 10100"/>
              <a:gd name="connsiteY388" fmla="*/ 10000 h 10317"/>
              <a:gd name="connsiteX389" fmla="*/ 8791 w 10100"/>
              <a:gd name="connsiteY389" fmla="*/ 10000 h 10317"/>
              <a:gd name="connsiteX390" fmla="*/ 8815 w 10100"/>
              <a:gd name="connsiteY390" fmla="*/ 10000 h 10317"/>
              <a:gd name="connsiteX391" fmla="*/ 8838 w 10100"/>
              <a:gd name="connsiteY391" fmla="*/ 10000 h 10317"/>
              <a:gd name="connsiteX392" fmla="*/ 8859 w 10100"/>
              <a:gd name="connsiteY392" fmla="*/ 10000 h 10317"/>
              <a:gd name="connsiteX393" fmla="*/ 8879 w 10100"/>
              <a:gd name="connsiteY393" fmla="*/ 10000 h 10317"/>
              <a:gd name="connsiteX394" fmla="*/ 8903 w 10100"/>
              <a:gd name="connsiteY394" fmla="*/ 10000 h 10317"/>
              <a:gd name="connsiteX395" fmla="*/ 8923 w 10100"/>
              <a:gd name="connsiteY395" fmla="*/ 10000 h 10317"/>
              <a:gd name="connsiteX396" fmla="*/ 8947 w 10100"/>
              <a:gd name="connsiteY396" fmla="*/ 10000 h 10317"/>
              <a:gd name="connsiteX397" fmla="*/ 8970 w 10100"/>
              <a:gd name="connsiteY397" fmla="*/ 10000 h 10317"/>
              <a:gd name="connsiteX398" fmla="*/ 8994 w 10100"/>
              <a:gd name="connsiteY398" fmla="*/ 10000 h 10317"/>
              <a:gd name="connsiteX399" fmla="*/ 9014 w 10100"/>
              <a:gd name="connsiteY399" fmla="*/ 10000 h 10317"/>
              <a:gd name="connsiteX400" fmla="*/ 9038 w 10100"/>
              <a:gd name="connsiteY400" fmla="*/ 10000 h 10317"/>
              <a:gd name="connsiteX401" fmla="*/ 9061 w 10100"/>
              <a:gd name="connsiteY401" fmla="*/ 10000 h 10317"/>
              <a:gd name="connsiteX402" fmla="*/ 9082 w 10100"/>
              <a:gd name="connsiteY402" fmla="*/ 10000 h 10317"/>
              <a:gd name="connsiteX403" fmla="*/ 9105 w 10100"/>
              <a:gd name="connsiteY403" fmla="*/ 10000 h 10317"/>
              <a:gd name="connsiteX404" fmla="*/ 9129 w 10100"/>
              <a:gd name="connsiteY404" fmla="*/ 10000 h 10317"/>
              <a:gd name="connsiteX405" fmla="*/ 9149 w 10100"/>
              <a:gd name="connsiteY405" fmla="*/ 10000 h 10317"/>
              <a:gd name="connsiteX406" fmla="*/ 9173 w 10100"/>
              <a:gd name="connsiteY406" fmla="*/ 10000 h 10317"/>
              <a:gd name="connsiteX407" fmla="*/ 9196 w 10100"/>
              <a:gd name="connsiteY407" fmla="*/ 10000 h 10317"/>
              <a:gd name="connsiteX408" fmla="*/ 9217 w 10100"/>
              <a:gd name="connsiteY408" fmla="*/ 10000 h 10317"/>
              <a:gd name="connsiteX409" fmla="*/ 9240 w 10100"/>
              <a:gd name="connsiteY409" fmla="*/ 10000 h 10317"/>
              <a:gd name="connsiteX410" fmla="*/ 9264 w 10100"/>
              <a:gd name="connsiteY410" fmla="*/ 10000 h 10317"/>
              <a:gd name="connsiteX411" fmla="*/ 9281 w 10100"/>
              <a:gd name="connsiteY411" fmla="*/ 10000 h 10317"/>
              <a:gd name="connsiteX412" fmla="*/ 9305 w 10100"/>
              <a:gd name="connsiteY412" fmla="*/ 10000 h 10317"/>
              <a:gd name="connsiteX413" fmla="*/ 9328 w 10100"/>
              <a:gd name="connsiteY413" fmla="*/ 10000 h 10317"/>
              <a:gd name="connsiteX414" fmla="*/ 9349 w 10100"/>
              <a:gd name="connsiteY414" fmla="*/ 10000 h 10317"/>
              <a:gd name="connsiteX415" fmla="*/ 9372 w 10100"/>
              <a:gd name="connsiteY415" fmla="*/ 10000 h 10317"/>
              <a:gd name="connsiteX416" fmla="*/ 9396 w 10100"/>
              <a:gd name="connsiteY416" fmla="*/ 10000 h 10317"/>
              <a:gd name="connsiteX417" fmla="*/ 9419 w 10100"/>
              <a:gd name="connsiteY417" fmla="*/ 10000 h 10317"/>
              <a:gd name="connsiteX418" fmla="*/ 9440 w 10100"/>
              <a:gd name="connsiteY418" fmla="*/ 10000 h 10317"/>
              <a:gd name="connsiteX419" fmla="*/ 9463 w 10100"/>
              <a:gd name="connsiteY419" fmla="*/ 10000 h 10317"/>
              <a:gd name="connsiteX420" fmla="*/ 9487 w 10100"/>
              <a:gd name="connsiteY420" fmla="*/ 10000 h 10317"/>
              <a:gd name="connsiteX421" fmla="*/ 9507 w 10100"/>
              <a:gd name="connsiteY421" fmla="*/ 10000 h 10317"/>
              <a:gd name="connsiteX422" fmla="*/ 9531 w 10100"/>
              <a:gd name="connsiteY422" fmla="*/ 10000 h 10317"/>
              <a:gd name="connsiteX423" fmla="*/ 9554 w 10100"/>
              <a:gd name="connsiteY423" fmla="*/ 10000 h 10317"/>
              <a:gd name="connsiteX424" fmla="*/ 9575 w 10100"/>
              <a:gd name="connsiteY424" fmla="*/ 10000 h 10317"/>
              <a:gd name="connsiteX425" fmla="*/ 9598 w 10100"/>
              <a:gd name="connsiteY425" fmla="*/ 10000 h 10317"/>
              <a:gd name="connsiteX426" fmla="*/ 9622 w 10100"/>
              <a:gd name="connsiteY426" fmla="*/ 10000 h 10317"/>
              <a:gd name="connsiteX427" fmla="*/ 9642 w 10100"/>
              <a:gd name="connsiteY427" fmla="*/ 10000 h 10317"/>
              <a:gd name="connsiteX428" fmla="*/ 9663 w 10100"/>
              <a:gd name="connsiteY428" fmla="*/ 10000 h 10317"/>
              <a:gd name="connsiteX429" fmla="*/ 9686 w 10100"/>
              <a:gd name="connsiteY429" fmla="*/ 10000 h 10317"/>
              <a:gd name="connsiteX430" fmla="*/ 9707 w 10100"/>
              <a:gd name="connsiteY430" fmla="*/ 10000 h 10317"/>
              <a:gd name="connsiteX431" fmla="*/ 9730 w 10100"/>
              <a:gd name="connsiteY431" fmla="*/ 10000 h 10317"/>
              <a:gd name="connsiteX432" fmla="*/ 9754 w 10100"/>
              <a:gd name="connsiteY432" fmla="*/ 10000 h 10317"/>
              <a:gd name="connsiteX433" fmla="*/ 9774 w 10100"/>
              <a:gd name="connsiteY433" fmla="*/ 10000 h 10317"/>
              <a:gd name="connsiteX434" fmla="*/ 9798 w 10100"/>
              <a:gd name="connsiteY434" fmla="*/ 10000 h 10317"/>
              <a:gd name="connsiteX435" fmla="*/ 9821 w 10100"/>
              <a:gd name="connsiteY435" fmla="*/ 10000 h 10317"/>
              <a:gd name="connsiteX436" fmla="*/ 9845 w 10100"/>
              <a:gd name="connsiteY436" fmla="*/ 10000 h 10317"/>
              <a:gd name="connsiteX437" fmla="*/ 9865 w 10100"/>
              <a:gd name="connsiteY437" fmla="*/ 10000 h 10317"/>
              <a:gd name="connsiteX438" fmla="*/ 9889 w 10100"/>
              <a:gd name="connsiteY438" fmla="*/ 10000 h 10317"/>
              <a:gd name="connsiteX439" fmla="*/ 9912 w 10100"/>
              <a:gd name="connsiteY439" fmla="*/ 10000 h 10317"/>
              <a:gd name="connsiteX440" fmla="*/ 9933 w 10100"/>
              <a:gd name="connsiteY440" fmla="*/ 10000 h 10317"/>
              <a:gd name="connsiteX441" fmla="*/ 9956 w 10100"/>
              <a:gd name="connsiteY441" fmla="*/ 10000 h 10317"/>
              <a:gd name="connsiteX442" fmla="*/ 9979 w 10100"/>
              <a:gd name="connsiteY442" fmla="*/ 10000 h 10317"/>
              <a:gd name="connsiteX443" fmla="*/ 10100 w 10100"/>
              <a:gd name="connsiteY443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221 w 10100"/>
              <a:gd name="connsiteY143" fmla="*/ 10000 h 10317"/>
              <a:gd name="connsiteX144" fmla="*/ 3244 w 10100"/>
              <a:gd name="connsiteY144" fmla="*/ 10000 h 10317"/>
              <a:gd name="connsiteX145" fmla="*/ 3265 w 10100"/>
              <a:gd name="connsiteY145" fmla="*/ 10000 h 10317"/>
              <a:gd name="connsiteX146" fmla="*/ 3288 w 10100"/>
              <a:gd name="connsiteY146" fmla="*/ 10000 h 10317"/>
              <a:gd name="connsiteX147" fmla="*/ 3400 w 10100"/>
              <a:gd name="connsiteY147" fmla="*/ 10000 h 10317"/>
              <a:gd name="connsiteX148" fmla="*/ 3420 w 10100"/>
              <a:gd name="connsiteY148" fmla="*/ 10000 h 10317"/>
              <a:gd name="connsiteX149" fmla="*/ 3444 w 10100"/>
              <a:gd name="connsiteY149" fmla="*/ 10000 h 10317"/>
              <a:gd name="connsiteX150" fmla="*/ 3467 w 10100"/>
              <a:gd name="connsiteY150" fmla="*/ 10000 h 10317"/>
              <a:gd name="connsiteX151" fmla="*/ 3488 w 10100"/>
              <a:gd name="connsiteY151" fmla="*/ 10000 h 10317"/>
              <a:gd name="connsiteX152" fmla="*/ 3511 w 10100"/>
              <a:gd name="connsiteY152" fmla="*/ 10000 h 10317"/>
              <a:gd name="connsiteX153" fmla="*/ 3535 w 10100"/>
              <a:gd name="connsiteY153" fmla="*/ 10000 h 10317"/>
              <a:gd name="connsiteX154" fmla="*/ 3555 w 10100"/>
              <a:gd name="connsiteY154" fmla="*/ 10000 h 10317"/>
              <a:gd name="connsiteX155" fmla="*/ 3579 w 10100"/>
              <a:gd name="connsiteY155" fmla="*/ 10000 h 10317"/>
              <a:gd name="connsiteX156" fmla="*/ 3602 w 10100"/>
              <a:gd name="connsiteY156" fmla="*/ 10000 h 10317"/>
              <a:gd name="connsiteX157" fmla="*/ 3623 w 10100"/>
              <a:gd name="connsiteY157" fmla="*/ 10000 h 10317"/>
              <a:gd name="connsiteX158" fmla="*/ 3646 w 10100"/>
              <a:gd name="connsiteY158" fmla="*/ 10000 h 10317"/>
              <a:gd name="connsiteX159" fmla="*/ 3670 w 10100"/>
              <a:gd name="connsiteY159" fmla="*/ 10000 h 10317"/>
              <a:gd name="connsiteX160" fmla="*/ 3690 w 10100"/>
              <a:gd name="connsiteY160" fmla="*/ 10000 h 10317"/>
              <a:gd name="connsiteX161" fmla="*/ 3714 w 10100"/>
              <a:gd name="connsiteY161" fmla="*/ 10000 h 10317"/>
              <a:gd name="connsiteX162" fmla="*/ 3734 w 10100"/>
              <a:gd name="connsiteY162" fmla="*/ 10000 h 10317"/>
              <a:gd name="connsiteX163" fmla="*/ 3755 w 10100"/>
              <a:gd name="connsiteY163" fmla="*/ 10000 h 10317"/>
              <a:gd name="connsiteX164" fmla="*/ 3778 w 10100"/>
              <a:gd name="connsiteY164" fmla="*/ 10000 h 10317"/>
              <a:gd name="connsiteX165" fmla="*/ 3802 w 10100"/>
              <a:gd name="connsiteY165" fmla="*/ 10000 h 10317"/>
              <a:gd name="connsiteX166" fmla="*/ 3825 w 10100"/>
              <a:gd name="connsiteY166" fmla="*/ 10000 h 10317"/>
              <a:gd name="connsiteX167" fmla="*/ 3846 w 10100"/>
              <a:gd name="connsiteY167" fmla="*/ 10000 h 10317"/>
              <a:gd name="connsiteX168" fmla="*/ 3869 w 10100"/>
              <a:gd name="connsiteY168" fmla="*/ 10000 h 10317"/>
              <a:gd name="connsiteX169" fmla="*/ 3893 w 10100"/>
              <a:gd name="connsiteY169" fmla="*/ 10000 h 10317"/>
              <a:gd name="connsiteX170" fmla="*/ 3913 w 10100"/>
              <a:gd name="connsiteY170" fmla="*/ 10000 h 10317"/>
              <a:gd name="connsiteX171" fmla="*/ 3937 w 10100"/>
              <a:gd name="connsiteY171" fmla="*/ 10000 h 10317"/>
              <a:gd name="connsiteX172" fmla="*/ 3960 w 10100"/>
              <a:gd name="connsiteY172" fmla="*/ 10000 h 10317"/>
              <a:gd name="connsiteX173" fmla="*/ 3981 w 10100"/>
              <a:gd name="connsiteY173" fmla="*/ 10000 h 10317"/>
              <a:gd name="connsiteX174" fmla="*/ 4004 w 10100"/>
              <a:gd name="connsiteY174" fmla="*/ 10000 h 10317"/>
              <a:gd name="connsiteX175" fmla="*/ 4028 w 10100"/>
              <a:gd name="connsiteY175" fmla="*/ 10000 h 10317"/>
              <a:gd name="connsiteX176" fmla="*/ 4048 w 10100"/>
              <a:gd name="connsiteY176" fmla="*/ 10000 h 10317"/>
              <a:gd name="connsiteX177" fmla="*/ 4072 w 10100"/>
              <a:gd name="connsiteY177" fmla="*/ 10000 h 10317"/>
              <a:gd name="connsiteX178" fmla="*/ 4095 w 10100"/>
              <a:gd name="connsiteY178" fmla="*/ 10000 h 10317"/>
              <a:gd name="connsiteX179" fmla="*/ 4116 w 10100"/>
              <a:gd name="connsiteY179" fmla="*/ 10000 h 10317"/>
              <a:gd name="connsiteX180" fmla="*/ 4136 w 10100"/>
              <a:gd name="connsiteY180" fmla="*/ 10000 h 10317"/>
              <a:gd name="connsiteX181" fmla="*/ 4160 w 10100"/>
              <a:gd name="connsiteY181" fmla="*/ 10000 h 10317"/>
              <a:gd name="connsiteX182" fmla="*/ 4180 w 10100"/>
              <a:gd name="connsiteY182" fmla="*/ 10000 h 10317"/>
              <a:gd name="connsiteX183" fmla="*/ 4204 w 10100"/>
              <a:gd name="connsiteY183" fmla="*/ 10000 h 10317"/>
              <a:gd name="connsiteX184" fmla="*/ 4227 w 10100"/>
              <a:gd name="connsiteY184" fmla="*/ 10000 h 10317"/>
              <a:gd name="connsiteX185" fmla="*/ 4251 w 10100"/>
              <a:gd name="connsiteY185" fmla="*/ 10000 h 10317"/>
              <a:gd name="connsiteX186" fmla="*/ 4271 w 10100"/>
              <a:gd name="connsiteY186" fmla="*/ 10000 h 10317"/>
              <a:gd name="connsiteX187" fmla="*/ 4295 w 10100"/>
              <a:gd name="connsiteY187" fmla="*/ 10000 h 10317"/>
              <a:gd name="connsiteX188" fmla="*/ 4318 w 10100"/>
              <a:gd name="connsiteY188" fmla="*/ 10000 h 10317"/>
              <a:gd name="connsiteX189" fmla="*/ 4339 w 10100"/>
              <a:gd name="connsiteY189" fmla="*/ 10000 h 10317"/>
              <a:gd name="connsiteX190" fmla="*/ 4362 w 10100"/>
              <a:gd name="connsiteY190" fmla="*/ 10000 h 10317"/>
              <a:gd name="connsiteX191" fmla="*/ 4385 w 10100"/>
              <a:gd name="connsiteY191" fmla="*/ 10000 h 10317"/>
              <a:gd name="connsiteX192" fmla="*/ 4406 w 10100"/>
              <a:gd name="connsiteY192" fmla="*/ 10000 h 10317"/>
              <a:gd name="connsiteX193" fmla="*/ 4429 w 10100"/>
              <a:gd name="connsiteY193" fmla="*/ 10000 h 10317"/>
              <a:gd name="connsiteX194" fmla="*/ 4453 w 10100"/>
              <a:gd name="connsiteY194" fmla="*/ 10000 h 10317"/>
              <a:gd name="connsiteX195" fmla="*/ 4473 w 10100"/>
              <a:gd name="connsiteY195" fmla="*/ 10000 h 10317"/>
              <a:gd name="connsiteX196" fmla="*/ 4497 w 10100"/>
              <a:gd name="connsiteY196" fmla="*/ 10000 h 10317"/>
              <a:gd name="connsiteX197" fmla="*/ 4520 w 10100"/>
              <a:gd name="connsiteY197" fmla="*/ 10000 h 10317"/>
              <a:gd name="connsiteX198" fmla="*/ 4538 w 10100"/>
              <a:gd name="connsiteY198" fmla="*/ 10000 h 10317"/>
              <a:gd name="connsiteX199" fmla="*/ 4561 w 10100"/>
              <a:gd name="connsiteY199" fmla="*/ 10000 h 10317"/>
              <a:gd name="connsiteX200" fmla="*/ 4585 w 10100"/>
              <a:gd name="connsiteY200" fmla="*/ 10000 h 10317"/>
              <a:gd name="connsiteX201" fmla="*/ 4605 w 10100"/>
              <a:gd name="connsiteY201" fmla="*/ 10000 h 10317"/>
              <a:gd name="connsiteX202" fmla="*/ 4629 w 10100"/>
              <a:gd name="connsiteY202" fmla="*/ 10000 h 10317"/>
              <a:gd name="connsiteX203" fmla="*/ 4652 w 10100"/>
              <a:gd name="connsiteY203" fmla="*/ 10000 h 10317"/>
              <a:gd name="connsiteX204" fmla="*/ 4676 w 10100"/>
              <a:gd name="connsiteY204" fmla="*/ 10000 h 10317"/>
              <a:gd name="connsiteX205" fmla="*/ 4696 w 10100"/>
              <a:gd name="connsiteY205" fmla="*/ 10000 h 10317"/>
              <a:gd name="connsiteX206" fmla="*/ 4720 w 10100"/>
              <a:gd name="connsiteY206" fmla="*/ 10000 h 10317"/>
              <a:gd name="connsiteX207" fmla="*/ 4743 w 10100"/>
              <a:gd name="connsiteY207" fmla="*/ 10000 h 10317"/>
              <a:gd name="connsiteX208" fmla="*/ 4764 w 10100"/>
              <a:gd name="connsiteY208" fmla="*/ 10000 h 10317"/>
              <a:gd name="connsiteX209" fmla="*/ 4787 w 10100"/>
              <a:gd name="connsiteY209" fmla="*/ 10000 h 10317"/>
              <a:gd name="connsiteX210" fmla="*/ 4811 w 10100"/>
              <a:gd name="connsiteY210" fmla="*/ 10000 h 10317"/>
              <a:gd name="connsiteX211" fmla="*/ 4831 w 10100"/>
              <a:gd name="connsiteY211" fmla="*/ 10000 h 10317"/>
              <a:gd name="connsiteX212" fmla="*/ 4855 w 10100"/>
              <a:gd name="connsiteY212" fmla="*/ 10000 h 10317"/>
              <a:gd name="connsiteX213" fmla="*/ 4878 w 10100"/>
              <a:gd name="connsiteY213" fmla="*/ 10000 h 10317"/>
              <a:gd name="connsiteX214" fmla="*/ 4899 w 10100"/>
              <a:gd name="connsiteY214" fmla="*/ 10000 h 10317"/>
              <a:gd name="connsiteX215" fmla="*/ 4919 w 10100"/>
              <a:gd name="connsiteY215" fmla="*/ 10000 h 10317"/>
              <a:gd name="connsiteX216" fmla="*/ 4943 w 10100"/>
              <a:gd name="connsiteY216" fmla="*/ 10000 h 10317"/>
              <a:gd name="connsiteX217" fmla="*/ 4963 w 10100"/>
              <a:gd name="connsiteY217" fmla="*/ 10000 h 10317"/>
              <a:gd name="connsiteX218" fmla="*/ 4987 w 10100"/>
              <a:gd name="connsiteY218" fmla="*/ 10000 h 10317"/>
              <a:gd name="connsiteX219" fmla="*/ 5010 w 10100"/>
              <a:gd name="connsiteY219" fmla="*/ 10000 h 10317"/>
              <a:gd name="connsiteX220" fmla="*/ 5031 w 10100"/>
              <a:gd name="connsiteY220" fmla="*/ 10000 h 10317"/>
              <a:gd name="connsiteX221" fmla="*/ 5054 w 10100"/>
              <a:gd name="connsiteY221" fmla="*/ 10000 h 10317"/>
              <a:gd name="connsiteX222" fmla="*/ 5078 w 10100"/>
              <a:gd name="connsiteY222" fmla="*/ 10000 h 10317"/>
              <a:gd name="connsiteX223" fmla="*/ 5101 w 10100"/>
              <a:gd name="connsiteY223" fmla="*/ 10000 h 10317"/>
              <a:gd name="connsiteX224" fmla="*/ 5122 w 10100"/>
              <a:gd name="connsiteY224" fmla="*/ 10000 h 10317"/>
              <a:gd name="connsiteX225" fmla="*/ 5145 w 10100"/>
              <a:gd name="connsiteY225" fmla="*/ 10000 h 10317"/>
              <a:gd name="connsiteX226" fmla="*/ 5169 w 10100"/>
              <a:gd name="connsiteY226" fmla="*/ 10000 h 10317"/>
              <a:gd name="connsiteX227" fmla="*/ 5189 w 10100"/>
              <a:gd name="connsiteY227" fmla="*/ 10000 h 10317"/>
              <a:gd name="connsiteX228" fmla="*/ 5213 w 10100"/>
              <a:gd name="connsiteY228" fmla="*/ 10000 h 10317"/>
              <a:gd name="connsiteX229" fmla="*/ 5236 w 10100"/>
              <a:gd name="connsiteY229" fmla="*/ 10000 h 10317"/>
              <a:gd name="connsiteX230" fmla="*/ 5257 w 10100"/>
              <a:gd name="connsiteY230" fmla="*/ 10000 h 10317"/>
              <a:gd name="connsiteX231" fmla="*/ 5280 w 10100"/>
              <a:gd name="connsiteY231" fmla="*/ 10000 h 10317"/>
              <a:gd name="connsiteX232" fmla="*/ 5304 w 10100"/>
              <a:gd name="connsiteY232" fmla="*/ 10000 h 10317"/>
              <a:gd name="connsiteX233" fmla="*/ 5321 w 10100"/>
              <a:gd name="connsiteY233" fmla="*/ 10000 h 10317"/>
              <a:gd name="connsiteX234" fmla="*/ 5345 w 10100"/>
              <a:gd name="connsiteY234" fmla="*/ 10000 h 10317"/>
              <a:gd name="connsiteX235" fmla="*/ 5368 w 10100"/>
              <a:gd name="connsiteY235" fmla="*/ 10000 h 10317"/>
              <a:gd name="connsiteX236" fmla="*/ 5389 w 10100"/>
              <a:gd name="connsiteY236" fmla="*/ 10000 h 10317"/>
              <a:gd name="connsiteX237" fmla="*/ 5412 w 10100"/>
              <a:gd name="connsiteY237" fmla="*/ 10000 h 10317"/>
              <a:gd name="connsiteX238" fmla="*/ 5436 w 10100"/>
              <a:gd name="connsiteY238" fmla="*/ 10000 h 10317"/>
              <a:gd name="connsiteX239" fmla="*/ 5456 w 10100"/>
              <a:gd name="connsiteY239" fmla="*/ 10000 h 10317"/>
              <a:gd name="connsiteX240" fmla="*/ 5480 w 10100"/>
              <a:gd name="connsiteY240" fmla="*/ 10000 h 10317"/>
              <a:gd name="connsiteX241" fmla="*/ 5503 w 10100"/>
              <a:gd name="connsiteY241" fmla="*/ 10000 h 10317"/>
              <a:gd name="connsiteX242" fmla="*/ 5527 w 10100"/>
              <a:gd name="connsiteY242" fmla="*/ 10000 h 10317"/>
              <a:gd name="connsiteX243" fmla="*/ 5547 w 10100"/>
              <a:gd name="connsiteY243" fmla="*/ 10000 h 10317"/>
              <a:gd name="connsiteX244" fmla="*/ 5571 w 10100"/>
              <a:gd name="connsiteY244" fmla="*/ 10000 h 10317"/>
              <a:gd name="connsiteX245" fmla="*/ 5594 w 10100"/>
              <a:gd name="connsiteY245" fmla="*/ 10000 h 10317"/>
              <a:gd name="connsiteX246" fmla="*/ 5615 w 10100"/>
              <a:gd name="connsiteY246" fmla="*/ 10000 h 10317"/>
              <a:gd name="connsiteX247" fmla="*/ 5638 w 10100"/>
              <a:gd name="connsiteY247" fmla="*/ 10000 h 10317"/>
              <a:gd name="connsiteX248" fmla="*/ 5661 w 10100"/>
              <a:gd name="connsiteY248" fmla="*/ 10000 h 10317"/>
              <a:gd name="connsiteX249" fmla="*/ 5682 w 10100"/>
              <a:gd name="connsiteY249" fmla="*/ 10000 h 10317"/>
              <a:gd name="connsiteX250" fmla="*/ 5705 w 10100"/>
              <a:gd name="connsiteY250" fmla="*/ 10000 h 10317"/>
              <a:gd name="connsiteX251" fmla="*/ 5726 w 10100"/>
              <a:gd name="connsiteY251" fmla="*/ 10000 h 10317"/>
              <a:gd name="connsiteX252" fmla="*/ 5747 w 10100"/>
              <a:gd name="connsiteY252" fmla="*/ 10000 h 10317"/>
              <a:gd name="connsiteX253" fmla="*/ 5770 w 10100"/>
              <a:gd name="connsiteY253" fmla="*/ 10000 h 10317"/>
              <a:gd name="connsiteX254" fmla="*/ 5793 w 10100"/>
              <a:gd name="connsiteY254" fmla="*/ 10000 h 10317"/>
              <a:gd name="connsiteX255" fmla="*/ 5814 w 10100"/>
              <a:gd name="connsiteY255" fmla="*/ 10000 h 10317"/>
              <a:gd name="connsiteX256" fmla="*/ 5837 w 10100"/>
              <a:gd name="connsiteY256" fmla="*/ 10000 h 10317"/>
              <a:gd name="connsiteX257" fmla="*/ 5861 w 10100"/>
              <a:gd name="connsiteY257" fmla="*/ 10000 h 10317"/>
              <a:gd name="connsiteX258" fmla="*/ 5881 w 10100"/>
              <a:gd name="connsiteY258" fmla="*/ 10000 h 10317"/>
              <a:gd name="connsiteX259" fmla="*/ 5905 w 10100"/>
              <a:gd name="connsiteY259" fmla="*/ 10000 h 10317"/>
              <a:gd name="connsiteX260" fmla="*/ 5928 w 10100"/>
              <a:gd name="connsiteY260" fmla="*/ 10000 h 10317"/>
              <a:gd name="connsiteX261" fmla="*/ 5952 w 10100"/>
              <a:gd name="connsiteY261" fmla="*/ 10000 h 10317"/>
              <a:gd name="connsiteX262" fmla="*/ 5972 w 10100"/>
              <a:gd name="connsiteY262" fmla="*/ 10000 h 10317"/>
              <a:gd name="connsiteX263" fmla="*/ 5996 w 10100"/>
              <a:gd name="connsiteY263" fmla="*/ 10000 h 10317"/>
              <a:gd name="connsiteX264" fmla="*/ 6019 w 10100"/>
              <a:gd name="connsiteY264" fmla="*/ 10000 h 10317"/>
              <a:gd name="connsiteX265" fmla="*/ 6040 w 10100"/>
              <a:gd name="connsiteY265" fmla="*/ 10000 h 10317"/>
              <a:gd name="connsiteX266" fmla="*/ 6063 w 10100"/>
              <a:gd name="connsiteY266" fmla="*/ 10000 h 10317"/>
              <a:gd name="connsiteX267" fmla="*/ 6087 w 10100"/>
              <a:gd name="connsiteY267" fmla="*/ 10000 h 10317"/>
              <a:gd name="connsiteX268" fmla="*/ 6104 w 10100"/>
              <a:gd name="connsiteY268" fmla="*/ 10000 h 10317"/>
              <a:gd name="connsiteX269" fmla="*/ 6128 w 10100"/>
              <a:gd name="connsiteY269" fmla="*/ 10000 h 10317"/>
              <a:gd name="connsiteX270" fmla="*/ 6151 w 10100"/>
              <a:gd name="connsiteY270" fmla="*/ 10000 h 10317"/>
              <a:gd name="connsiteX271" fmla="*/ 6172 w 10100"/>
              <a:gd name="connsiteY271" fmla="*/ 10000 h 10317"/>
              <a:gd name="connsiteX272" fmla="*/ 6195 w 10100"/>
              <a:gd name="connsiteY272" fmla="*/ 10000 h 10317"/>
              <a:gd name="connsiteX273" fmla="*/ 6219 w 10100"/>
              <a:gd name="connsiteY273" fmla="*/ 10000 h 10317"/>
              <a:gd name="connsiteX274" fmla="*/ 6239 w 10100"/>
              <a:gd name="connsiteY274" fmla="*/ 10000 h 10317"/>
              <a:gd name="connsiteX275" fmla="*/ 6263 w 10100"/>
              <a:gd name="connsiteY275" fmla="*/ 10000 h 10317"/>
              <a:gd name="connsiteX276" fmla="*/ 6286 w 10100"/>
              <a:gd name="connsiteY276" fmla="*/ 10000 h 10317"/>
              <a:gd name="connsiteX277" fmla="*/ 6307 w 10100"/>
              <a:gd name="connsiteY277" fmla="*/ 10000 h 10317"/>
              <a:gd name="connsiteX278" fmla="*/ 6330 w 10100"/>
              <a:gd name="connsiteY278" fmla="*/ 10000 h 10317"/>
              <a:gd name="connsiteX279" fmla="*/ 6354 w 10100"/>
              <a:gd name="connsiteY279" fmla="*/ 10000 h 10317"/>
              <a:gd name="connsiteX280" fmla="*/ 6374 w 10100"/>
              <a:gd name="connsiteY280" fmla="*/ 10000 h 10317"/>
              <a:gd name="connsiteX281" fmla="*/ 6398 w 10100"/>
              <a:gd name="connsiteY281" fmla="*/ 10000 h 10317"/>
              <a:gd name="connsiteX282" fmla="*/ 6421 w 10100"/>
              <a:gd name="connsiteY282" fmla="*/ 10000 h 10317"/>
              <a:gd name="connsiteX283" fmla="*/ 6445 w 10100"/>
              <a:gd name="connsiteY283" fmla="*/ 10000 h 10317"/>
              <a:gd name="connsiteX284" fmla="*/ 6465 w 10100"/>
              <a:gd name="connsiteY284" fmla="*/ 10000 h 10317"/>
              <a:gd name="connsiteX285" fmla="*/ 6489 w 10100"/>
              <a:gd name="connsiteY285" fmla="*/ 10000 h 10317"/>
              <a:gd name="connsiteX286" fmla="*/ 6509 w 10100"/>
              <a:gd name="connsiteY286" fmla="*/ 10000 h 10317"/>
              <a:gd name="connsiteX287" fmla="*/ 6530 w 10100"/>
              <a:gd name="connsiteY287" fmla="*/ 10000 h 10317"/>
              <a:gd name="connsiteX288" fmla="*/ 6553 w 10100"/>
              <a:gd name="connsiteY288" fmla="*/ 10000 h 10317"/>
              <a:gd name="connsiteX289" fmla="*/ 6577 w 10100"/>
              <a:gd name="connsiteY289" fmla="*/ 10000 h 10317"/>
              <a:gd name="connsiteX290" fmla="*/ 6597 w 10100"/>
              <a:gd name="connsiteY290" fmla="*/ 10000 h 10317"/>
              <a:gd name="connsiteX291" fmla="*/ 6621 w 10100"/>
              <a:gd name="connsiteY291" fmla="*/ 10000 h 10317"/>
              <a:gd name="connsiteX292" fmla="*/ 6644 w 10100"/>
              <a:gd name="connsiteY292" fmla="*/ 10000 h 10317"/>
              <a:gd name="connsiteX293" fmla="*/ 6665 w 10100"/>
              <a:gd name="connsiteY293" fmla="*/ 10000 h 10317"/>
              <a:gd name="connsiteX294" fmla="*/ 6688 w 10100"/>
              <a:gd name="connsiteY294" fmla="*/ 10000 h 10317"/>
              <a:gd name="connsiteX295" fmla="*/ 6712 w 10100"/>
              <a:gd name="connsiteY295" fmla="*/ 10000 h 10317"/>
              <a:gd name="connsiteX296" fmla="*/ 6732 w 10100"/>
              <a:gd name="connsiteY296" fmla="*/ 10000 h 10317"/>
              <a:gd name="connsiteX297" fmla="*/ 6756 w 10100"/>
              <a:gd name="connsiteY297" fmla="*/ 10000 h 10317"/>
              <a:gd name="connsiteX298" fmla="*/ 6779 w 10100"/>
              <a:gd name="connsiteY298" fmla="*/ 10000 h 10317"/>
              <a:gd name="connsiteX299" fmla="*/ 6800 w 10100"/>
              <a:gd name="connsiteY299" fmla="*/ 10000 h 10317"/>
              <a:gd name="connsiteX300" fmla="*/ 6823 w 10100"/>
              <a:gd name="connsiteY300" fmla="*/ 10000 h 10317"/>
              <a:gd name="connsiteX301" fmla="*/ 6847 w 10100"/>
              <a:gd name="connsiteY301" fmla="*/ 10000 h 10317"/>
              <a:gd name="connsiteX302" fmla="*/ 6870 w 10100"/>
              <a:gd name="connsiteY302" fmla="*/ 10000 h 10317"/>
              <a:gd name="connsiteX303" fmla="*/ 6891 w 10100"/>
              <a:gd name="connsiteY303" fmla="*/ 10000 h 10317"/>
              <a:gd name="connsiteX304" fmla="*/ 6911 w 10100"/>
              <a:gd name="connsiteY304" fmla="*/ 10000 h 10317"/>
              <a:gd name="connsiteX305" fmla="*/ 6935 w 10100"/>
              <a:gd name="connsiteY305" fmla="*/ 10000 h 10317"/>
              <a:gd name="connsiteX306" fmla="*/ 6955 w 10100"/>
              <a:gd name="connsiteY306" fmla="*/ 10000 h 10317"/>
              <a:gd name="connsiteX307" fmla="*/ 6979 w 10100"/>
              <a:gd name="connsiteY307" fmla="*/ 10000 h 10317"/>
              <a:gd name="connsiteX308" fmla="*/ 7002 w 10100"/>
              <a:gd name="connsiteY308" fmla="*/ 10000 h 10317"/>
              <a:gd name="connsiteX309" fmla="*/ 7023 w 10100"/>
              <a:gd name="connsiteY309" fmla="*/ 10000 h 10317"/>
              <a:gd name="connsiteX310" fmla="*/ 7046 w 10100"/>
              <a:gd name="connsiteY310" fmla="*/ 10000 h 10317"/>
              <a:gd name="connsiteX311" fmla="*/ 7070 w 10100"/>
              <a:gd name="connsiteY311" fmla="*/ 10000 h 10317"/>
              <a:gd name="connsiteX312" fmla="*/ 7090 w 10100"/>
              <a:gd name="connsiteY312" fmla="*/ 10000 h 10317"/>
              <a:gd name="connsiteX313" fmla="*/ 7114 w 10100"/>
              <a:gd name="connsiteY313" fmla="*/ 10000 h 10317"/>
              <a:gd name="connsiteX314" fmla="*/ 7137 w 10100"/>
              <a:gd name="connsiteY314" fmla="*/ 10000 h 10317"/>
              <a:gd name="connsiteX315" fmla="*/ 7158 w 10100"/>
              <a:gd name="connsiteY315" fmla="*/ 10000 h 10317"/>
              <a:gd name="connsiteX316" fmla="*/ 7181 w 10100"/>
              <a:gd name="connsiteY316" fmla="*/ 10000 h 10317"/>
              <a:gd name="connsiteX317" fmla="*/ 7204 w 10100"/>
              <a:gd name="connsiteY317" fmla="*/ 10000 h 10317"/>
              <a:gd name="connsiteX318" fmla="*/ 7225 w 10100"/>
              <a:gd name="connsiteY318" fmla="*/ 10000 h 10317"/>
              <a:gd name="connsiteX319" fmla="*/ 7248 w 10100"/>
              <a:gd name="connsiteY319" fmla="*/ 10000 h 10317"/>
              <a:gd name="connsiteX320" fmla="*/ 7272 w 10100"/>
              <a:gd name="connsiteY320" fmla="*/ 10000 h 10317"/>
              <a:gd name="connsiteX321" fmla="*/ 7292 w 10100"/>
              <a:gd name="connsiteY321" fmla="*/ 10000 h 10317"/>
              <a:gd name="connsiteX322" fmla="*/ 7313 w 10100"/>
              <a:gd name="connsiteY322" fmla="*/ 10000 h 10317"/>
              <a:gd name="connsiteX323" fmla="*/ 7336 w 10100"/>
              <a:gd name="connsiteY323" fmla="*/ 10000 h 10317"/>
              <a:gd name="connsiteX324" fmla="*/ 7360 w 10100"/>
              <a:gd name="connsiteY324" fmla="*/ 10000 h 10317"/>
              <a:gd name="connsiteX325" fmla="*/ 7380 w 10100"/>
              <a:gd name="connsiteY325" fmla="*/ 10000 h 10317"/>
              <a:gd name="connsiteX326" fmla="*/ 7404 w 10100"/>
              <a:gd name="connsiteY326" fmla="*/ 10000 h 10317"/>
              <a:gd name="connsiteX327" fmla="*/ 7427 w 10100"/>
              <a:gd name="connsiteY327" fmla="*/ 10000 h 10317"/>
              <a:gd name="connsiteX328" fmla="*/ 7448 w 10100"/>
              <a:gd name="connsiteY328" fmla="*/ 10000 h 10317"/>
              <a:gd name="connsiteX329" fmla="*/ 7471 w 10100"/>
              <a:gd name="connsiteY329" fmla="*/ 10000 h 10317"/>
              <a:gd name="connsiteX330" fmla="*/ 7495 w 10100"/>
              <a:gd name="connsiteY330" fmla="*/ 10000 h 10317"/>
              <a:gd name="connsiteX331" fmla="*/ 7515 w 10100"/>
              <a:gd name="connsiteY331" fmla="*/ 10000 h 10317"/>
              <a:gd name="connsiteX332" fmla="*/ 7539 w 10100"/>
              <a:gd name="connsiteY332" fmla="*/ 10000 h 10317"/>
              <a:gd name="connsiteX333" fmla="*/ 7562 w 10100"/>
              <a:gd name="connsiteY333" fmla="*/ 10000 h 10317"/>
              <a:gd name="connsiteX334" fmla="*/ 7583 w 10100"/>
              <a:gd name="connsiteY334" fmla="*/ 10000 h 10317"/>
              <a:gd name="connsiteX335" fmla="*/ 7606 w 10100"/>
              <a:gd name="connsiteY335" fmla="*/ 10000 h 10317"/>
              <a:gd name="connsiteX336" fmla="*/ 7630 w 10100"/>
              <a:gd name="connsiteY336" fmla="*/ 10000 h 10317"/>
              <a:gd name="connsiteX337" fmla="*/ 7650 w 10100"/>
              <a:gd name="connsiteY337" fmla="*/ 10000 h 10317"/>
              <a:gd name="connsiteX338" fmla="*/ 7674 w 10100"/>
              <a:gd name="connsiteY338" fmla="*/ 10000 h 10317"/>
              <a:gd name="connsiteX339" fmla="*/ 7694 w 10100"/>
              <a:gd name="connsiteY339" fmla="*/ 10000 h 10317"/>
              <a:gd name="connsiteX340" fmla="*/ 7718 w 10100"/>
              <a:gd name="connsiteY340" fmla="*/ 10000 h 10317"/>
              <a:gd name="connsiteX341" fmla="*/ 7738 w 10100"/>
              <a:gd name="connsiteY341" fmla="*/ 10000 h 10317"/>
              <a:gd name="connsiteX342" fmla="*/ 7762 w 10100"/>
              <a:gd name="connsiteY342" fmla="*/ 10000 h 10317"/>
              <a:gd name="connsiteX343" fmla="*/ 7785 w 10100"/>
              <a:gd name="connsiteY343" fmla="*/ 10000 h 10317"/>
              <a:gd name="connsiteX344" fmla="*/ 7806 w 10100"/>
              <a:gd name="connsiteY344" fmla="*/ 10000 h 10317"/>
              <a:gd name="connsiteX345" fmla="*/ 7829 w 10100"/>
              <a:gd name="connsiteY345" fmla="*/ 10000 h 10317"/>
              <a:gd name="connsiteX346" fmla="*/ 7853 w 10100"/>
              <a:gd name="connsiteY346" fmla="*/ 10000 h 10317"/>
              <a:gd name="connsiteX347" fmla="*/ 7873 w 10100"/>
              <a:gd name="connsiteY347" fmla="*/ 10000 h 10317"/>
              <a:gd name="connsiteX348" fmla="*/ 7897 w 10100"/>
              <a:gd name="connsiteY348" fmla="*/ 10000 h 10317"/>
              <a:gd name="connsiteX349" fmla="*/ 7920 w 10100"/>
              <a:gd name="connsiteY349" fmla="*/ 10000 h 10317"/>
              <a:gd name="connsiteX350" fmla="*/ 7941 w 10100"/>
              <a:gd name="connsiteY350" fmla="*/ 10000 h 10317"/>
              <a:gd name="connsiteX351" fmla="*/ 7964 w 10100"/>
              <a:gd name="connsiteY351" fmla="*/ 10000 h 10317"/>
              <a:gd name="connsiteX352" fmla="*/ 7988 w 10100"/>
              <a:gd name="connsiteY352" fmla="*/ 10000 h 10317"/>
              <a:gd name="connsiteX353" fmla="*/ 8008 w 10100"/>
              <a:gd name="connsiteY353" fmla="*/ 10000 h 10317"/>
              <a:gd name="connsiteX354" fmla="*/ 8032 w 10100"/>
              <a:gd name="connsiteY354" fmla="*/ 10000 h 10317"/>
              <a:gd name="connsiteX355" fmla="*/ 8055 w 10100"/>
              <a:gd name="connsiteY355" fmla="*/ 10000 h 10317"/>
              <a:gd name="connsiteX356" fmla="*/ 8076 w 10100"/>
              <a:gd name="connsiteY356" fmla="*/ 10000 h 10317"/>
              <a:gd name="connsiteX357" fmla="*/ 8096 w 10100"/>
              <a:gd name="connsiteY357" fmla="*/ 10000 h 10317"/>
              <a:gd name="connsiteX358" fmla="*/ 8120 w 10100"/>
              <a:gd name="connsiteY358" fmla="*/ 10000 h 10317"/>
              <a:gd name="connsiteX359" fmla="*/ 8143 w 10100"/>
              <a:gd name="connsiteY359" fmla="*/ 10000 h 10317"/>
              <a:gd name="connsiteX360" fmla="*/ 8164 w 10100"/>
              <a:gd name="connsiteY360" fmla="*/ 10000 h 10317"/>
              <a:gd name="connsiteX361" fmla="*/ 8187 w 10100"/>
              <a:gd name="connsiteY361" fmla="*/ 10000 h 10317"/>
              <a:gd name="connsiteX362" fmla="*/ 8211 w 10100"/>
              <a:gd name="connsiteY362" fmla="*/ 10000 h 10317"/>
              <a:gd name="connsiteX363" fmla="*/ 8231 w 10100"/>
              <a:gd name="connsiteY363" fmla="*/ 10000 h 10317"/>
              <a:gd name="connsiteX364" fmla="*/ 8255 w 10100"/>
              <a:gd name="connsiteY364" fmla="*/ 10000 h 10317"/>
              <a:gd name="connsiteX365" fmla="*/ 8278 w 10100"/>
              <a:gd name="connsiteY365" fmla="*/ 10000 h 10317"/>
              <a:gd name="connsiteX366" fmla="*/ 8299 w 10100"/>
              <a:gd name="connsiteY366" fmla="*/ 10000 h 10317"/>
              <a:gd name="connsiteX367" fmla="*/ 8322 w 10100"/>
              <a:gd name="connsiteY367" fmla="*/ 10000 h 10317"/>
              <a:gd name="connsiteX368" fmla="*/ 8346 w 10100"/>
              <a:gd name="connsiteY368" fmla="*/ 10000 h 10317"/>
              <a:gd name="connsiteX369" fmla="*/ 8366 w 10100"/>
              <a:gd name="connsiteY369" fmla="*/ 10000 h 10317"/>
              <a:gd name="connsiteX370" fmla="*/ 8390 w 10100"/>
              <a:gd name="connsiteY370" fmla="*/ 10000 h 10317"/>
              <a:gd name="connsiteX371" fmla="*/ 8413 w 10100"/>
              <a:gd name="connsiteY371" fmla="*/ 10000 h 10317"/>
              <a:gd name="connsiteX372" fmla="*/ 8434 w 10100"/>
              <a:gd name="connsiteY372" fmla="*/ 10000 h 10317"/>
              <a:gd name="connsiteX373" fmla="*/ 8457 w 10100"/>
              <a:gd name="connsiteY373" fmla="*/ 10000 h 10317"/>
              <a:gd name="connsiteX374" fmla="*/ 8478 w 10100"/>
              <a:gd name="connsiteY374" fmla="*/ 10000 h 10317"/>
              <a:gd name="connsiteX375" fmla="*/ 8501 w 10100"/>
              <a:gd name="connsiteY375" fmla="*/ 10000 h 10317"/>
              <a:gd name="connsiteX376" fmla="*/ 8522 w 10100"/>
              <a:gd name="connsiteY376" fmla="*/ 10000 h 10317"/>
              <a:gd name="connsiteX377" fmla="*/ 8545 w 10100"/>
              <a:gd name="connsiteY377" fmla="*/ 10000 h 10317"/>
              <a:gd name="connsiteX378" fmla="*/ 8568 w 10100"/>
              <a:gd name="connsiteY378" fmla="*/ 10000 h 10317"/>
              <a:gd name="connsiteX379" fmla="*/ 8589 w 10100"/>
              <a:gd name="connsiteY379" fmla="*/ 10000 h 10317"/>
              <a:gd name="connsiteX380" fmla="*/ 8612 w 10100"/>
              <a:gd name="connsiteY380" fmla="*/ 10000 h 10317"/>
              <a:gd name="connsiteX381" fmla="*/ 8636 w 10100"/>
              <a:gd name="connsiteY381" fmla="*/ 10000 h 10317"/>
              <a:gd name="connsiteX382" fmla="*/ 8656 w 10100"/>
              <a:gd name="connsiteY382" fmla="*/ 10000 h 10317"/>
              <a:gd name="connsiteX383" fmla="*/ 8680 w 10100"/>
              <a:gd name="connsiteY383" fmla="*/ 10000 h 10317"/>
              <a:gd name="connsiteX384" fmla="*/ 8703 w 10100"/>
              <a:gd name="connsiteY384" fmla="*/ 10000 h 10317"/>
              <a:gd name="connsiteX385" fmla="*/ 8724 w 10100"/>
              <a:gd name="connsiteY385" fmla="*/ 10000 h 10317"/>
              <a:gd name="connsiteX386" fmla="*/ 8747 w 10100"/>
              <a:gd name="connsiteY386" fmla="*/ 10000 h 10317"/>
              <a:gd name="connsiteX387" fmla="*/ 8771 w 10100"/>
              <a:gd name="connsiteY387" fmla="*/ 10000 h 10317"/>
              <a:gd name="connsiteX388" fmla="*/ 8791 w 10100"/>
              <a:gd name="connsiteY388" fmla="*/ 10000 h 10317"/>
              <a:gd name="connsiteX389" fmla="*/ 8815 w 10100"/>
              <a:gd name="connsiteY389" fmla="*/ 10000 h 10317"/>
              <a:gd name="connsiteX390" fmla="*/ 8838 w 10100"/>
              <a:gd name="connsiteY390" fmla="*/ 10000 h 10317"/>
              <a:gd name="connsiteX391" fmla="*/ 8859 w 10100"/>
              <a:gd name="connsiteY391" fmla="*/ 10000 h 10317"/>
              <a:gd name="connsiteX392" fmla="*/ 8879 w 10100"/>
              <a:gd name="connsiteY392" fmla="*/ 10000 h 10317"/>
              <a:gd name="connsiteX393" fmla="*/ 8903 w 10100"/>
              <a:gd name="connsiteY393" fmla="*/ 10000 h 10317"/>
              <a:gd name="connsiteX394" fmla="*/ 8923 w 10100"/>
              <a:gd name="connsiteY394" fmla="*/ 10000 h 10317"/>
              <a:gd name="connsiteX395" fmla="*/ 8947 w 10100"/>
              <a:gd name="connsiteY395" fmla="*/ 10000 h 10317"/>
              <a:gd name="connsiteX396" fmla="*/ 8970 w 10100"/>
              <a:gd name="connsiteY396" fmla="*/ 10000 h 10317"/>
              <a:gd name="connsiteX397" fmla="*/ 8994 w 10100"/>
              <a:gd name="connsiteY397" fmla="*/ 10000 h 10317"/>
              <a:gd name="connsiteX398" fmla="*/ 9014 w 10100"/>
              <a:gd name="connsiteY398" fmla="*/ 10000 h 10317"/>
              <a:gd name="connsiteX399" fmla="*/ 9038 w 10100"/>
              <a:gd name="connsiteY399" fmla="*/ 10000 h 10317"/>
              <a:gd name="connsiteX400" fmla="*/ 9061 w 10100"/>
              <a:gd name="connsiteY400" fmla="*/ 10000 h 10317"/>
              <a:gd name="connsiteX401" fmla="*/ 9082 w 10100"/>
              <a:gd name="connsiteY401" fmla="*/ 10000 h 10317"/>
              <a:gd name="connsiteX402" fmla="*/ 9105 w 10100"/>
              <a:gd name="connsiteY402" fmla="*/ 10000 h 10317"/>
              <a:gd name="connsiteX403" fmla="*/ 9129 w 10100"/>
              <a:gd name="connsiteY403" fmla="*/ 10000 h 10317"/>
              <a:gd name="connsiteX404" fmla="*/ 9149 w 10100"/>
              <a:gd name="connsiteY404" fmla="*/ 10000 h 10317"/>
              <a:gd name="connsiteX405" fmla="*/ 9173 w 10100"/>
              <a:gd name="connsiteY405" fmla="*/ 10000 h 10317"/>
              <a:gd name="connsiteX406" fmla="*/ 9196 w 10100"/>
              <a:gd name="connsiteY406" fmla="*/ 10000 h 10317"/>
              <a:gd name="connsiteX407" fmla="*/ 9217 w 10100"/>
              <a:gd name="connsiteY407" fmla="*/ 10000 h 10317"/>
              <a:gd name="connsiteX408" fmla="*/ 9240 w 10100"/>
              <a:gd name="connsiteY408" fmla="*/ 10000 h 10317"/>
              <a:gd name="connsiteX409" fmla="*/ 9264 w 10100"/>
              <a:gd name="connsiteY409" fmla="*/ 10000 h 10317"/>
              <a:gd name="connsiteX410" fmla="*/ 9281 w 10100"/>
              <a:gd name="connsiteY410" fmla="*/ 10000 h 10317"/>
              <a:gd name="connsiteX411" fmla="*/ 9305 w 10100"/>
              <a:gd name="connsiteY411" fmla="*/ 10000 h 10317"/>
              <a:gd name="connsiteX412" fmla="*/ 9328 w 10100"/>
              <a:gd name="connsiteY412" fmla="*/ 10000 h 10317"/>
              <a:gd name="connsiteX413" fmla="*/ 9349 w 10100"/>
              <a:gd name="connsiteY413" fmla="*/ 10000 h 10317"/>
              <a:gd name="connsiteX414" fmla="*/ 9372 w 10100"/>
              <a:gd name="connsiteY414" fmla="*/ 10000 h 10317"/>
              <a:gd name="connsiteX415" fmla="*/ 9396 w 10100"/>
              <a:gd name="connsiteY415" fmla="*/ 10000 h 10317"/>
              <a:gd name="connsiteX416" fmla="*/ 9419 w 10100"/>
              <a:gd name="connsiteY416" fmla="*/ 10000 h 10317"/>
              <a:gd name="connsiteX417" fmla="*/ 9440 w 10100"/>
              <a:gd name="connsiteY417" fmla="*/ 10000 h 10317"/>
              <a:gd name="connsiteX418" fmla="*/ 9463 w 10100"/>
              <a:gd name="connsiteY418" fmla="*/ 10000 h 10317"/>
              <a:gd name="connsiteX419" fmla="*/ 9487 w 10100"/>
              <a:gd name="connsiteY419" fmla="*/ 10000 h 10317"/>
              <a:gd name="connsiteX420" fmla="*/ 9507 w 10100"/>
              <a:gd name="connsiteY420" fmla="*/ 10000 h 10317"/>
              <a:gd name="connsiteX421" fmla="*/ 9531 w 10100"/>
              <a:gd name="connsiteY421" fmla="*/ 10000 h 10317"/>
              <a:gd name="connsiteX422" fmla="*/ 9554 w 10100"/>
              <a:gd name="connsiteY422" fmla="*/ 10000 h 10317"/>
              <a:gd name="connsiteX423" fmla="*/ 9575 w 10100"/>
              <a:gd name="connsiteY423" fmla="*/ 10000 h 10317"/>
              <a:gd name="connsiteX424" fmla="*/ 9598 w 10100"/>
              <a:gd name="connsiteY424" fmla="*/ 10000 h 10317"/>
              <a:gd name="connsiteX425" fmla="*/ 9622 w 10100"/>
              <a:gd name="connsiteY425" fmla="*/ 10000 h 10317"/>
              <a:gd name="connsiteX426" fmla="*/ 9642 w 10100"/>
              <a:gd name="connsiteY426" fmla="*/ 10000 h 10317"/>
              <a:gd name="connsiteX427" fmla="*/ 9663 w 10100"/>
              <a:gd name="connsiteY427" fmla="*/ 10000 h 10317"/>
              <a:gd name="connsiteX428" fmla="*/ 9686 w 10100"/>
              <a:gd name="connsiteY428" fmla="*/ 10000 h 10317"/>
              <a:gd name="connsiteX429" fmla="*/ 9707 w 10100"/>
              <a:gd name="connsiteY429" fmla="*/ 10000 h 10317"/>
              <a:gd name="connsiteX430" fmla="*/ 9730 w 10100"/>
              <a:gd name="connsiteY430" fmla="*/ 10000 h 10317"/>
              <a:gd name="connsiteX431" fmla="*/ 9754 w 10100"/>
              <a:gd name="connsiteY431" fmla="*/ 10000 h 10317"/>
              <a:gd name="connsiteX432" fmla="*/ 9774 w 10100"/>
              <a:gd name="connsiteY432" fmla="*/ 10000 h 10317"/>
              <a:gd name="connsiteX433" fmla="*/ 9798 w 10100"/>
              <a:gd name="connsiteY433" fmla="*/ 10000 h 10317"/>
              <a:gd name="connsiteX434" fmla="*/ 9821 w 10100"/>
              <a:gd name="connsiteY434" fmla="*/ 10000 h 10317"/>
              <a:gd name="connsiteX435" fmla="*/ 9845 w 10100"/>
              <a:gd name="connsiteY435" fmla="*/ 10000 h 10317"/>
              <a:gd name="connsiteX436" fmla="*/ 9865 w 10100"/>
              <a:gd name="connsiteY436" fmla="*/ 10000 h 10317"/>
              <a:gd name="connsiteX437" fmla="*/ 9889 w 10100"/>
              <a:gd name="connsiteY437" fmla="*/ 10000 h 10317"/>
              <a:gd name="connsiteX438" fmla="*/ 9912 w 10100"/>
              <a:gd name="connsiteY438" fmla="*/ 10000 h 10317"/>
              <a:gd name="connsiteX439" fmla="*/ 9933 w 10100"/>
              <a:gd name="connsiteY439" fmla="*/ 10000 h 10317"/>
              <a:gd name="connsiteX440" fmla="*/ 9956 w 10100"/>
              <a:gd name="connsiteY440" fmla="*/ 10000 h 10317"/>
              <a:gd name="connsiteX441" fmla="*/ 9979 w 10100"/>
              <a:gd name="connsiteY441" fmla="*/ 10000 h 10317"/>
              <a:gd name="connsiteX442" fmla="*/ 10100 w 10100"/>
              <a:gd name="connsiteY442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221 w 10100"/>
              <a:gd name="connsiteY143" fmla="*/ 10000 h 10317"/>
              <a:gd name="connsiteX144" fmla="*/ 3244 w 10100"/>
              <a:gd name="connsiteY144" fmla="*/ 10000 h 10317"/>
              <a:gd name="connsiteX145" fmla="*/ 3265 w 10100"/>
              <a:gd name="connsiteY145" fmla="*/ 10000 h 10317"/>
              <a:gd name="connsiteX146" fmla="*/ 3400 w 10100"/>
              <a:gd name="connsiteY146" fmla="*/ 10000 h 10317"/>
              <a:gd name="connsiteX147" fmla="*/ 3420 w 10100"/>
              <a:gd name="connsiteY147" fmla="*/ 10000 h 10317"/>
              <a:gd name="connsiteX148" fmla="*/ 3444 w 10100"/>
              <a:gd name="connsiteY148" fmla="*/ 10000 h 10317"/>
              <a:gd name="connsiteX149" fmla="*/ 3467 w 10100"/>
              <a:gd name="connsiteY149" fmla="*/ 10000 h 10317"/>
              <a:gd name="connsiteX150" fmla="*/ 3488 w 10100"/>
              <a:gd name="connsiteY150" fmla="*/ 10000 h 10317"/>
              <a:gd name="connsiteX151" fmla="*/ 3511 w 10100"/>
              <a:gd name="connsiteY151" fmla="*/ 10000 h 10317"/>
              <a:gd name="connsiteX152" fmla="*/ 3535 w 10100"/>
              <a:gd name="connsiteY152" fmla="*/ 10000 h 10317"/>
              <a:gd name="connsiteX153" fmla="*/ 3555 w 10100"/>
              <a:gd name="connsiteY153" fmla="*/ 10000 h 10317"/>
              <a:gd name="connsiteX154" fmla="*/ 3579 w 10100"/>
              <a:gd name="connsiteY154" fmla="*/ 10000 h 10317"/>
              <a:gd name="connsiteX155" fmla="*/ 3602 w 10100"/>
              <a:gd name="connsiteY155" fmla="*/ 10000 h 10317"/>
              <a:gd name="connsiteX156" fmla="*/ 3623 w 10100"/>
              <a:gd name="connsiteY156" fmla="*/ 10000 h 10317"/>
              <a:gd name="connsiteX157" fmla="*/ 3646 w 10100"/>
              <a:gd name="connsiteY157" fmla="*/ 10000 h 10317"/>
              <a:gd name="connsiteX158" fmla="*/ 3670 w 10100"/>
              <a:gd name="connsiteY158" fmla="*/ 10000 h 10317"/>
              <a:gd name="connsiteX159" fmla="*/ 3690 w 10100"/>
              <a:gd name="connsiteY159" fmla="*/ 10000 h 10317"/>
              <a:gd name="connsiteX160" fmla="*/ 3714 w 10100"/>
              <a:gd name="connsiteY160" fmla="*/ 10000 h 10317"/>
              <a:gd name="connsiteX161" fmla="*/ 3734 w 10100"/>
              <a:gd name="connsiteY161" fmla="*/ 10000 h 10317"/>
              <a:gd name="connsiteX162" fmla="*/ 3755 w 10100"/>
              <a:gd name="connsiteY162" fmla="*/ 10000 h 10317"/>
              <a:gd name="connsiteX163" fmla="*/ 3778 w 10100"/>
              <a:gd name="connsiteY163" fmla="*/ 10000 h 10317"/>
              <a:gd name="connsiteX164" fmla="*/ 3802 w 10100"/>
              <a:gd name="connsiteY164" fmla="*/ 10000 h 10317"/>
              <a:gd name="connsiteX165" fmla="*/ 3825 w 10100"/>
              <a:gd name="connsiteY165" fmla="*/ 10000 h 10317"/>
              <a:gd name="connsiteX166" fmla="*/ 3846 w 10100"/>
              <a:gd name="connsiteY166" fmla="*/ 10000 h 10317"/>
              <a:gd name="connsiteX167" fmla="*/ 3869 w 10100"/>
              <a:gd name="connsiteY167" fmla="*/ 10000 h 10317"/>
              <a:gd name="connsiteX168" fmla="*/ 3893 w 10100"/>
              <a:gd name="connsiteY168" fmla="*/ 10000 h 10317"/>
              <a:gd name="connsiteX169" fmla="*/ 3913 w 10100"/>
              <a:gd name="connsiteY169" fmla="*/ 10000 h 10317"/>
              <a:gd name="connsiteX170" fmla="*/ 3937 w 10100"/>
              <a:gd name="connsiteY170" fmla="*/ 10000 h 10317"/>
              <a:gd name="connsiteX171" fmla="*/ 3960 w 10100"/>
              <a:gd name="connsiteY171" fmla="*/ 10000 h 10317"/>
              <a:gd name="connsiteX172" fmla="*/ 3981 w 10100"/>
              <a:gd name="connsiteY172" fmla="*/ 10000 h 10317"/>
              <a:gd name="connsiteX173" fmla="*/ 4004 w 10100"/>
              <a:gd name="connsiteY173" fmla="*/ 10000 h 10317"/>
              <a:gd name="connsiteX174" fmla="*/ 4028 w 10100"/>
              <a:gd name="connsiteY174" fmla="*/ 10000 h 10317"/>
              <a:gd name="connsiteX175" fmla="*/ 4048 w 10100"/>
              <a:gd name="connsiteY175" fmla="*/ 10000 h 10317"/>
              <a:gd name="connsiteX176" fmla="*/ 4072 w 10100"/>
              <a:gd name="connsiteY176" fmla="*/ 10000 h 10317"/>
              <a:gd name="connsiteX177" fmla="*/ 4095 w 10100"/>
              <a:gd name="connsiteY177" fmla="*/ 10000 h 10317"/>
              <a:gd name="connsiteX178" fmla="*/ 4116 w 10100"/>
              <a:gd name="connsiteY178" fmla="*/ 10000 h 10317"/>
              <a:gd name="connsiteX179" fmla="*/ 4136 w 10100"/>
              <a:gd name="connsiteY179" fmla="*/ 10000 h 10317"/>
              <a:gd name="connsiteX180" fmla="*/ 4160 w 10100"/>
              <a:gd name="connsiteY180" fmla="*/ 10000 h 10317"/>
              <a:gd name="connsiteX181" fmla="*/ 4180 w 10100"/>
              <a:gd name="connsiteY181" fmla="*/ 10000 h 10317"/>
              <a:gd name="connsiteX182" fmla="*/ 4204 w 10100"/>
              <a:gd name="connsiteY182" fmla="*/ 10000 h 10317"/>
              <a:gd name="connsiteX183" fmla="*/ 4227 w 10100"/>
              <a:gd name="connsiteY183" fmla="*/ 10000 h 10317"/>
              <a:gd name="connsiteX184" fmla="*/ 4251 w 10100"/>
              <a:gd name="connsiteY184" fmla="*/ 10000 h 10317"/>
              <a:gd name="connsiteX185" fmla="*/ 4271 w 10100"/>
              <a:gd name="connsiteY185" fmla="*/ 10000 h 10317"/>
              <a:gd name="connsiteX186" fmla="*/ 4295 w 10100"/>
              <a:gd name="connsiteY186" fmla="*/ 10000 h 10317"/>
              <a:gd name="connsiteX187" fmla="*/ 4318 w 10100"/>
              <a:gd name="connsiteY187" fmla="*/ 10000 h 10317"/>
              <a:gd name="connsiteX188" fmla="*/ 4339 w 10100"/>
              <a:gd name="connsiteY188" fmla="*/ 10000 h 10317"/>
              <a:gd name="connsiteX189" fmla="*/ 4362 w 10100"/>
              <a:gd name="connsiteY189" fmla="*/ 10000 h 10317"/>
              <a:gd name="connsiteX190" fmla="*/ 4385 w 10100"/>
              <a:gd name="connsiteY190" fmla="*/ 10000 h 10317"/>
              <a:gd name="connsiteX191" fmla="*/ 4406 w 10100"/>
              <a:gd name="connsiteY191" fmla="*/ 10000 h 10317"/>
              <a:gd name="connsiteX192" fmla="*/ 4429 w 10100"/>
              <a:gd name="connsiteY192" fmla="*/ 10000 h 10317"/>
              <a:gd name="connsiteX193" fmla="*/ 4453 w 10100"/>
              <a:gd name="connsiteY193" fmla="*/ 10000 h 10317"/>
              <a:gd name="connsiteX194" fmla="*/ 4473 w 10100"/>
              <a:gd name="connsiteY194" fmla="*/ 10000 h 10317"/>
              <a:gd name="connsiteX195" fmla="*/ 4497 w 10100"/>
              <a:gd name="connsiteY195" fmla="*/ 10000 h 10317"/>
              <a:gd name="connsiteX196" fmla="*/ 4520 w 10100"/>
              <a:gd name="connsiteY196" fmla="*/ 10000 h 10317"/>
              <a:gd name="connsiteX197" fmla="*/ 4538 w 10100"/>
              <a:gd name="connsiteY197" fmla="*/ 10000 h 10317"/>
              <a:gd name="connsiteX198" fmla="*/ 4561 w 10100"/>
              <a:gd name="connsiteY198" fmla="*/ 10000 h 10317"/>
              <a:gd name="connsiteX199" fmla="*/ 4585 w 10100"/>
              <a:gd name="connsiteY199" fmla="*/ 10000 h 10317"/>
              <a:gd name="connsiteX200" fmla="*/ 4605 w 10100"/>
              <a:gd name="connsiteY200" fmla="*/ 10000 h 10317"/>
              <a:gd name="connsiteX201" fmla="*/ 4629 w 10100"/>
              <a:gd name="connsiteY201" fmla="*/ 10000 h 10317"/>
              <a:gd name="connsiteX202" fmla="*/ 4652 w 10100"/>
              <a:gd name="connsiteY202" fmla="*/ 10000 h 10317"/>
              <a:gd name="connsiteX203" fmla="*/ 4676 w 10100"/>
              <a:gd name="connsiteY203" fmla="*/ 10000 h 10317"/>
              <a:gd name="connsiteX204" fmla="*/ 4696 w 10100"/>
              <a:gd name="connsiteY204" fmla="*/ 10000 h 10317"/>
              <a:gd name="connsiteX205" fmla="*/ 4720 w 10100"/>
              <a:gd name="connsiteY205" fmla="*/ 10000 h 10317"/>
              <a:gd name="connsiteX206" fmla="*/ 4743 w 10100"/>
              <a:gd name="connsiteY206" fmla="*/ 10000 h 10317"/>
              <a:gd name="connsiteX207" fmla="*/ 4764 w 10100"/>
              <a:gd name="connsiteY207" fmla="*/ 10000 h 10317"/>
              <a:gd name="connsiteX208" fmla="*/ 4787 w 10100"/>
              <a:gd name="connsiteY208" fmla="*/ 10000 h 10317"/>
              <a:gd name="connsiteX209" fmla="*/ 4811 w 10100"/>
              <a:gd name="connsiteY209" fmla="*/ 10000 h 10317"/>
              <a:gd name="connsiteX210" fmla="*/ 4831 w 10100"/>
              <a:gd name="connsiteY210" fmla="*/ 10000 h 10317"/>
              <a:gd name="connsiteX211" fmla="*/ 4855 w 10100"/>
              <a:gd name="connsiteY211" fmla="*/ 10000 h 10317"/>
              <a:gd name="connsiteX212" fmla="*/ 4878 w 10100"/>
              <a:gd name="connsiteY212" fmla="*/ 10000 h 10317"/>
              <a:gd name="connsiteX213" fmla="*/ 4899 w 10100"/>
              <a:gd name="connsiteY213" fmla="*/ 10000 h 10317"/>
              <a:gd name="connsiteX214" fmla="*/ 4919 w 10100"/>
              <a:gd name="connsiteY214" fmla="*/ 10000 h 10317"/>
              <a:gd name="connsiteX215" fmla="*/ 4943 w 10100"/>
              <a:gd name="connsiteY215" fmla="*/ 10000 h 10317"/>
              <a:gd name="connsiteX216" fmla="*/ 4963 w 10100"/>
              <a:gd name="connsiteY216" fmla="*/ 10000 h 10317"/>
              <a:gd name="connsiteX217" fmla="*/ 4987 w 10100"/>
              <a:gd name="connsiteY217" fmla="*/ 10000 h 10317"/>
              <a:gd name="connsiteX218" fmla="*/ 5010 w 10100"/>
              <a:gd name="connsiteY218" fmla="*/ 10000 h 10317"/>
              <a:gd name="connsiteX219" fmla="*/ 5031 w 10100"/>
              <a:gd name="connsiteY219" fmla="*/ 10000 h 10317"/>
              <a:gd name="connsiteX220" fmla="*/ 5054 w 10100"/>
              <a:gd name="connsiteY220" fmla="*/ 10000 h 10317"/>
              <a:gd name="connsiteX221" fmla="*/ 5078 w 10100"/>
              <a:gd name="connsiteY221" fmla="*/ 10000 h 10317"/>
              <a:gd name="connsiteX222" fmla="*/ 5101 w 10100"/>
              <a:gd name="connsiteY222" fmla="*/ 10000 h 10317"/>
              <a:gd name="connsiteX223" fmla="*/ 5122 w 10100"/>
              <a:gd name="connsiteY223" fmla="*/ 10000 h 10317"/>
              <a:gd name="connsiteX224" fmla="*/ 5145 w 10100"/>
              <a:gd name="connsiteY224" fmla="*/ 10000 h 10317"/>
              <a:gd name="connsiteX225" fmla="*/ 5169 w 10100"/>
              <a:gd name="connsiteY225" fmla="*/ 10000 h 10317"/>
              <a:gd name="connsiteX226" fmla="*/ 5189 w 10100"/>
              <a:gd name="connsiteY226" fmla="*/ 10000 h 10317"/>
              <a:gd name="connsiteX227" fmla="*/ 5213 w 10100"/>
              <a:gd name="connsiteY227" fmla="*/ 10000 h 10317"/>
              <a:gd name="connsiteX228" fmla="*/ 5236 w 10100"/>
              <a:gd name="connsiteY228" fmla="*/ 10000 h 10317"/>
              <a:gd name="connsiteX229" fmla="*/ 5257 w 10100"/>
              <a:gd name="connsiteY229" fmla="*/ 10000 h 10317"/>
              <a:gd name="connsiteX230" fmla="*/ 5280 w 10100"/>
              <a:gd name="connsiteY230" fmla="*/ 10000 h 10317"/>
              <a:gd name="connsiteX231" fmla="*/ 5304 w 10100"/>
              <a:gd name="connsiteY231" fmla="*/ 10000 h 10317"/>
              <a:gd name="connsiteX232" fmla="*/ 5321 w 10100"/>
              <a:gd name="connsiteY232" fmla="*/ 10000 h 10317"/>
              <a:gd name="connsiteX233" fmla="*/ 5345 w 10100"/>
              <a:gd name="connsiteY233" fmla="*/ 10000 h 10317"/>
              <a:gd name="connsiteX234" fmla="*/ 5368 w 10100"/>
              <a:gd name="connsiteY234" fmla="*/ 10000 h 10317"/>
              <a:gd name="connsiteX235" fmla="*/ 5389 w 10100"/>
              <a:gd name="connsiteY235" fmla="*/ 10000 h 10317"/>
              <a:gd name="connsiteX236" fmla="*/ 5412 w 10100"/>
              <a:gd name="connsiteY236" fmla="*/ 10000 h 10317"/>
              <a:gd name="connsiteX237" fmla="*/ 5436 w 10100"/>
              <a:gd name="connsiteY237" fmla="*/ 10000 h 10317"/>
              <a:gd name="connsiteX238" fmla="*/ 5456 w 10100"/>
              <a:gd name="connsiteY238" fmla="*/ 10000 h 10317"/>
              <a:gd name="connsiteX239" fmla="*/ 5480 w 10100"/>
              <a:gd name="connsiteY239" fmla="*/ 10000 h 10317"/>
              <a:gd name="connsiteX240" fmla="*/ 5503 w 10100"/>
              <a:gd name="connsiteY240" fmla="*/ 10000 h 10317"/>
              <a:gd name="connsiteX241" fmla="*/ 5527 w 10100"/>
              <a:gd name="connsiteY241" fmla="*/ 10000 h 10317"/>
              <a:gd name="connsiteX242" fmla="*/ 5547 w 10100"/>
              <a:gd name="connsiteY242" fmla="*/ 10000 h 10317"/>
              <a:gd name="connsiteX243" fmla="*/ 5571 w 10100"/>
              <a:gd name="connsiteY243" fmla="*/ 10000 h 10317"/>
              <a:gd name="connsiteX244" fmla="*/ 5594 w 10100"/>
              <a:gd name="connsiteY244" fmla="*/ 10000 h 10317"/>
              <a:gd name="connsiteX245" fmla="*/ 5615 w 10100"/>
              <a:gd name="connsiteY245" fmla="*/ 10000 h 10317"/>
              <a:gd name="connsiteX246" fmla="*/ 5638 w 10100"/>
              <a:gd name="connsiteY246" fmla="*/ 10000 h 10317"/>
              <a:gd name="connsiteX247" fmla="*/ 5661 w 10100"/>
              <a:gd name="connsiteY247" fmla="*/ 10000 h 10317"/>
              <a:gd name="connsiteX248" fmla="*/ 5682 w 10100"/>
              <a:gd name="connsiteY248" fmla="*/ 10000 h 10317"/>
              <a:gd name="connsiteX249" fmla="*/ 5705 w 10100"/>
              <a:gd name="connsiteY249" fmla="*/ 10000 h 10317"/>
              <a:gd name="connsiteX250" fmla="*/ 5726 w 10100"/>
              <a:gd name="connsiteY250" fmla="*/ 10000 h 10317"/>
              <a:gd name="connsiteX251" fmla="*/ 5747 w 10100"/>
              <a:gd name="connsiteY251" fmla="*/ 10000 h 10317"/>
              <a:gd name="connsiteX252" fmla="*/ 5770 w 10100"/>
              <a:gd name="connsiteY252" fmla="*/ 10000 h 10317"/>
              <a:gd name="connsiteX253" fmla="*/ 5793 w 10100"/>
              <a:gd name="connsiteY253" fmla="*/ 10000 h 10317"/>
              <a:gd name="connsiteX254" fmla="*/ 5814 w 10100"/>
              <a:gd name="connsiteY254" fmla="*/ 10000 h 10317"/>
              <a:gd name="connsiteX255" fmla="*/ 5837 w 10100"/>
              <a:gd name="connsiteY255" fmla="*/ 10000 h 10317"/>
              <a:gd name="connsiteX256" fmla="*/ 5861 w 10100"/>
              <a:gd name="connsiteY256" fmla="*/ 10000 h 10317"/>
              <a:gd name="connsiteX257" fmla="*/ 5881 w 10100"/>
              <a:gd name="connsiteY257" fmla="*/ 10000 h 10317"/>
              <a:gd name="connsiteX258" fmla="*/ 5905 w 10100"/>
              <a:gd name="connsiteY258" fmla="*/ 10000 h 10317"/>
              <a:gd name="connsiteX259" fmla="*/ 5928 w 10100"/>
              <a:gd name="connsiteY259" fmla="*/ 10000 h 10317"/>
              <a:gd name="connsiteX260" fmla="*/ 5952 w 10100"/>
              <a:gd name="connsiteY260" fmla="*/ 10000 h 10317"/>
              <a:gd name="connsiteX261" fmla="*/ 5972 w 10100"/>
              <a:gd name="connsiteY261" fmla="*/ 10000 h 10317"/>
              <a:gd name="connsiteX262" fmla="*/ 5996 w 10100"/>
              <a:gd name="connsiteY262" fmla="*/ 10000 h 10317"/>
              <a:gd name="connsiteX263" fmla="*/ 6019 w 10100"/>
              <a:gd name="connsiteY263" fmla="*/ 10000 h 10317"/>
              <a:gd name="connsiteX264" fmla="*/ 6040 w 10100"/>
              <a:gd name="connsiteY264" fmla="*/ 10000 h 10317"/>
              <a:gd name="connsiteX265" fmla="*/ 6063 w 10100"/>
              <a:gd name="connsiteY265" fmla="*/ 10000 h 10317"/>
              <a:gd name="connsiteX266" fmla="*/ 6087 w 10100"/>
              <a:gd name="connsiteY266" fmla="*/ 10000 h 10317"/>
              <a:gd name="connsiteX267" fmla="*/ 6104 w 10100"/>
              <a:gd name="connsiteY267" fmla="*/ 10000 h 10317"/>
              <a:gd name="connsiteX268" fmla="*/ 6128 w 10100"/>
              <a:gd name="connsiteY268" fmla="*/ 10000 h 10317"/>
              <a:gd name="connsiteX269" fmla="*/ 6151 w 10100"/>
              <a:gd name="connsiteY269" fmla="*/ 10000 h 10317"/>
              <a:gd name="connsiteX270" fmla="*/ 6172 w 10100"/>
              <a:gd name="connsiteY270" fmla="*/ 10000 h 10317"/>
              <a:gd name="connsiteX271" fmla="*/ 6195 w 10100"/>
              <a:gd name="connsiteY271" fmla="*/ 10000 h 10317"/>
              <a:gd name="connsiteX272" fmla="*/ 6219 w 10100"/>
              <a:gd name="connsiteY272" fmla="*/ 10000 h 10317"/>
              <a:gd name="connsiteX273" fmla="*/ 6239 w 10100"/>
              <a:gd name="connsiteY273" fmla="*/ 10000 h 10317"/>
              <a:gd name="connsiteX274" fmla="*/ 6263 w 10100"/>
              <a:gd name="connsiteY274" fmla="*/ 10000 h 10317"/>
              <a:gd name="connsiteX275" fmla="*/ 6286 w 10100"/>
              <a:gd name="connsiteY275" fmla="*/ 10000 h 10317"/>
              <a:gd name="connsiteX276" fmla="*/ 6307 w 10100"/>
              <a:gd name="connsiteY276" fmla="*/ 10000 h 10317"/>
              <a:gd name="connsiteX277" fmla="*/ 6330 w 10100"/>
              <a:gd name="connsiteY277" fmla="*/ 10000 h 10317"/>
              <a:gd name="connsiteX278" fmla="*/ 6354 w 10100"/>
              <a:gd name="connsiteY278" fmla="*/ 10000 h 10317"/>
              <a:gd name="connsiteX279" fmla="*/ 6374 w 10100"/>
              <a:gd name="connsiteY279" fmla="*/ 10000 h 10317"/>
              <a:gd name="connsiteX280" fmla="*/ 6398 w 10100"/>
              <a:gd name="connsiteY280" fmla="*/ 10000 h 10317"/>
              <a:gd name="connsiteX281" fmla="*/ 6421 w 10100"/>
              <a:gd name="connsiteY281" fmla="*/ 10000 h 10317"/>
              <a:gd name="connsiteX282" fmla="*/ 6445 w 10100"/>
              <a:gd name="connsiteY282" fmla="*/ 10000 h 10317"/>
              <a:gd name="connsiteX283" fmla="*/ 6465 w 10100"/>
              <a:gd name="connsiteY283" fmla="*/ 10000 h 10317"/>
              <a:gd name="connsiteX284" fmla="*/ 6489 w 10100"/>
              <a:gd name="connsiteY284" fmla="*/ 10000 h 10317"/>
              <a:gd name="connsiteX285" fmla="*/ 6509 w 10100"/>
              <a:gd name="connsiteY285" fmla="*/ 10000 h 10317"/>
              <a:gd name="connsiteX286" fmla="*/ 6530 w 10100"/>
              <a:gd name="connsiteY286" fmla="*/ 10000 h 10317"/>
              <a:gd name="connsiteX287" fmla="*/ 6553 w 10100"/>
              <a:gd name="connsiteY287" fmla="*/ 10000 h 10317"/>
              <a:gd name="connsiteX288" fmla="*/ 6577 w 10100"/>
              <a:gd name="connsiteY288" fmla="*/ 10000 h 10317"/>
              <a:gd name="connsiteX289" fmla="*/ 6597 w 10100"/>
              <a:gd name="connsiteY289" fmla="*/ 10000 h 10317"/>
              <a:gd name="connsiteX290" fmla="*/ 6621 w 10100"/>
              <a:gd name="connsiteY290" fmla="*/ 10000 h 10317"/>
              <a:gd name="connsiteX291" fmla="*/ 6644 w 10100"/>
              <a:gd name="connsiteY291" fmla="*/ 10000 h 10317"/>
              <a:gd name="connsiteX292" fmla="*/ 6665 w 10100"/>
              <a:gd name="connsiteY292" fmla="*/ 10000 h 10317"/>
              <a:gd name="connsiteX293" fmla="*/ 6688 w 10100"/>
              <a:gd name="connsiteY293" fmla="*/ 10000 h 10317"/>
              <a:gd name="connsiteX294" fmla="*/ 6712 w 10100"/>
              <a:gd name="connsiteY294" fmla="*/ 10000 h 10317"/>
              <a:gd name="connsiteX295" fmla="*/ 6732 w 10100"/>
              <a:gd name="connsiteY295" fmla="*/ 10000 h 10317"/>
              <a:gd name="connsiteX296" fmla="*/ 6756 w 10100"/>
              <a:gd name="connsiteY296" fmla="*/ 10000 h 10317"/>
              <a:gd name="connsiteX297" fmla="*/ 6779 w 10100"/>
              <a:gd name="connsiteY297" fmla="*/ 10000 h 10317"/>
              <a:gd name="connsiteX298" fmla="*/ 6800 w 10100"/>
              <a:gd name="connsiteY298" fmla="*/ 10000 h 10317"/>
              <a:gd name="connsiteX299" fmla="*/ 6823 w 10100"/>
              <a:gd name="connsiteY299" fmla="*/ 10000 h 10317"/>
              <a:gd name="connsiteX300" fmla="*/ 6847 w 10100"/>
              <a:gd name="connsiteY300" fmla="*/ 10000 h 10317"/>
              <a:gd name="connsiteX301" fmla="*/ 6870 w 10100"/>
              <a:gd name="connsiteY301" fmla="*/ 10000 h 10317"/>
              <a:gd name="connsiteX302" fmla="*/ 6891 w 10100"/>
              <a:gd name="connsiteY302" fmla="*/ 10000 h 10317"/>
              <a:gd name="connsiteX303" fmla="*/ 6911 w 10100"/>
              <a:gd name="connsiteY303" fmla="*/ 10000 h 10317"/>
              <a:gd name="connsiteX304" fmla="*/ 6935 w 10100"/>
              <a:gd name="connsiteY304" fmla="*/ 10000 h 10317"/>
              <a:gd name="connsiteX305" fmla="*/ 6955 w 10100"/>
              <a:gd name="connsiteY305" fmla="*/ 10000 h 10317"/>
              <a:gd name="connsiteX306" fmla="*/ 6979 w 10100"/>
              <a:gd name="connsiteY306" fmla="*/ 10000 h 10317"/>
              <a:gd name="connsiteX307" fmla="*/ 7002 w 10100"/>
              <a:gd name="connsiteY307" fmla="*/ 10000 h 10317"/>
              <a:gd name="connsiteX308" fmla="*/ 7023 w 10100"/>
              <a:gd name="connsiteY308" fmla="*/ 10000 h 10317"/>
              <a:gd name="connsiteX309" fmla="*/ 7046 w 10100"/>
              <a:gd name="connsiteY309" fmla="*/ 10000 h 10317"/>
              <a:gd name="connsiteX310" fmla="*/ 7070 w 10100"/>
              <a:gd name="connsiteY310" fmla="*/ 10000 h 10317"/>
              <a:gd name="connsiteX311" fmla="*/ 7090 w 10100"/>
              <a:gd name="connsiteY311" fmla="*/ 10000 h 10317"/>
              <a:gd name="connsiteX312" fmla="*/ 7114 w 10100"/>
              <a:gd name="connsiteY312" fmla="*/ 10000 h 10317"/>
              <a:gd name="connsiteX313" fmla="*/ 7137 w 10100"/>
              <a:gd name="connsiteY313" fmla="*/ 10000 h 10317"/>
              <a:gd name="connsiteX314" fmla="*/ 7158 w 10100"/>
              <a:gd name="connsiteY314" fmla="*/ 10000 h 10317"/>
              <a:gd name="connsiteX315" fmla="*/ 7181 w 10100"/>
              <a:gd name="connsiteY315" fmla="*/ 10000 h 10317"/>
              <a:gd name="connsiteX316" fmla="*/ 7204 w 10100"/>
              <a:gd name="connsiteY316" fmla="*/ 10000 h 10317"/>
              <a:gd name="connsiteX317" fmla="*/ 7225 w 10100"/>
              <a:gd name="connsiteY317" fmla="*/ 10000 h 10317"/>
              <a:gd name="connsiteX318" fmla="*/ 7248 w 10100"/>
              <a:gd name="connsiteY318" fmla="*/ 10000 h 10317"/>
              <a:gd name="connsiteX319" fmla="*/ 7272 w 10100"/>
              <a:gd name="connsiteY319" fmla="*/ 10000 h 10317"/>
              <a:gd name="connsiteX320" fmla="*/ 7292 w 10100"/>
              <a:gd name="connsiteY320" fmla="*/ 10000 h 10317"/>
              <a:gd name="connsiteX321" fmla="*/ 7313 w 10100"/>
              <a:gd name="connsiteY321" fmla="*/ 10000 h 10317"/>
              <a:gd name="connsiteX322" fmla="*/ 7336 w 10100"/>
              <a:gd name="connsiteY322" fmla="*/ 10000 h 10317"/>
              <a:gd name="connsiteX323" fmla="*/ 7360 w 10100"/>
              <a:gd name="connsiteY323" fmla="*/ 10000 h 10317"/>
              <a:gd name="connsiteX324" fmla="*/ 7380 w 10100"/>
              <a:gd name="connsiteY324" fmla="*/ 10000 h 10317"/>
              <a:gd name="connsiteX325" fmla="*/ 7404 w 10100"/>
              <a:gd name="connsiteY325" fmla="*/ 10000 h 10317"/>
              <a:gd name="connsiteX326" fmla="*/ 7427 w 10100"/>
              <a:gd name="connsiteY326" fmla="*/ 10000 h 10317"/>
              <a:gd name="connsiteX327" fmla="*/ 7448 w 10100"/>
              <a:gd name="connsiteY327" fmla="*/ 10000 h 10317"/>
              <a:gd name="connsiteX328" fmla="*/ 7471 w 10100"/>
              <a:gd name="connsiteY328" fmla="*/ 10000 h 10317"/>
              <a:gd name="connsiteX329" fmla="*/ 7495 w 10100"/>
              <a:gd name="connsiteY329" fmla="*/ 10000 h 10317"/>
              <a:gd name="connsiteX330" fmla="*/ 7515 w 10100"/>
              <a:gd name="connsiteY330" fmla="*/ 10000 h 10317"/>
              <a:gd name="connsiteX331" fmla="*/ 7539 w 10100"/>
              <a:gd name="connsiteY331" fmla="*/ 10000 h 10317"/>
              <a:gd name="connsiteX332" fmla="*/ 7562 w 10100"/>
              <a:gd name="connsiteY332" fmla="*/ 10000 h 10317"/>
              <a:gd name="connsiteX333" fmla="*/ 7583 w 10100"/>
              <a:gd name="connsiteY333" fmla="*/ 10000 h 10317"/>
              <a:gd name="connsiteX334" fmla="*/ 7606 w 10100"/>
              <a:gd name="connsiteY334" fmla="*/ 10000 h 10317"/>
              <a:gd name="connsiteX335" fmla="*/ 7630 w 10100"/>
              <a:gd name="connsiteY335" fmla="*/ 10000 h 10317"/>
              <a:gd name="connsiteX336" fmla="*/ 7650 w 10100"/>
              <a:gd name="connsiteY336" fmla="*/ 10000 h 10317"/>
              <a:gd name="connsiteX337" fmla="*/ 7674 w 10100"/>
              <a:gd name="connsiteY337" fmla="*/ 10000 h 10317"/>
              <a:gd name="connsiteX338" fmla="*/ 7694 w 10100"/>
              <a:gd name="connsiteY338" fmla="*/ 10000 h 10317"/>
              <a:gd name="connsiteX339" fmla="*/ 7718 w 10100"/>
              <a:gd name="connsiteY339" fmla="*/ 10000 h 10317"/>
              <a:gd name="connsiteX340" fmla="*/ 7738 w 10100"/>
              <a:gd name="connsiteY340" fmla="*/ 10000 h 10317"/>
              <a:gd name="connsiteX341" fmla="*/ 7762 w 10100"/>
              <a:gd name="connsiteY341" fmla="*/ 10000 h 10317"/>
              <a:gd name="connsiteX342" fmla="*/ 7785 w 10100"/>
              <a:gd name="connsiteY342" fmla="*/ 10000 h 10317"/>
              <a:gd name="connsiteX343" fmla="*/ 7806 w 10100"/>
              <a:gd name="connsiteY343" fmla="*/ 10000 h 10317"/>
              <a:gd name="connsiteX344" fmla="*/ 7829 w 10100"/>
              <a:gd name="connsiteY344" fmla="*/ 10000 h 10317"/>
              <a:gd name="connsiteX345" fmla="*/ 7853 w 10100"/>
              <a:gd name="connsiteY345" fmla="*/ 10000 h 10317"/>
              <a:gd name="connsiteX346" fmla="*/ 7873 w 10100"/>
              <a:gd name="connsiteY346" fmla="*/ 10000 h 10317"/>
              <a:gd name="connsiteX347" fmla="*/ 7897 w 10100"/>
              <a:gd name="connsiteY347" fmla="*/ 10000 h 10317"/>
              <a:gd name="connsiteX348" fmla="*/ 7920 w 10100"/>
              <a:gd name="connsiteY348" fmla="*/ 10000 h 10317"/>
              <a:gd name="connsiteX349" fmla="*/ 7941 w 10100"/>
              <a:gd name="connsiteY349" fmla="*/ 10000 h 10317"/>
              <a:gd name="connsiteX350" fmla="*/ 7964 w 10100"/>
              <a:gd name="connsiteY350" fmla="*/ 10000 h 10317"/>
              <a:gd name="connsiteX351" fmla="*/ 7988 w 10100"/>
              <a:gd name="connsiteY351" fmla="*/ 10000 h 10317"/>
              <a:gd name="connsiteX352" fmla="*/ 8008 w 10100"/>
              <a:gd name="connsiteY352" fmla="*/ 10000 h 10317"/>
              <a:gd name="connsiteX353" fmla="*/ 8032 w 10100"/>
              <a:gd name="connsiteY353" fmla="*/ 10000 h 10317"/>
              <a:gd name="connsiteX354" fmla="*/ 8055 w 10100"/>
              <a:gd name="connsiteY354" fmla="*/ 10000 h 10317"/>
              <a:gd name="connsiteX355" fmla="*/ 8076 w 10100"/>
              <a:gd name="connsiteY355" fmla="*/ 10000 h 10317"/>
              <a:gd name="connsiteX356" fmla="*/ 8096 w 10100"/>
              <a:gd name="connsiteY356" fmla="*/ 10000 h 10317"/>
              <a:gd name="connsiteX357" fmla="*/ 8120 w 10100"/>
              <a:gd name="connsiteY357" fmla="*/ 10000 h 10317"/>
              <a:gd name="connsiteX358" fmla="*/ 8143 w 10100"/>
              <a:gd name="connsiteY358" fmla="*/ 10000 h 10317"/>
              <a:gd name="connsiteX359" fmla="*/ 8164 w 10100"/>
              <a:gd name="connsiteY359" fmla="*/ 10000 h 10317"/>
              <a:gd name="connsiteX360" fmla="*/ 8187 w 10100"/>
              <a:gd name="connsiteY360" fmla="*/ 10000 h 10317"/>
              <a:gd name="connsiteX361" fmla="*/ 8211 w 10100"/>
              <a:gd name="connsiteY361" fmla="*/ 10000 h 10317"/>
              <a:gd name="connsiteX362" fmla="*/ 8231 w 10100"/>
              <a:gd name="connsiteY362" fmla="*/ 10000 h 10317"/>
              <a:gd name="connsiteX363" fmla="*/ 8255 w 10100"/>
              <a:gd name="connsiteY363" fmla="*/ 10000 h 10317"/>
              <a:gd name="connsiteX364" fmla="*/ 8278 w 10100"/>
              <a:gd name="connsiteY364" fmla="*/ 10000 h 10317"/>
              <a:gd name="connsiteX365" fmla="*/ 8299 w 10100"/>
              <a:gd name="connsiteY365" fmla="*/ 10000 h 10317"/>
              <a:gd name="connsiteX366" fmla="*/ 8322 w 10100"/>
              <a:gd name="connsiteY366" fmla="*/ 10000 h 10317"/>
              <a:gd name="connsiteX367" fmla="*/ 8346 w 10100"/>
              <a:gd name="connsiteY367" fmla="*/ 10000 h 10317"/>
              <a:gd name="connsiteX368" fmla="*/ 8366 w 10100"/>
              <a:gd name="connsiteY368" fmla="*/ 10000 h 10317"/>
              <a:gd name="connsiteX369" fmla="*/ 8390 w 10100"/>
              <a:gd name="connsiteY369" fmla="*/ 10000 h 10317"/>
              <a:gd name="connsiteX370" fmla="*/ 8413 w 10100"/>
              <a:gd name="connsiteY370" fmla="*/ 10000 h 10317"/>
              <a:gd name="connsiteX371" fmla="*/ 8434 w 10100"/>
              <a:gd name="connsiteY371" fmla="*/ 10000 h 10317"/>
              <a:gd name="connsiteX372" fmla="*/ 8457 w 10100"/>
              <a:gd name="connsiteY372" fmla="*/ 10000 h 10317"/>
              <a:gd name="connsiteX373" fmla="*/ 8478 w 10100"/>
              <a:gd name="connsiteY373" fmla="*/ 10000 h 10317"/>
              <a:gd name="connsiteX374" fmla="*/ 8501 w 10100"/>
              <a:gd name="connsiteY374" fmla="*/ 10000 h 10317"/>
              <a:gd name="connsiteX375" fmla="*/ 8522 w 10100"/>
              <a:gd name="connsiteY375" fmla="*/ 10000 h 10317"/>
              <a:gd name="connsiteX376" fmla="*/ 8545 w 10100"/>
              <a:gd name="connsiteY376" fmla="*/ 10000 h 10317"/>
              <a:gd name="connsiteX377" fmla="*/ 8568 w 10100"/>
              <a:gd name="connsiteY377" fmla="*/ 10000 h 10317"/>
              <a:gd name="connsiteX378" fmla="*/ 8589 w 10100"/>
              <a:gd name="connsiteY378" fmla="*/ 10000 h 10317"/>
              <a:gd name="connsiteX379" fmla="*/ 8612 w 10100"/>
              <a:gd name="connsiteY379" fmla="*/ 10000 h 10317"/>
              <a:gd name="connsiteX380" fmla="*/ 8636 w 10100"/>
              <a:gd name="connsiteY380" fmla="*/ 10000 h 10317"/>
              <a:gd name="connsiteX381" fmla="*/ 8656 w 10100"/>
              <a:gd name="connsiteY381" fmla="*/ 10000 h 10317"/>
              <a:gd name="connsiteX382" fmla="*/ 8680 w 10100"/>
              <a:gd name="connsiteY382" fmla="*/ 10000 h 10317"/>
              <a:gd name="connsiteX383" fmla="*/ 8703 w 10100"/>
              <a:gd name="connsiteY383" fmla="*/ 10000 h 10317"/>
              <a:gd name="connsiteX384" fmla="*/ 8724 w 10100"/>
              <a:gd name="connsiteY384" fmla="*/ 10000 h 10317"/>
              <a:gd name="connsiteX385" fmla="*/ 8747 w 10100"/>
              <a:gd name="connsiteY385" fmla="*/ 10000 h 10317"/>
              <a:gd name="connsiteX386" fmla="*/ 8771 w 10100"/>
              <a:gd name="connsiteY386" fmla="*/ 10000 h 10317"/>
              <a:gd name="connsiteX387" fmla="*/ 8791 w 10100"/>
              <a:gd name="connsiteY387" fmla="*/ 10000 h 10317"/>
              <a:gd name="connsiteX388" fmla="*/ 8815 w 10100"/>
              <a:gd name="connsiteY388" fmla="*/ 10000 h 10317"/>
              <a:gd name="connsiteX389" fmla="*/ 8838 w 10100"/>
              <a:gd name="connsiteY389" fmla="*/ 10000 h 10317"/>
              <a:gd name="connsiteX390" fmla="*/ 8859 w 10100"/>
              <a:gd name="connsiteY390" fmla="*/ 10000 h 10317"/>
              <a:gd name="connsiteX391" fmla="*/ 8879 w 10100"/>
              <a:gd name="connsiteY391" fmla="*/ 10000 h 10317"/>
              <a:gd name="connsiteX392" fmla="*/ 8903 w 10100"/>
              <a:gd name="connsiteY392" fmla="*/ 10000 h 10317"/>
              <a:gd name="connsiteX393" fmla="*/ 8923 w 10100"/>
              <a:gd name="connsiteY393" fmla="*/ 10000 h 10317"/>
              <a:gd name="connsiteX394" fmla="*/ 8947 w 10100"/>
              <a:gd name="connsiteY394" fmla="*/ 10000 h 10317"/>
              <a:gd name="connsiteX395" fmla="*/ 8970 w 10100"/>
              <a:gd name="connsiteY395" fmla="*/ 10000 h 10317"/>
              <a:gd name="connsiteX396" fmla="*/ 8994 w 10100"/>
              <a:gd name="connsiteY396" fmla="*/ 10000 h 10317"/>
              <a:gd name="connsiteX397" fmla="*/ 9014 w 10100"/>
              <a:gd name="connsiteY397" fmla="*/ 10000 h 10317"/>
              <a:gd name="connsiteX398" fmla="*/ 9038 w 10100"/>
              <a:gd name="connsiteY398" fmla="*/ 10000 h 10317"/>
              <a:gd name="connsiteX399" fmla="*/ 9061 w 10100"/>
              <a:gd name="connsiteY399" fmla="*/ 10000 h 10317"/>
              <a:gd name="connsiteX400" fmla="*/ 9082 w 10100"/>
              <a:gd name="connsiteY400" fmla="*/ 10000 h 10317"/>
              <a:gd name="connsiteX401" fmla="*/ 9105 w 10100"/>
              <a:gd name="connsiteY401" fmla="*/ 10000 h 10317"/>
              <a:gd name="connsiteX402" fmla="*/ 9129 w 10100"/>
              <a:gd name="connsiteY402" fmla="*/ 10000 h 10317"/>
              <a:gd name="connsiteX403" fmla="*/ 9149 w 10100"/>
              <a:gd name="connsiteY403" fmla="*/ 10000 h 10317"/>
              <a:gd name="connsiteX404" fmla="*/ 9173 w 10100"/>
              <a:gd name="connsiteY404" fmla="*/ 10000 h 10317"/>
              <a:gd name="connsiteX405" fmla="*/ 9196 w 10100"/>
              <a:gd name="connsiteY405" fmla="*/ 10000 h 10317"/>
              <a:gd name="connsiteX406" fmla="*/ 9217 w 10100"/>
              <a:gd name="connsiteY406" fmla="*/ 10000 h 10317"/>
              <a:gd name="connsiteX407" fmla="*/ 9240 w 10100"/>
              <a:gd name="connsiteY407" fmla="*/ 10000 h 10317"/>
              <a:gd name="connsiteX408" fmla="*/ 9264 w 10100"/>
              <a:gd name="connsiteY408" fmla="*/ 10000 h 10317"/>
              <a:gd name="connsiteX409" fmla="*/ 9281 w 10100"/>
              <a:gd name="connsiteY409" fmla="*/ 10000 h 10317"/>
              <a:gd name="connsiteX410" fmla="*/ 9305 w 10100"/>
              <a:gd name="connsiteY410" fmla="*/ 10000 h 10317"/>
              <a:gd name="connsiteX411" fmla="*/ 9328 w 10100"/>
              <a:gd name="connsiteY411" fmla="*/ 10000 h 10317"/>
              <a:gd name="connsiteX412" fmla="*/ 9349 w 10100"/>
              <a:gd name="connsiteY412" fmla="*/ 10000 h 10317"/>
              <a:gd name="connsiteX413" fmla="*/ 9372 w 10100"/>
              <a:gd name="connsiteY413" fmla="*/ 10000 h 10317"/>
              <a:gd name="connsiteX414" fmla="*/ 9396 w 10100"/>
              <a:gd name="connsiteY414" fmla="*/ 10000 h 10317"/>
              <a:gd name="connsiteX415" fmla="*/ 9419 w 10100"/>
              <a:gd name="connsiteY415" fmla="*/ 10000 h 10317"/>
              <a:gd name="connsiteX416" fmla="*/ 9440 w 10100"/>
              <a:gd name="connsiteY416" fmla="*/ 10000 h 10317"/>
              <a:gd name="connsiteX417" fmla="*/ 9463 w 10100"/>
              <a:gd name="connsiteY417" fmla="*/ 10000 h 10317"/>
              <a:gd name="connsiteX418" fmla="*/ 9487 w 10100"/>
              <a:gd name="connsiteY418" fmla="*/ 10000 h 10317"/>
              <a:gd name="connsiteX419" fmla="*/ 9507 w 10100"/>
              <a:gd name="connsiteY419" fmla="*/ 10000 h 10317"/>
              <a:gd name="connsiteX420" fmla="*/ 9531 w 10100"/>
              <a:gd name="connsiteY420" fmla="*/ 10000 h 10317"/>
              <a:gd name="connsiteX421" fmla="*/ 9554 w 10100"/>
              <a:gd name="connsiteY421" fmla="*/ 10000 h 10317"/>
              <a:gd name="connsiteX422" fmla="*/ 9575 w 10100"/>
              <a:gd name="connsiteY422" fmla="*/ 10000 h 10317"/>
              <a:gd name="connsiteX423" fmla="*/ 9598 w 10100"/>
              <a:gd name="connsiteY423" fmla="*/ 10000 h 10317"/>
              <a:gd name="connsiteX424" fmla="*/ 9622 w 10100"/>
              <a:gd name="connsiteY424" fmla="*/ 10000 h 10317"/>
              <a:gd name="connsiteX425" fmla="*/ 9642 w 10100"/>
              <a:gd name="connsiteY425" fmla="*/ 10000 h 10317"/>
              <a:gd name="connsiteX426" fmla="*/ 9663 w 10100"/>
              <a:gd name="connsiteY426" fmla="*/ 10000 h 10317"/>
              <a:gd name="connsiteX427" fmla="*/ 9686 w 10100"/>
              <a:gd name="connsiteY427" fmla="*/ 10000 h 10317"/>
              <a:gd name="connsiteX428" fmla="*/ 9707 w 10100"/>
              <a:gd name="connsiteY428" fmla="*/ 10000 h 10317"/>
              <a:gd name="connsiteX429" fmla="*/ 9730 w 10100"/>
              <a:gd name="connsiteY429" fmla="*/ 10000 h 10317"/>
              <a:gd name="connsiteX430" fmla="*/ 9754 w 10100"/>
              <a:gd name="connsiteY430" fmla="*/ 10000 h 10317"/>
              <a:gd name="connsiteX431" fmla="*/ 9774 w 10100"/>
              <a:gd name="connsiteY431" fmla="*/ 10000 h 10317"/>
              <a:gd name="connsiteX432" fmla="*/ 9798 w 10100"/>
              <a:gd name="connsiteY432" fmla="*/ 10000 h 10317"/>
              <a:gd name="connsiteX433" fmla="*/ 9821 w 10100"/>
              <a:gd name="connsiteY433" fmla="*/ 10000 h 10317"/>
              <a:gd name="connsiteX434" fmla="*/ 9845 w 10100"/>
              <a:gd name="connsiteY434" fmla="*/ 10000 h 10317"/>
              <a:gd name="connsiteX435" fmla="*/ 9865 w 10100"/>
              <a:gd name="connsiteY435" fmla="*/ 10000 h 10317"/>
              <a:gd name="connsiteX436" fmla="*/ 9889 w 10100"/>
              <a:gd name="connsiteY436" fmla="*/ 10000 h 10317"/>
              <a:gd name="connsiteX437" fmla="*/ 9912 w 10100"/>
              <a:gd name="connsiteY437" fmla="*/ 10000 h 10317"/>
              <a:gd name="connsiteX438" fmla="*/ 9933 w 10100"/>
              <a:gd name="connsiteY438" fmla="*/ 10000 h 10317"/>
              <a:gd name="connsiteX439" fmla="*/ 9956 w 10100"/>
              <a:gd name="connsiteY439" fmla="*/ 10000 h 10317"/>
              <a:gd name="connsiteX440" fmla="*/ 9979 w 10100"/>
              <a:gd name="connsiteY440" fmla="*/ 10000 h 10317"/>
              <a:gd name="connsiteX441" fmla="*/ 10100 w 10100"/>
              <a:gd name="connsiteY441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221 w 10100"/>
              <a:gd name="connsiteY143" fmla="*/ 10000 h 10317"/>
              <a:gd name="connsiteX144" fmla="*/ 3244 w 10100"/>
              <a:gd name="connsiteY144" fmla="*/ 10000 h 10317"/>
              <a:gd name="connsiteX145" fmla="*/ 3400 w 10100"/>
              <a:gd name="connsiteY145" fmla="*/ 10000 h 10317"/>
              <a:gd name="connsiteX146" fmla="*/ 3420 w 10100"/>
              <a:gd name="connsiteY146" fmla="*/ 10000 h 10317"/>
              <a:gd name="connsiteX147" fmla="*/ 3444 w 10100"/>
              <a:gd name="connsiteY147" fmla="*/ 10000 h 10317"/>
              <a:gd name="connsiteX148" fmla="*/ 3467 w 10100"/>
              <a:gd name="connsiteY148" fmla="*/ 10000 h 10317"/>
              <a:gd name="connsiteX149" fmla="*/ 3488 w 10100"/>
              <a:gd name="connsiteY149" fmla="*/ 10000 h 10317"/>
              <a:gd name="connsiteX150" fmla="*/ 3511 w 10100"/>
              <a:gd name="connsiteY150" fmla="*/ 10000 h 10317"/>
              <a:gd name="connsiteX151" fmla="*/ 3535 w 10100"/>
              <a:gd name="connsiteY151" fmla="*/ 10000 h 10317"/>
              <a:gd name="connsiteX152" fmla="*/ 3555 w 10100"/>
              <a:gd name="connsiteY152" fmla="*/ 10000 h 10317"/>
              <a:gd name="connsiteX153" fmla="*/ 3579 w 10100"/>
              <a:gd name="connsiteY153" fmla="*/ 10000 h 10317"/>
              <a:gd name="connsiteX154" fmla="*/ 3602 w 10100"/>
              <a:gd name="connsiteY154" fmla="*/ 10000 h 10317"/>
              <a:gd name="connsiteX155" fmla="*/ 3623 w 10100"/>
              <a:gd name="connsiteY155" fmla="*/ 10000 h 10317"/>
              <a:gd name="connsiteX156" fmla="*/ 3646 w 10100"/>
              <a:gd name="connsiteY156" fmla="*/ 10000 h 10317"/>
              <a:gd name="connsiteX157" fmla="*/ 3670 w 10100"/>
              <a:gd name="connsiteY157" fmla="*/ 10000 h 10317"/>
              <a:gd name="connsiteX158" fmla="*/ 3690 w 10100"/>
              <a:gd name="connsiteY158" fmla="*/ 10000 h 10317"/>
              <a:gd name="connsiteX159" fmla="*/ 3714 w 10100"/>
              <a:gd name="connsiteY159" fmla="*/ 10000 h 10317"/>
              <a:gd name="connsiteX160" fmla="*/ 3734 w 10100"/>
              <a:gd name="connsiteY160" fmla="*/ 10000 h 10317"/>
              <a:gd name="connsiteX161" fmla="*/ 3755 w 10100"/>
              <a:gd name="connsiteY161" fmla="*/ 10000 h 10317"/>
              <a:gd name="connsiteX162" fmla="*/ 3778 w 10100"/>
              <a:gd name="connsiteY162" fmla="*/ 10000 h 10317"/>
              <a:gd name="connsiteX163" fmla="*/ 3802 w 10100"/>
              <a:gd name="connsiteY163" fmla="*/ 10000 h 10317"/>
              <a:gd name="connsiteX164" fmla="*/ 3825 w 10100"/>
              <a:gd name="connsiteY164" fmla="*/ 10000 h 10317"/>
              <a:gd name="connsiteX165" fmla="*/ 3846 w 10100"/>
              <a:gd name="connsiteY165" fmla="*/ 10000 h 10317"/>
              <a:gd name="connsiteX166" fmla="*/ 3869 w 10100"/>
              <a:gd name="connsiteY166" fmla="*/ 10000 h 10317"/>
              <a:gd name="connsiteX167" fmla="*/ 3893 w 10100"/>
              <a:gd name="connsiteY167" fmla="*/ 10000 h 10317"/>
              <a:gd name="connsiteX168" fmla="*/ 3913 w 10100"/>
              <a:gd name="connsiteY168" fmla="*/ 10000 h 10317"/>
              <a:gd name="connsiteX169" fmla="*/ 3937 w 10100"/>
              <a:gd name="connsiteY169" fmla="*/ 10000 h 10317"/>
              <a:gd name="connsiteX170" fmla="*/ 3960 w 10100"/>
              <a:gd name="connsiteY170" fmla="*/ 10000 h 10317"/>
              <a:gd name="connsiteX171" fmla="*/ 3981 w 10100"/>
              <a:gd name="connsiteY171" fmla="*/ 10000 h 10317"/>
              <a:gd name="connsiteX172" fmla="*/ 4004 w 10100"/>
              <a:gd name="connsiteY172" fmla="*/ 10000 h 10317"/>
              <a:gd name="connsiteX173" fmla="*/ 4028 w 10100"/>
              <a:gd name="connsiteY173" fmla="*/ 10000 h 10317"/>
              <a:gd name="connsiteX174" fmla="*/ 4048 w 10100"/>
              <a:gd name="connsiteY174" fmla="*/ 10000 h 10317"/>
              <a:gd name="connsiteX175" fmla="*/ 4072 w 10100"/>
              <a:gd name="connsiteY175" fmla="*/ 10000 h 10317"/>
              <a:gd name="connsiteX176" fmla="*/ 4095 w 10100"/>
              <a:gd name="connsiteY176" fmla="*/ 10000 h 10317"/>
              <a:gd name="connsiteX177" fmla="*/ 4116 w 10100"/>
              <a:gd name="connsiteY177" fmla="*/ 10000 h 10317"/>
              <a:gd name="connsiteX178" fmla="*/ 4136 w 10100"/>
              <a:gd name="connsiteY178" fmla="*/ 10000 h 10317"/>
              <a:gd name="connsiteX179" fmla="*/ 4160 w 10100"/>
              <a:gd name="connsiteY179" fmla="*/ 10000 h 10317"/>
              <a:gd name="connsiteX180" fmla="*/ 4180 w 10100"/>
              <a:gd name="connsiteY180" fmla="*/ 10000 h 10317"/>
              <a:gd name="connsiteX181" fmla="*/ 4204 w 10100"/>
              <a:gd name="connsiteY181" fmla="*/ 10000 h 10317"/>
              <a:gd name="connsiteX182" fmla="*/ 4227 w 10100"/>
              <a:gd name="connsiteY182" fmla="*/ 10000 h 10317"/>
              <a:gd name="connsiteX183" fmla="*/ 4251 w 10100"/>
              <a:gd name="connsiteY183" fmla="*/ 10000 h 10317"/>
              <a:gd name="connsiteX184" fmla="*/ 4271 w 10100"/>
              <a:gd name="connsiteY184" fmla="*/ 10000 h 10317"/>
              <a:gd name="connsiteX185" fmla="*/ 4295 w 10100"/>
              <a:gd name="connsiteY185" fmla="*/ 10000 h 10317"/>
              <a:gd name="connsiteX186" fmla="*/ 4318 w 10100"/>
              <a:gd name="connsiteY186" fmla="*/ 10000 h 10317"/>
              <a:gd name="connsiteX187" fmla="*/ 4339 w 10100"/>
              <a:gd name="connsiteY187" fmla="*/ 10000 h 10317"/>
              <a:gd name="connsiteX188" fmla="*/ 4362 w 10100"/>
              <a:gd name="connsiteY188" fmla="*/ 10000 h 10317"/>
              <a:gd name="connsiteX189" fmla="*/ 4385 w 10100"/>
              <a:gd name="connsiteY189" fmla="*/ 10000 h 10317"/>
              <a:gd name="connsiteX190" fmla="*/ 4406 w 10100"/>
              <a:gd name="connsiteY190" fmla="*/ 10000 h 10317"/>
              <a:gd name="connsiteX191" fmla="*/ 4429 w 10100"/>
              <a:gd name="connsiteY191" fmla="*/ 10000 h 10317"/>
              <a:gd name="connsiteX192" fmla="*/ 4453 w 10100"/>
              <a:gd name="connsiteY192" fmla="*/ 10000 h 10317"/>
              <a:gd name="connsiteX193" fmla="*/ 4473 w 10100"/>
              <a:gd name="connsiteY193" fmla="*/ 10000 h 10317"/>
              <a:gd name="connsiteX194" fmla="*/ 4497 w 10100"/>
              <a:gd name="connsiteY194" fmla="*/ 10000 h 10317"/>
              <a:gd name="connsiteX195" fmla="*/ 4520 w 10100"/>
              <a:gd name="connsiteY195" fmla="*/ 10000 h 10317"/>
              <a:gd name="connsiteX196" fmla="*/ 4538 w 10100"/>
              <a:gd name="connsiteY196" fmla="*/ 10000 h 10317"/>
              <a:gd name="connsiteX197" fmla="*/ 4561 w 10100"/>
              <a:gd name="connsiteY197" fmla="*/ 10000 h 10317"/>
              <a:gd name="connsiteX198" fmla="*/ 4585 w 10100"/>
              <a:gd name="connsiteY198" fmla="*/ 10000 h 10317"/>
              <a:gd name="connsiteX199" fmla="*/ 4605 w 10100"/>
              <a:gd name="connsiteY199" fmla="*/ 10000 h 10317"/>
              <a:gd name="connsiteX200" fmla="*/ 4629 w 10100"/>
              <a:gd name="connsiteY200" fmla="*/ 10000 h 10317"/>
              <a:gd name="connsiteX201" fmla="*/ 4652 w 10100"/>
              <a:gd name="connsiteY201" fmla="*/ 10000 h 10317"/>
              <a:gd name="connsiteX202" fmla="*/ 4676 w 10100"/>
              <a:gd name="connsiteY202" fmla="*/ 10000 h 10317"/>
              <a:gd name="connsiteX203" fmla="*/ 4696 w 10100"/>
              <a:gd name="connsiteY203" fmla="*/ 10000 h 10317"/>
              <a:gd name="connsiteX204" fmla="*/ 4720 w 10100"/>
              <a:gd name="connsiteY204" fmla="*/ 10000 h 10317"/>
              <a:gd name="connsiteX205" fmla="*/ 4743 w 10100"/>
              <a:gd name="connsiteY205" fmla="*/ 10000 h 10317"/>
              <a:gd name="connsiteX206" fmla="*/ 4764 w 10100"/>
              <a:gd name="connsiteY206" fmla="*/ 10000 h 10317"/>
              <a:gd name="connsiteX207" fmla="*/ 4787 w 10100"/>
              <a:gd name="connsiteY207" fmla="*/ 10000 h 10317"/>
              <a:gd name="connsiteX208" fmla="*/ 4811 w 10100"/>
              <a:gd name="connsiteY208" fmla="*/ 10000 h 10317"/>
              <a:gd name="connsiteX209" fmla="*/ 4831 w 10100"/>
              <a:gd name="connsiteY209" fmla="*/ 10000 h 10317"/>
              <a:gd name="connsiteX210" fmla="*/ 4855 w 10100"/>
              <a:gd name="connsiteY210" fmla="*/ 10000 h 10317"/>
              <a:gd name="connsiteX211" fmla="*/ 4878 w 10100"/>
              <a:gd name="connsiteY211" fmla="*/ 10000 h 10317"/>
              <a:gd name="connsiteX212" fmla="*/ 4899 w 10100"/>
              <a:gd name="connsiteY212" fmla="*/ 10000 h 10317"/>
              <a:gd name="connsiteX213" fmla="*/ 4919 w 10100"/>
              <a:gd name="connsiteY213" fmla="*/ 10000 h 10317"/>
              <a:gd name="connsiteX214" fmla="*/ 4943 w 10100"/>
              <a:gd name="connsiteY214" fmla="*/ 10000 h 10317"/>
              <a:gd name="connsiteX215" fmla="*/ 4963 w 10100"/>
              <a:gd name="connsiteY215" fmla="*/ 10000 h 10317"/>
              <a:gd name="connsiteX216" fmla="*/ 4987 w 10100"/>
              <a:gd name="connsiteY216" fmla="*/ 10000 h 10317"/>
              <a:gd name="connsiteX217" fmla="*/ 5010 w 10100"/>
              <a:gd name="connsiteY217" fmla="*/ 10000 h 10317"/>
              <a:gd name="connsiteX218" fmla="*/ 5031 w 10100"/>
              <a:gd name="connsiteY218" fmla="*/ 10000 h 10317"/>
              <a:gd name="connsiteX219" fmla="*/ 5054 w 10100"/>
              <a:gd name="connsiteY219" fmla="*/ 10000 h 10317"/>
              <a:gd name="connsiteX220" fmla="*/ 5078 w 10100"/>
              <a:gd name="connsiteY220" fmla="*/ 10000 h 10317"/>
              <a:gd name="connsiteX221" fmla="*/ 5101 w 10100"/>
              <a:gd name="connsiteY221" fmla="*/ 10000 h 10317"/>
              <a:gd name="connsiteX222" fmla="*/ 5122 w 10100"/>
              <a:gd name="connsiteY222" fmla="*/ 10000 h 10317"/>
              <a:gd name="connsiteX223" fmla="*/ 5145 w 10100"/>
              <a:gd name="connsiteY223" fmla="*/ 10000 h 10317"/>
              <a:gd name="connsiteX224" fmla="*/ 5169 w 10100"/>
              <a:gd name="connsiteY224" fmla="*/ 10000 h 10317"/>
              <a:gd name="connsiteX225" fmla="*/ 5189 w 10100"/>
              <a:gd name="connsiteY225" fmla="*/ 10000 h 10317"/>
              <a:gd name="connsiteX226" fmla="*/ 5213 w 10100"/>
              <a:gd name="connsiteY226" fmla="*/ 10000 h 10317"/>
              <a:gd name="connsiteX227" fmla="*/ 5236 w 10100"/>
              <a:gd name="connsiteY227" fmla="*/ 10000 h 10317"/>
              <a:gd name="connsiteX228" fmla="*/ 5257 w 10100"/>
              <a:gd name="connsiteY228" fmla="*/ 10000 h 10317"/>
              <a:gd name="connsiteX229" fmla="*/ 5280 w 10100"/>
              <a:gd name="connsiteY229" fmla="*/ 10000 h 10317"/>
              <a:gd name="connsiteX230" fmla="*/ 5304 w 10100"/>
              <a:gd name="connsiteY230" fmla="*/ 10000 h 10317"/>
              <a:gd name="connsiteX231" fmla="*/ 5321 w 10100"/>
              <a:gd name="connsiteY231" fmla="*/ 10000 h 10317"/>
              <a:gd name="connsiteX232" fmla="*/ 5345 w 10100"/>
              <a:gd name="connsiteY232" fmla="*/ 10000 h 10317"/>
              <a:gd name="connsiteX233" fmla="*/ 5368 w 10100"/>
              <a:gd name="connsiteY233" fmla="*/ 10000 h 10317"/>
              <a:gd name="connsiteX234" fmla="*/ 5389 w 10100"/>
              <a:gd name="connsiteY234" fmla="*/ 10000 h 10317"/>
              <a:gd name="connsiteX235" fmla="*/ 5412 w 10100"/>
              <a:gd name="connsiteY235" fmla="*/ 10000 h 10317"/>
              <a:gd name="connsiteX236" fmla="*/ 5436 w 10100"/>
              <a:gd name="connsiteY236" fmla="*/ 10000 h 10317"/>
              <a:gd name="connsiteX237" fmla="*/ 5456 w 10100"/>
              <a:gd name="connsiteY237" fmla="*/ 10000 h 10317"/>
              <a:gd name="connsiteX238" fmla="*/ 5480 w 10100"/>
              <a:gd name="connsiteY238" fmla="*/ 10000 h 10317"/>
              <a:gd name="connsiteX239" fmla="*/ 5503 w 10100"/>
              <a:gd name="connsiteY239" fmla="*/ 10000 h 10317"/>
              <a:gd name="connsiteX240" fmla="*/ 5527 w 10100"/>
              <a:gd name="connsiteY240" fmla="*/ 10000 h 10317"/>
              <a:gd name="connsiteX241" fmla="*/ 5547 w 10100"/>
              <a:gd name="connsiteY241" fmla="*/ 10000 h 10317"/>
              <a:gd name="connsiteX242" fmla="*/ 5571 w 10100"/>
              <a:gd name="connsiteY242" fmla="*/ 10000 h 10317"/>
              <a:gd name="connsiteX243" fmla="*/ 5594 w 10100"/>
              <a:gd name="connsiteY243" fmla="*/ 10000 h 10317"/>
              <a:gd name="connsiteX244" fmla="*/ 5615 w 10100"/>
              <a:gd name="connsiteY244" fmla="*/ 10000 h 10317"/>
              <a:gd name="connsiteX245" fmla="*/ 5638 w 10100"/>
              <a:gd name="connsiteY245" fmla="*/ 10000 h 10317"/>
              <a:gd name="connsiteX246" fmla="*/ 5661 w 10100"/>
              <a:gd name="connsiteY246" fmla="*/ 10000 h 10317"/>
              <a:gd name="connsiteX247" fmla="*/ 5682 w 10100"/>
              <a:gd name="connsiteY247" fmla="*/ 10000 h 10317"/>
              <a:gd name="connsiteX248" fmla="*/ 5705 w 10100"/>
              <a:gd name="connsiteY248" fmla="*/ 10000 h 10317"/>
              <a:gd name="connsiteX249" fmla="*/ 5726 w 10100"/>
              <a:gd name="connsiteY249" fmla="*/ 10000 h 10317"/>
              <a:gd name="connsiteX250" fmla="*/ 5747 w 10100"/>
              <a:gd name="connsiteY250" fmla="*/ 10000 h 10317"/>
              <a:gd name="connsiteX251" fmla="*/ 5770 w 10100"/>
              <a:gd name="connsiteY251" fmla="*/ 10000 h 10317"/>
              <a:gd name="connsiteX252" fmla="*/ 5793 w 10100"/>
              <a:gd name="connsiteY252" fmla="*/ 10000 h 10317"/>
              <a:gd name="connsiteX253" fmla="*/ 5814 w 10100"/>
              <a:gd name="connsiteY253" fmla="*/ 10000 h 10317"/>
              <a:gd name="connsiteX254" fmla="*/ 5837 w 10100"/>
              <a:gd name="connsiteY254" fmla="*/ 10000 h 10317"/>
              <a:gd name="connsiteX255" fmla="*/ 5861 w 10100"/>
              <a:gd name="connsiteY255" fmla="*/ 10000 h 10317"/>
              <a:gd name="connsiteX256" fmla="*/ 5881 w 10100"/>
              <a:gd name="connsiteY256" fmla="*/ 10000 h 10317"/>
              <a:gd name="connsiteX257" fmla="*/ 5905 w 10100"/>
              <a:gd name="connsiteY257" fmla="*/ 10000 h 10317"/>
              <a:gd name="connsiteX258" fmla="*/ 5928 w 10100"/>
              <a:gd name="connsiteY258" fmla="*/ 10000 h 10317"/>
              <a:gd name="connsiteX259" fmla="*/ 5952 w 10100"/>
              <a:gd name="connsiteY259" fmla="*/ 10000 h 10317"/>
              <a:gd name="connsiteX260" fmla="*/ 5972 w 10100"/>
              <a:gd name="connsiteY260" fmla="*/ 10000 h 10317"/>
              <a:gd name="connsiteX261" fmla="*/ 5996 w 10100"/>
              <a:gd name="connsiteY261" fmla="*/ 10000 h 10317"/>
              <a:gd name="connsiteX262" fmla="*/ 6019 w 10100"/>
              <a:gd name="connsiteY262" fmla="*/ 10000 h 10317"/>
              <a:gd name="connsiteX263" fmla="*/ 6040 w 10100"/>
              <a:gd name="connsiteY263" fmla="*/ 10000 h 10317"/>
              <a:gd name="connsiteX264" fmla="*/ 6063 w 10100"/>
              <a:gd name="connsiteY264" fmla="*/ 10000 h 10317"/>
              <a:gd name="connsiteX265" fmla="*/ 6087 w 10100"/>
              <a:gd name="connsiteY265" fmla="*/ 10000 h 10317"/>
              <a:gd name="connsiteX266" fmla="*/ 6104 w 10100"/>
              <a:gd name="connsiteY266" fmla="*/ 10000 h 10317"/>
              <a:gd name="connsiteX267" fmla="*/ 6128 w 10100"/>
              <a:gd name="connsiteY267" fmla="*/ 10000 h 10317"/>
              <a:gd name="connsiteX268" fmla="*/ 6151 w 10100"/>
              <a:gd name="connsiteY268" fmla="*/ 10000 h 10317"/>
              <a:gd name="connsiteX269" fmla="*/ 6172 w 10100"/>
              <a:gd name="connsiteY269" fmla="*/ 10000 h 10317"/>
              <a:gd name="connsiteX270" fmla="*/ 6195 w 10100"/>
              <a:gd name="connsiteY270" fmla="*/ 10000 h 10317"/>
              <a:gd name="connsiteX271" fmla="*/ 6219 w 10100"/>
              <a:gd name="connsiteY271" fmla="*/ 10000 h 10317"/>
              <a:gd name="connsiteX272" fmla="*/ 6239 w 10100"/>
              <a:gd name="connsiteY272" fmla="*/ 10000 h 10317"/>
              <a:gd name="connsiteX273" fmla="*/ 6263 w 10100"/>
              <a:gd name="connsiteY273" fmla="*/ 10000 h 10317"/>
              <a:gd name="connsiteX274" fmla="*/ 6286 w 10100"/>
              <a:gd name="connsiteY274" fmla="*/ 10000 h 10317"/>
              <a:gd name="connsiteX275" fmla="*/ 6307 w 10100"/>
              <a:gd name="connsiteY275" fmla="*/ 10000 h 10317"/>
              <a:gd name="connsiteX276" fmla="*/ 6330 w 10100"/>
              <a:gd name="connsiteY276" fmla="*/ 10000 h 10317"/>
              <a:gd name="connsiteX277" fmla="*/ 6354 w 10100"/>
              <a:gd name="connsiteY277" fmla="*/ 10000 h 10317"/>
              <a:gd name="connsiteX278" fmla="*/ 6374 w 10100"/>
              <a:gd name="connsiteY278" fmla="*/ 10000 h 10317"/>
              <a:gd name="connsiteX279" fmla="*/ 6398 w 10100"/>
              <a:gd name="connsiteY279" fmla="*/ 10000 h 10317"/>
              <a:gd name="connsiteX280" fmla="*/ 6421 w 10100"/>
              <a:gd name="connsiteY280" fmla="*/ 10000 h 10317"/>
              <a:gd name="connsiteX281" fmla="*/ 6445 w 10100"/>
              <a:gd name="connsiteY281" fmla="*/ 10000 h 10317"/>
              <a:gd name="connsiteX282" fmla="*/ 6465 w 10100"/>
              <a:gd name="connsiteY282" fmla="*/ 10000 h 10317"/>
              <a:gd name="connsiteX283" fmla="*/ 6489 w 10100"/>
              <a:gd name="connsiteY283" fmla="*/ 10000 h 10317"/>
              <a:gd name="connsiteX284" fmla="*/ 6509 w 10100"/>
              <a:gd name="connsiteY284" fmla="*/ 10000 h 10317"/>
              <a:gd name="connsiteX285" fmla="*/ 6530 w 10100"/>
              <a:gd name="connsiteY285" fmla="*/ 10000 h 10317"/>
              <a:gd name="connsiteX286" fmla="*/ 6553 w 10100"/>
              <a:gd name="connsiteY286" fmla="*/ 10000 h 10317"/>
              <a:gd name="connsiteX287" fmla="*/ 6577 w 10100"/>
              <a:gd name="connsiteY287" fmla="*/ 10000 h 10317"/>
              <a:gd name="connsiteX288" fmla="*/ 6597 w 10100"/>
              <a:gd name="connsiteY288" fmla="*/ 10000 h 10317"/>
              <a:gd name="connsiteX289" fmla="*/ 6621 w 10100"/>
              <a:gd name="connsiteY289" fmla="*/ 10000 h 10317"/>
              <a:gd name="connsiteX290" fmla="*/ 6644 w 10100"/>
              <a:gd name="connsiteY290" fmla="*/ 10000 h 10317"/>
              <a:gd name="connsiteX291" fmla="*/ 6665 w 10100"/>
              <a:gd name="connsiteY291" fmla="*/ 10000 h 10317"/>
              <a:gd name="connsiteX292" fmla="*/ 6688 w 10100"/>
              <a:gd name="connsiteY292" fmla="*/ 10000 h 10317"/>
              <a:gd name="connsiteX293" fmla="*/ 6712 w 10100"/>
              <a:gd name="connsiteY293" fmla="*/ 10000 h 10317"/>
              <a:gd name="connsiteX294" fmla="*/ 6732 w 10100"/>
              <a:gd name="connsiteY294" fmla="*/ 10000 h 10317"/>
              <a:gd name="connsiteX295" fmla="*/ 6756 w 10100"/>
              <a:gd name="connsiteY295" fmla="*/ 10000 h 10317"/>
              <a:gd name="connsiteX296" fmla="*/ 6779 w 10100"/>
              <a:gd name="connsiteY296" fmla="*/ 10000 h 10317"/>
              <a:gd name="connsiteX297" fmla="*/ 6800 w 10100"/>
              <a:gd name="connsiteY297" fmla="*/ 10000 h 10317"/>
              <a:gd name="connsiteX298" fmla="*/ 6823 w 10100"/>
              <a:gd name="connsiteY298" fmla="*/ 10000 h 10317"/>
              <a:gd name="connsiteX299" fmla="*/ 6847 w 10100"/>
              <a:gd name="connsiteY299" fmla="*/ 10000 h 10317"/>
              <a:gd name="connsiteX300" fmla="*/ 6870 w 10100"/>
              <a:gd name="connsiteY300" fmla="*/ 10000 h 10317"/>
              <a:gd name="connsiteX301" fmla="*/ 6891 w 10100"/>
              <a:gd name="connsiteY301" fmla="*/ 10000 h 10317"/>
              <a:gd name="connsiteX302" fmla="*/ 6911 w 10100"/>
              <a:gd name="connsiteY302" fmla="*/ 10000 h 10317"/>
              <a:gd name="connsiteX303" fmla="*/ 6935 w 10100"/>
              <a:gd name="connsiteY303" fmla="*/ 10000 h 10317"/>
              <a:gd name="connsiteX304" fmla="*/ 6955 w 10100"/>
              <a:gd name="connsiteY304" fmla="*/ 10000 h 10317"/>
              <a:gd name="connsiteX305" fmla="*/ 6979 w 10100"/>
              <a:gd name="connsiteY305" fmla="*/ 10000 h 10317"/>
              <a:gd name="connsiteX306" fmla="*/ 7002 w 10100"/>
              <a:gd name="connsiteY306" fmla="*/ 10000 h 10317"/>
              <a:gd name="connsiteX307" fmla="*/ 7023 w 10100"/>
              <a:gd name="connsiteY307" fmla="*/ 10000 h 10317"/>
              <a:gd name="connsiteX308" fmla="*/ 7046 w 10100"/>
              <a:gd name="connsiteY308" fmla="*/ 10000 h 10317"/>
              <a:gd name="connsiteX309" fmla="*/ 7070 w 10100"/>
              <a:gd name="connsiteY309" fmla="*/ 10000 h 10317"/>
              <a:gd name="connsiteX310" fmla="*/ 7090 w 10100"/>
              <a:gd name="connsiteY310" fmla="*/ 10000 h 10317"/>
              <a:gd name="connsiteX311" fmla="*/ 7114 w 10100"/>
              <a:gd name="connsiteY311" fmla="*/ 10000 h 10317"/>
              <a:gd name="connsiteX312" fmla="*/ 7137 w 10100"/>
              <a:gd name="connsiteY312" fmla="*/ 10000 h 10317"/>
              <a:gd name="connsiteX313" fmla="*/ 7158 w 10100"/>
              <a:gd name="connsiteY313" fmla="*/ 10000 h 10317"/>
              <a:gd name="connsiteX314" fmla="*/ 7181 w 10100"/>
              <a:gd name="connsiteY314" fmla="*/ 10000 h 10317"/>
              <a:gd name="connsiteX315" fmla="*/ 7204 w 10100"/>
              <a:gd name="connsiteY315" fmla="*/ 10000 h 10317"/>
              <a:gd name="connsiteX316" fmla="*/ 7225 w 10100"/>
              <a:gd name="connsiteY316" fmla="*/ 10000 h 10317"/>
              <a:gd name="connsiteX317" fmla="*/ 7248 w 10100"/>
              <a:gd name="connsiteY317" fmla="*/ 10000 h 10317"/>
              <a:gd name="connsiteX318" fmla="*/ 7272 w 10100"/>
              <a:gd name="connsiteY318" fmla="*/ 10000 h 10317"/>
              <a:gd name="connsiteX319" fmla="*/ 7292 w 10100"/>
              <a:gd name="connsiteY319" fmla="*/ 10000 h 10317"/>
              <a:gd name="connsiteX320" fmla="*/ 7313 w 10100"/>
              <a:gd name="connsiteY320" fmla="*/ 10000 h 10317"/>
              <a:gd name="connsiteX321" fmla="*/ 7336 w 10100"/>
              <a:gd name="connsiteY321" fmla="*/ 10000 h 10317"/>
              <a:gd name="connsiteX322" fmla="*/ 7360 w 10100"/>
              <a:gd name="connsiteY322" fmla="*/ 10000 h 10317"/>
              <a:gd name="connsiteX323" fmla="*/ 7380 w 10100"/>
              <a:gd name="connsiteY323" fmla="*/ 10000 h 10317"/>
              <a:gd name="connsiteX324" fmla="*/ 7404 w 10100"/>
              <a:gd name="connsiteY324" fmla="*/ 10000 h 10317"/>
              <a:gd name="connsiteX325" fmla="*/ 7427 w 10100"/>
              <a:gd name="connsiteY325" fmla="*/ 10000 h 10317"/>
              <a:gd name="connsiteX326" fmla="*/ 7448 w 10100"/>
              <a:gd name="connsiteY326" fmla="*/ 10000 h 10317"/>
              <a:gd name="connsiteX327" fmla="*/ 7471 w 10100"/>
              <a:gd name="connsiteY327" fmla="*/ 10000 h 10317"/>
              <a:gd name="connsiteX328" fmla="*/ 7495 w 10100"/>
              <a:gd name="connsiteY328" fmla="*/ 10000 h 10317"/>
              <a:gd name="connsiteX329" fmla="*/ 7515 w 10100"/>
              <a:gd name="connsiteY329" fmla="*/ 10000 h 10317"/>
              <a:gd name="connsiteX330" fmla="*/ 7539 w 10100"/>
              <a:gd name="connsiteY330" fmla="*/ 10000 h 10317"/>
              <a:gd name="connsiteX331" fmla="*/ 7562 w 10100"/>
              <a:gd name="connsiteY331" fmla="*/ 10000 h 10317"/>
              <a:gd name="connsiteX332" fmla="*/ 7583 w 10100"/>
              <a:gd name="connsiteY332" fmla="*/ 10000 h 10317"/>
              <a:gd name="connsiteX333" fmla="*/ 7606 w 10100"/>
              <a:gd name="connsiteY333" fmla="*/ 10000 h 10317"/>
              <a:gd name="connsiteX334" fmla="*/ 7630 w 10100"/>
              <a:gd name="connsiteY334" fmla="*/ 10000 h 10317"/>
              <a:gd name="connsiteX335" fmla="*/ 7650 w 10100"/>
              <a:gd name="connsiteY335" fmla="*/ 10000 h 10317"/>
              <a:gd name="connsiteX336" fmla="*/ 7674 w 10100"/>
              <a:gd name="connsiteY336" fmla="*/ 10000 h 10317"/>
              <a:gd name="connsiteX337" fmla="*/ 7694 w 10100"/>
              <a:gd name="connsiteY337" fmla="*/ 10000 h 10317"/>
              <a:gd name="connsiteX338" fmla="*/ 7718 w 10100"/>
              <a:gd name="connsiteY338" fmla="*/ 10000 h 10317"/>
              <a:gd name="connsiteX339" fmla="*/ 7738 w 10100"/>
              <a:gd name="connsiteY339" fmla="*/ 10000 h 10317"/>
              <a:gd name="connsiteX340" fmla="*/ 7762 w 10100"/>
              <a:gd name="connsiteY340" fmla="*/ 10000 h 10317"/>
              <a:gd name="connsiteX341" fmla="*/ 7785 w 10100"/>
              <a:gd name="connsiteY341" fmla="*/ 10000 h 10317"/>
              <a:gd name="connsiteX342" fmla="*/ 7806 w 10100"/>
              <a:gd name="connsiteY342" fmla="*/ 10000 h 10317"/>
              <a:gd name="connsiteX343" fmla="*/ 7829 w 10100"/>
              <a:gd name="connsiteY343" fmla="*/ 10000 h 10317"/>
              <a:gd name="connsiteX344" fmla="*/ 7853 w 10100"/>
              <a:gd name="connsiteY344" fmla="*/ 10000 h 10317"/>
              <a:gd name="connsiteX345" fmla="*/ 7873 w 10100"/>
              <a:gd name="connsiteY345" fmla="*/ 10000 h 10317"/>
              <a:gd name="connsiteX346" fmla="*/ 7897 w 10100"/>
              <a:gd name="connsiteY346" fmla="*/ 10000 h 10317"/>
              <a:gd name="connsiteX347" fmla="*/ 7920 w 10100"/>
              <a:gd name="connsiteY347" fmla="*/ 10000 h 10317"/>
              <a:gd name="connsiteX348" fmla="*/ 7941 w 10100"/>
              <a:gd name="connsiteY348" fmla="*/ 10000 h 10317"/>
              <a:gd name="connsiteX349" fmla="*/ 7964 w 10100"/>
              <a:gd name="connsiteY349" fmla="*/ 10000 h 10317"/>
              <a:gd name="connsiteX350" fmla="*/ 7988 w 10100"/>
              <a:gd name="connsiteY350" fmla="*/ 10000 h 10317"/>
              <a:gd name="connsiteX351" fmla="*/ 8008 w 10100"/>
              <a:gd name="connsiteY351" fmla="*/ 10000 h 10317"/>
              <a:gd name="connsiteX352" fmla="*/ 8032 w 10100"/>
              <a:gd name="connsiteY352" fmla="*/ 10000 h 10317"/>
              <a:gd name="connsiteX353" fmla="*/ 8055 w 10100"/>
              <a:gd name="connsiteY353" fmla="*/ 10000 h 10317"/>
              <a:gd name="connsiteX354" fmla="*/ 8076 w 10100"/>
              <a:gd name="connsiteY354" fmla="*/ 10000 h 10317"/>
              <a:gd name="connsiteX355" fmla="*/ 8096 w 10100"/>
              <a:gd name="connsiteY355" fmla="*/ 10000 h 10317"/>
              <a:gd name="connsiteX356" fmla="*/ 8120 w 10100"/>
              <a:gd name="connsiteY356" fmla="*/ 10000 h 10317"/>
              <a:gd name="connsiteX357" fmla="*/ 8143 w 10100"/>
              <a:gd name="connsiteY357" fmla="*/ 10000 h 10317"/>
              <a:gd name="connsiteX358" fmla="*/ 8164 w 10100"/>
              <a:gd name="connsiteY358" fmla="*/ 10000 h 10317"/>
              <a:gd name="connsiteX359" fmla="*/ 8187 w 10100"/>
              <a:gd name="connsiteY359" fmla="*/ 10000 h 10317"/>
              <a:gd name="connsiteX360" fmla="*/ 8211 w 10100"/>
              <a:gd name="connsiteY360" fmla="*/ 10000 h 10317"/>
              <a:gd name="connsiteX361" fmla="*/ 8231 w 10100"/>
              <a:gd name="connsiteY361" fmla="*/ 10000 h 10317"/>
              <a:gd name="connsiteX362" fmla="*/ 8255 w 10100"/>
              <a:gd name="connsiteY362" fmla="*/ 10000 h 10317"/>
              <a:gd name="connsiteX363" fmla="*/ 8278 w 10100"/>
              <a:gd name="connsiteY363" fmla="*/ 10000 h 10317"/>
              <a:gd name="connsiteX364" fmla="*/ 8299 w 10100"/>
              <a:gd name="connsiteY364" fmla="*/ 10000 h 10317"/>
              <a:gd name="connsiteX365" fmla="*/ 8322 w 10100"/>
              <a:gd name="connsiteY365" fmla="*/ 10000 h 10317"/>
              <a:gd name="connsiteX366" fmla="*/ 8346 w 10100"/>
              <a:gd name="connsiteY366" fmla="*/ 10000 h 10317"/>
              <a:gd name="connsiteX367" fmla="*/ 8366 w 10100"/>
              <a:gd name="connsiteY367" fmla="*/ 10000 h 10317"/>
              <a:gd name="connsiteX368" fmla="*/ 8390 w 10100"/>
              <a:gd name="connsiteY368" fmla="*/ 10000 h 10317"/>
              <a:gd name="connsiteX369" fmla="*/ 8413 w 10100"/>
              <a:gd name="connsiteY369" fmla="*/ 10000 h 10317"/>
              <a:gd name="connsiteX370" fmla="*/ 8434 w 10100"/>
              <a:gd name="connsiteY370" fmla="*/ 10000 h 10317"/>
              <a:gd name="connsiteX371" fmla="*/ 8457 w 10100"/>
              <a:gd name="connsiteY371" fmla="*/ 10000 h 10317"/>
              <a:gd name="connsiteX372" fmla="*/ 8478 w 10100"/>
              <a:gd name="connsiteY372" fmla="*/ 10000 h 10317"/>
              <a:gd name="connsiteX373" fmla="*/ 8501 w 10100"/>
              <a:gd name="connsiteY373" fmla="*/ 10000 h 10317"/>
              <a:gd name="connsiteX374" fmla="*/ 8522 w 10100"/>
              <a:gd name="connsiteY374" fmla="*/ 10000 h 10317"/>
              <a:gd name="connsiteX375" fmla="*/ 8545 w 10100"/>
              <a:gd name="connsiteY375" fmla="*/ 10000 h 10317"/>
              <a:gd name="connsiteX376" fmla="*/ 8568 w 10100"/>
              <a:gd name="connsiteY376" fmla="*/ 10000 h 10317"/>
              <a:gd name="connsiteX377" fmla="*/ 8589 w 10100"/>
              <a:gd name="connsiteY377" fmla="*/ 10000 h 10317"/>
              <a:gd name="connsiteX378" fmla="*/ 8612 w 10100"/>
              <a:gd name="connsiteY378" fmla="*/ 10000 h 10317"/>
              <a:gd name="connsiteX379" fmla="*/ 8636 w 10100"/>
              <a:gd name="connsiteY379" fmla="*/ 10000 h 10317"/>
              <a:gd name="connsiteX380" fmla="*/ 8656 w 10100"/>
              <a:gd name="connsiteY380" fmla="*/ 10000 h 10317"/>
              <a:gd name="connsiteX381" fmla="*/ 8680 w 10100"/>
              <a:gd name="connsiteY381" fmla="*/ 10000 h 10317"/>
              <a:gd name="connsiteX382" fmla="*/ 8703 w 10100"/>
              <a:gd name="connsiteY382" fmla="*/ 10000 h 10317"/>
              <a:gd name="connsiteX383" fmla="*/ 8724 w 10100"/>
              <a:gd name="connsiteY383" fmla="*/ 10000 h 10317"/>
              <a:gd name="connsiteX384" fmla="*/ 8747 w 10100"/>
              <a:gd name="connsiteY384" fmla="*/ 10000 h 10317"/>
              <a:gd name="connsiteX385" fmla="*/ 8771 w 10100"/>
              <a:gd name="connsiteY385" fmla="*/ 10000 h 10317"/>
              <a:gd name="connsiteX386" fmla="*/ 8791 w 10100"/>
              <a:gd name="connsiteY386" fmla="*/ 10000 h 10317"/>
              <a:gd name="connsiteX387" fmla="*/ 8815 w 10100"/>
              <a:gd name="connsiteY387" fmla="*/ 10000 h 10317"/>
              <a:gd name="connsiteX388" fmla="*/ 8838 w 10100"/>
              <a:gd name="connsiteY388" fmla="*/ 10000 h 10317"/>
              <a:gd name="connsiteX389" fmla="*/ 8859 w 10100"/>
              <a:gd name="connsiteY389" fmla="*/ 10000 h 10317"/>
              <a:gd name="connsiteX390" fmla="*/ 8879 w 10100"/>
              <a:gd name="connsiteY390" fmla="*/ 10000 h 10317"/>
              <a:gd name="connsiteX391" fmla="*/ 8903 w 10100"/>
              <a:gd name="connsiteY391" fmla="*/ 10000 h 10317"/>
              <a:gd name="connsiteX392" fmla="*/ 8923 w 10100"/>
              <a:gd name="connsiteY392" fmla="*/ 10000 h 10317"/>
              <a:gd name="connsiteX393" fmla="*/ 8947 w 10100"/>
              <a:gd name="connsiteY393" fmla="*/ 10000 h 10317"/>
              <a:gd name="connsiteX394" fmla="*/ 8970 w 10100"/>
              <a:gd name="connsiteY394" fmla="*/ 10000 h 10317"/>
              <a:gd name="connsiteX395" fmla="*/ 8994 w 10100"/>
              <a:gd name="connsiteY395" fmla="*/ 10000 h 10317"/>
              <a:gd name="connsiteX396" fmla="*/ 9014 w 10100"/>
              <a:gd name="connsiteY396" fmla="*/ 10000 h 10317"/>
              <a:gd name="connsiteX397" fmla="*/ 9038 w 10100"/>
              <a:gd name="connsiteY397" fmla="*/ 10000 h 10317"/>
              <a:gd name="connsiteX398" fmla="*/ 9061 w 10100"/>
              <a:gd name="connsiteY398" fmla="*/ 10000 h 10317"/>
              <a:gd name="connsiteX399" fmla="*/ 9082 w 10100"/>
              <a:gd name="connsiteY399" fmla="*/ 10000 h 10317"/>
              <a:gd name="connsiteX400" fmla="*/ 9105 w 10100"/>
              <a:gd name="connsiteY400" fmla="*/ 10000 h 10317"/>
              <a:gd name="connsiteX401" fmla="*/ 9129 w 10100"/>
              <a:gd name="connsiteY401" fmla="*/ 10000 h 10317"/>
              <a:gd name="connsiteX402" fmla="*/ 9149 w 10100"/>
              <a:gd name="connsiteY402" fmla="*/ 10000 h 10317"/>
              <a:gd name="connsiteX403" fmla="*/ 9173 w 10100"/>
              <a:gd name="connsiteY403" fmla="*/ 10000 h 10317"/>
              <a:gd name="connsiteX404" fmla="*/ 9196 w 10100"/>
              <a:gd name="connsiteY404" fmla="*/ 10000 h 10317"/>
              <a:gd name="connsiteX405" fmla="*/ 9217 w 10100"/>
              <a:gd name="connsiteY405" fmla="*/ 10000 h 10317"/>
              <a:gd name="connsiteX406" fmla="*/ 9240 w 10100"/>
              <a:gd name="connsiteY406" fmla="*/ 10000 h 10317"/>
              <a:gd name="connsiteX407" fmla="*/ 9264 w 10100"/>
              <a:gd name="connsiteY407" fmla="*/ 10000 h 10317"/>
              <a:gd name="connsiteX408" fmla="*/ 9281 w 10100"/>
              <a:gd name="connsiteY408" fmla="*/ 10000 h 10317"/>
              <a:gd name="connsiteX409" fmla="*/ 9305 w 10100"/>
              <a:gd name="connsiteY409" fmla="*/ 10000 h 10317"/>
              <a:gd name="connsiteX410" fmla="*/ 9328 w 10100"/>
              <a:gd name="connsiteY410" fmla="*/ 10000 h 10317"/>
              <a:gd name="connsiteX411" fmla="*/ 9349 w 10100"/>
              <a:gd name="connsiteY411" fmla="*/ 10000 h 10317"/>
              <a:gd name="connsiteX412" fmla="*/ 9372 w 10100"/>
              <a:gd name="connsiteY412" fmla="*/ 10000 h 10317"/>
              <a:gd name="connsiteX413" fmla="*/ 9396 w 10100"/>
              <a:gd name="connsiteY413" fmla="*/ 10000 h 10317"/>
              <a:gd name="connsiteX414" fmla="*/ 9419 w 10100"/>
              <a:gd name="connsiteY414" fmla="*/ 10000 h 10317"/>
              <a:gd name="connsiteX415" fmla="*/ 9440 w 10100"/>
              <a:gd name="connsiteY415" fmla="*/ 10000 h 10317"/>
              <a:gd name="connsiteX416" fmla="*/ 9463 w 10100"/>
              <a:gd name="connsiteY416" fmla="*/ 10000 h 10317"/>
              <a:gd name="connsiteX417" fmla="*/ 9487 w 10100"/>
              <a:gd name="connsiteY417" fmla="*/ 10000 h 10317"/>
              <a:gd name="connsiteX418" fmla="*/ 9507 w 10100"/>
              <a:gd name="connsiteY418" fmla="*/ 10000 h 10317"/>
              <a:gd name="connsiteX419" fmla="*/ 9531 w 10100"/>
              <a:gd name="connsiteY419" fmla="*/ 10000 h 10317"/>
              <a:gd name="connsiteX420" fmla="*/ 9554 w 10100"/>
              <a:gd name="connsiteY420" fmla="*/ 10000 h 10317"/>
              <a:gd name="connsiteX421" fmla="*/ 9575 w 10100"/>
              <a:gd name="connsiteY421" fmla="*/ 10000 h 10317"/>
              <a:gd name="connsiteX422" fmla="*/ 9598 w 10100"/>
              <a:gd name="connsiteY422" fmla="*/ 10000 h 10317"/>
              <a:gd name="connsiteX423" fmla="*/ 9622 w 10100"/>
              <a:gd name="connsiteY423" fmla="*/ 10000 h 10317"/>
              <a:gd name="connsiteX424" fmla="*/ 9642 w 10100"/>
              <a:gd name="connsiteY424" fmla="*/ 10000 h 10317"/>
              <a:gd name="connsiteX425" fmla="*/ 9663 w 10100"/>
              <a:gd name="connsiteY425" fmla="*/ 10000 h 10317"/>
              <a:gd name="connsiteX426" fmla="*/ 9686 w 10100"/>
              <a:gd name="connsiteY426" fmla="*/ 10000 h 10317"/>
              <a:gd name="connsiteX427" fmla="*/ 9707 w 10100"/>
              <a:gd name="connsiteY427" fmla="*/ 10000 h 10317"/>
              <a:gd name="connsiteX428" fmla="*/ 9730 w 10100"/>
              <a:gd name="connsiteY428" fmla="*/ 10000 h 10317"/>
              <a:gd name="connsiteX429" fmla="*/ 9754 w 10100"/>
              <a:gd name="connsiteY429" fmla="*/ 10000 h 10317"/>
              <a:gd name="connsiteX430" fmla="*/ 9774 w 10100"/>
              <a:gd name="connsiteY430" fmla="*/ 10000 h 10317"/>
              <a:gd name="connsiteX431" fmla="*/ 9798 w 10100"/>
              <a:gd name="connsiteY431" fmla="*/ 10000 h 10317"/>
              <a:gd name="connsiteX432" fmla="*/ 9821 w 10100"/>
              <a:gd name="connsiteY432" fmla="*/ 10000 h 10317"/>
              <a:gd name="connsiteX433" fmla="*/ 9845 w 10100"/>
              <a:gd name="connsiteY433" fmla="*/ 10000 h 10317"/>
              <a:gd name="connsiteX434" fmla="*/ 9865 w 10100"/>
              <a:gd name="connsiteY434" fmla="*/ 10000 h 10317"/>
              <a:gd name="connsiteX435" fmla="*/ 9889 w 10100"/>
              <a:gd name="connsiteY435" fmla="*/ 10000 h 10317"/>
              <a:gd name="connsiteX436" fmla="*/ 9912 w 10100"/>
              <a:gd name="connsiteY436" fmla="*/ 10000 h 10317"/>
              <a:gd name="connsiteX437" fmla="*/ 9933 w 10100"/>
              <a:gd name="connsiteY437" fmla="*/ 10000 h 10317"/>
              <a:gd name="connsiteX438" fmla="*/ 9956 w 10100"/>
              <a:gd name="connsiteY438" fmla="*/ 10000 h 10317"/>
              <a:gd name="connsiteX439" fmla="*/ 9979 w 10100"/>
              <a:gd name="connsiteY439" fmla="*/ 10000 h 10317"/>
              <a:gd name="connsiteX440" fmla="*/ 10100 w 10100"/>
              <a:gd name="connsiteY440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221 w 10100"/>
              <a:gd name="connsiteY143" fmla="*/ 10000 h 10317"/>
              <a:gd name="connsiteX144" fmla="*/ 3400 w 10100"/>
              <a:gd name="connsiteY144" fmla="*/ 10000 h 10317"/>
              <a:gd name="connsiteX145" fmla="*/ 3420 w 10100"/>
              <a:gd name="connsiteY145" fmla="*/ 10000 h 10317"/>
              <a:gd name="connsiteX146" fmla="*/ 3444 w 10100"/>
              <a:gd name="connsiteY146" fmla="*/ 10000 h 10317"/>
              <a:gd name="connsiteX147" fmla="*/ 3467 w 10100"/>
              <a:gd name="connsiteY147" fmla="*/ 10000 h 10317"/>
              <a:gd name="connsiteX148" fmla="*/ 3488 w 10100"/>
              <a:gd name="connsiteY148" fmla="*/ 10000 h 10317"/>
              <a:gd name="connsiteX149" fmla="*/ 3511 w 10100"/>
              <a:gd name="connsiteY149" fmla="*/ 10000 h 10317"/>
              <a:gd name="connsiteX150" fmla="*/ 3535 w 10100"/>
              <a:gd name="connsiteY150" fmla="*/ 10000 h 10317"/>
              <a:gd name="connsiteX151" fmla="*/ 3555 w 10100"/>
              <a:gd name="connsiteY151" fmla="*/ 10000 h 10317"/>
              <a:gd name="connsiteX152" fmla="*/ 3579 w 10100"/>
              <a:gd name="connsiteY152" fmla="*/ 10000 h 10317"/>
              <a:gd name="connsiteX153" fmla="*/ 3602 w 10100"/>
              <a:gd name="connsiteY153" fmla="*/ 10000 h 10317"/>
              <a:gd name="connsiteX154" fmla="*/ 3623 w 10100"/>
              <a:gd name="connsiteY154" fmla="*/ 10000 h 10317"/>
              <a:gd name="connsiteX155" fmla="*/ 3646 w 10100"/>
              <a:gd name="connsiteY155" fmla="*/ 10000 h 10317"/>
              <a:gd name="connsiteX156" fmla="*/ 3670 w 10100"/>
              <a:gd name="connsiteY156" fmla="*/ 10000 h 10317"/>
              <a:gd name="connsiteX157" fmla="*/ 3690 w 10100"/>
              <a:gd name="connsiteY157" fmla="*/ 10000 h 10317"/>
              <a:gd name="connsiteX158" fmla="*/ 3714 w 10100"/>
              <a:gd name="connsiteY158" fmla="*/ 10000 h 10317"/>
              <a:gd name="connsiteX159" fmla="*/ 3734 w 10100"/>
              <a:gd name="connsiteY159" fmla="*/ 10000 h 10317"/>
              <a:gd name="connsiteX160" fmla="*/ 3755 w 10100"/>
              <a:gd name="connsiteY160" fmla="*/ 10000 h 10317"/>
              <a:gd name="connsiteX161" fmla="*/ 3778 w 10100"/>
              <a:gd name="connsiteY161" fmla="*/ 10000 h 10317"/>
              <a:gd name="connsiteX162" fmla="*/ 3802 w 10100"/>
              <a:gd name="connsiteY162" fmla="*/ 10000 h 10317"/>
              <a:gd name="connsiteX163" fmla="*/ 3825 w 10100"/>
              <a:gd name="connsiteY163" fmla="*/ 10000 h 10317"/>
              <a:gd name="connsiteX164" fmla="*/ 3846 w 10100"/>
              <a:gd name="connsiteY164" fmla="*/ 10000 h 10317"/>
              <a:gd name="connsiteX165" fmla="*/ 3869 w 10100"/>
              <a:gd name="connsiteY165" fmla="*/ 10000 h 10317"/>
              <a:gd name="connsiteX166" fmla="*/ 3893 w 10100"/>
              <a:gd name="connsiteY166" fmla="*/ 10000 h 10317"/>
              <a:gd name="connsiteX167" fmla="*/ 3913 w 10100"/>
              <a:gd name="connsiteY167" fmla="*/ 10000 h 10317"/>
              <a:gd name="connsiteX168" fmla="*/ 3937 w 10100"/>
              <a:gd name="connsiteY168" fmla="*/ 10000 h 10317"/>
              <a:gd name="connsiteX169" fmla="*/ 3960 w 10100"/>
              <a:gd name="connsiteY169" fmla="*/ 10000 h 10317"/>
              <a:gd name="connsiteX170" fmla="*/ 3981 w 10100"/>
              <a:gd name="connsiteY170" fmla="*/ 10000 h 10317"/>
              <a:gd name="connsiteX171" fmla="*/ 4004 w 10100"/>
              <a:gd name="connsiteY171" fmla="*/ 10000 h 10317"/>
              <a:gd name="connsiteX172" fmla="*/ 4028 w 10100"/>
              <a:gd name="connsiteY172" fmla="*/ 10000 h 10317"/>
              <a:gd name="connsiteX173" fmla="*/ 4048 w 10100"/>
              <a:gd name="connsiteY173" fmla="*/ 10000 h 10317"/>
              <a:gd name="connsiteX174" fmla="*/ 4072 w 10100"/>
              <a:gd name="connsiteY174" fmla="*/ 10000 h 10317"/>
              <a:gd name="connsiteX175" fmla="*/ 4095 w 10100"/>
              <a:gd name="connsiteY175" fmla="*/ 10000 h 10317"/>
              <a:gd name="connsiteX176" fmla="*/ 4116 w 10100"/>
              <a:gd name="connsiteY176" fmla="*/ 10000 h 10317"/>
              <a:gd name="connsiteX177" fmla="*/ 4136 w 10100"/>
              <a:gd name="connsiteY177" fmla="*/ 10000 h 10317"/>
              <a:gd name="connsiteX178" fmla="*/ 4160 w 10100"/>
              <a:gd name="connsiteY178" fmla="*/ 10000 h 10317"/>
              <a:gd name="connsiteX179" fmla="*/ 4180 w 10100"/>
              <a:gd name="connsiteY179" fmla="*/ 10000 h 10317"/>
              <a:gd name="connsiteX180" fmla="*/ 4204 w 10100"/>
              <a:gd name="connsiteY180" fmla="*/ 10000 h 10317"/>
              <a:gd name="connsiteX181" fmla="*/ 4227 w 10100"/>
              <a:gd name="connsiteY181" fmla="*/ 10000 h 10317"/>
              <a:gd name="connsiteX182" fmla="*/ 4251 w 10100"/>
              <a:gd name="connsiteY182" fmla="*/ 10000 h 10317"/>
              <a:gd name="connsiteX183" fmla="*/ 4271 w 10100"/>
              <a:gd name="connsiteY183" fmla="*/ 10000 h 10317"/>
              <a:gd name="connsiteX184" fmla="*/ 4295 w 10100"/>
              <a:gd name="connsiteY184" fmla="*/ 10000 h 10317"/>
              <a:gd name="connsiteX185" fmla="*/ 4318 w 10100"/>
              <a:gd name="connsiteY185" fmla="*/ 10000 h 10317"/>
              <a:gd name="connsiteX186" fmla="*/ 4339 w 10100"/>
              <a:gd name="connsiteY186" fmla="*/ 10000 h 10317"/>
              <a:gd name="connsiteX187" fmla="*/ 4362 w 10100"/>
              <a:gd name="connsiteY187" fmla="*/ 10000 h 10317"/>
              <a:gd name="connsiteX188" fmla="*/ 4385 w 10100"/>
              <a:gd name="connsiteY188" fmla="*/ 10000 h 10317"/>
              <a:gd name="connsiteX189" fmla="*/ 4406 w 10100"/>
              <a:gd name="connsiteY189" fmla="*/ 10000 h 10317"/>
              <a:gd name="connsiteX190" fmla="*/ 4429 w 10100"/>
              <a:gd name="connsiteY190" fmla="*/ 10000 h 10317"/>
              <a:gd name="connsiteX191" fmla="*/ 4453 w 10100"/>
              <a:gd name="connsiteY191" fmla="*/ 10000 h 10317"/>
              <a:gd name="connsiteX192" fmla="*/ 4473 w 10100"/>
              <a:gd name="connsiteY192" fmla="*/ 10000 h 10317"/>
              <a:gd name="connsiteX193" fmla="*/ 4497 w 10100"/>
              <a:gd name="connsiteY193" fmla="*/ 10000 h 10317"/>
              <a:gd name="connsiteX194" fmla="*/ 4520 w 10100"/>
              <a:gd name="connsiteY194" fmla="*/ 10000 h 10317"/>
              <a:gd name="connsiteX195" fmla="*/ 4538 w 10100"/>
              <a:gd name="connsiteY195" fmla="*/ 10000 h 10317"/>
              <a:gd name="connsiteX196" fmla="*/ 4561 w 10100"/>
              <a:gd name="connsiteY196" fmla="*/ 10000 h 10317"/>
              <a:gd name="connsiteX197" fmla="*/ 4585 w 10100"/>
              <a:gd name="connsiteY197" fmla="*/ 10000 h 10317"/>
              <a:gd name="connsiteX198" fmla="*/ 4605 w 10100"/>
              <a:gd name="connsiteY198" fmla="*/ 10000 h 10317"/>
              <a:gd name="connsiteX199" fmla="*/ 4629 w 10100"/>
              <a:gd name="connsiteY199" fmla="*/ 10000 h 10317"/>
              <a:gd name="connsiteX200" fmla="*/ 4652 w 10100"/>
              <a:gd name="connsiteY200" fmla="*/ 10000 h 10317"/>
              <a:gd name="connsiteX201" fmla="*/ 4676 w 10100"/>
              <a:gd name="connsiteY201" fmla="*/ 10000 h 10317"/>
              <a:gd name="connsiteX202" fmla="*/ 4696 w 10100"/>
              <a:gd name="connsiteY202" fmla="*/ 10000 h 10317"/>
              <a:gd name="connsiteX203" fmla="*/ 4720 w 10100"/>
              <a:gd name="connsiteY203" fmla="*/ 10000 h 10317"/>
              <a:gd name="connsiteX204" fmla="*/ 4743 w 10100"/>
              <a:gd name="connsiteY204" fmla="*/ 10000 h 10317"/>
              <a:gd name="connsiteX205" fmla="*/ 4764 w 10100"/>
              <a:gd name="connsiteY205" fmla="*/ 10000 h 10317"/>
              <a:gd name="connsiteX206" fmla="*/ 4787 w 10100"/>
              <a:gd name="connsiteY206" fmla="*/ 10000 h 10317"/>
              <a:gd name="connsiteX207" fmla="*/ 4811 w 10100"/>
              <a:gd name="connsiteY207" fmla="*/ 10000 h 10317"/>
              <a:gd name="connsiteX208" fmla="*/ 4831 w 10100"/>
              <a:gd name="connsiteY208" fmla="*/ 10000 h 10317"/>
              <a:gd name="connsiteX209" fmla="*/ 4855 w 10100"/>
              <a:gd name="connsiteY209" fmla="*/ 10000 h 10317"/>
              <a:gd name="connsiteX210" fmla="*/ 4878 w 10100"/>
              <a:gd name="connsiteY210" fmla="*/ 10000 h 10317"/>
              <a:gd name="connsiteX211" fmla="*/ 4899 w 10100"/>
              <a:gd name="connsiteY211" fmla="*/ 10000 h 10317"/>
              <a:gd name="connsiteX212" fmla="*/ 4919 w 10100"/>
              <a:gd name="connsiteY212" fmla="*/ 10000 h 10317"/>
              <a:gd name="connsiteX213" fmla="*/ 4943 w 10100"/>
              <a:gd name="connsiteY213" fmla="*/ 10000 h 10317"/>
              <a:gd name="connsiteX214" fmla="*/ 4963 w 10100"/>
              <a:gd name="connsiteY214" fmla="*/ 10000 h 10317"/>
              <a:gd name="connsiteX215" fmla="*/ 4987 w 10100"/>
              <a:gd name="connsiteY215" fmla="*/ 10000 h 10317"/>
              <a:gd name="connsiteX216" fmla="*/ 5010 w 10100"/>
              <a:gd name="connsiteY216" fmla="*/ 10000 h 10317"/>
              <a:gd name="connsiteX217" fmla="*/ 5031 w 10100"/>
              <a:gd name="connsiteY217" fmla="*/ 10000 h 10317"/>
              <a:gd name="connsiteX218" fmla="*/ 5054 w 10100"/>
              <a:gd name="connsiteY218" fmla="*/ 10000 h 10317"/>
              <a:gd name="connsiteX219" fmla="*/ 5078 w 10100"/>
              <a:gd name="connsiteY219" fmla="*/ 10000 h 10317"/>
              <a:gd name="connsiteX220" fmla="*/ 5101 w 10100"/>
              <a:gd name="connsiteY220" fmla="*/ 10000 h 10317"/>
              <a:gd name="connsiteX221" fmla="*/ 5122 w 10100"/>
              <a:gd name="connsiteY221" fmla="*/ 10000 h 10317"/>
              <a:gd name="connsiteX222" fmla="*/ 5145 w 10100"/>
              <a:gd name="connsiteY222" fmla="*/ 10000 h 10317"/>
              <a:gd name="connsiteX223" fmla="*/ 5169 w 10100"/>
              <a:gd name="connsiteY223" fmla="*/ 10000 h 10317"/>
              <a:gd name="connsiteX224" fmla="*/ 5189 w 10100"/>
              <a:gd name="connsiteY224" fmla="*/ 10000 h 10317"/>
              <a:gd name="connsiteX225" fmla="*/ 5213 w 10100"/>
              <a:gd name="connsiteY225" fmla="*/ 10000 h 10317"/>
              <a:gd name="connsiteX226" fmla="*/ 5236 w 10100"/>
              <a:gd name="connsiteY226" fmla="*/ 10000 h 10317"/>
              <a:gd name="connsiteX227" fmla="*/ 5257 w 10100"/>
              <a:gd name="connsiteY227" fmla="*/ 10000 h 10317"/>
              <a:gd name="connsiteX228" fmla="*/ 5280 w 10100"/>
              <a:gd name="connsiteY228" fmla="*/ 10000 h 10317"/>
              <a:gd name="connsiteX229" fmla="*/ 5304 w 10100"/>
              <a:gd name="connsiteY229" fmla="*/ 10000 h 10317"/>
              <a:gd name="connsiteX230" fmla="*/ 5321 w 10100"/>
              <a:gd name="connsiteY230" fmla="*/ 10000 h 10317"/>
              <a:gd name="connsiteX231" fmla="*/ 5345 w 10100"/>
              <a:gd name="connsiteY231" fmla="*/ 10000 h 10317"/>
              <a:gd name="connsiteX232" fmla="*/ 5368 w 10100"/>
              <a:gd name="connsiteY232" fmla="*/ 10000 h 10317"/>
              <a:gd name="connsiteX233" fmla="*/ 5389 w 10100"/>
              <a:gd name="connsiteY233" fmla="*/ 10000 h 10317"/>
              <a:gd name="connsiteX234" fmla="*/ 5412 w 10100"/>
              <a:gd name="connsiteY234" fmla="*/ 10000 h 10317"/>
              <a:gd name="connsiteX235" fmla="*/ 5436 w 10100"/>
              <a:gd name="connsiteY235" fmla="*/ 10000 h 10317"/>
              <a:gd name="connsiteX236" fmla="*/ 5456 w 10100"/>
              <a:gd name="connsiteY236" fmla="*/ 10000 h 10317"/>
              <a:gd name="connsiteX237" fmla="*/ 5480 w 10100"/>
              <a:gd name="connsiteY237" fmla="*/ 10000 h 10317"/>
              <a:gd name="connsiteX238" fmla="*/ 5503 w 10100"/>
              <a:gd name="connsiteY238" fmla="*/ 10000 h 10317"/>
              <a:gd name="connsiteX239" fmla="*/ 5527 w 10100"/>
              <a:gd name="connsiteY239" fmla="*/ 10000 h 10317"/>
              <a:gd name="connsiteX240" fmla="*/ 5547 w 10100"/>
              <a:gd name="connsiteY240" fmla="*/ 10000 h 10317"/>
              <a:gd name="connsiteX241" fmla="*/ 5571 w 10100"/>
              <a:gd name="connsiteY241" fmla="*/ 10000 h 10317"/>
              <a:gd name="connsiteX242" fmla="*/ 5594 w 10100"/>
              <a:gd name="connsiteY242" fmla="*/ 10000 h 10317"/>
              <a:gd name="connsiteX243" fmla="*/ 5615 w 10100"/>
              <a:gd name="connsiteY243" fmla="*/ 10000 h 10317"/>
              <a:gd name="connsiteX244" fmla="*/ 5638 w 10100"/>
              <a:gd name="connsiteY244" fmla="*/ 10000 h 10317"/>
              <a:gd name="connsiteX245" fmla="*/ 5661 w 10100"/>
              <a:gd name="connsiteY245" fmla="*/ 10000 h 10317"/>
              <a:gd name="connsiteX246" fmla="*/ 5682 w 10100"/>
              <a:gd name="connsiteY246" fmla="*/ 10000 h 10317"/>
              <a:gd name="connsiteX247" fmla="*/ 5705 w 10100"/>
              <a:gd name="connsiteY247" fmla="*/ 10000 h 10317"/>
              <a:gd name="connsiteX248" fmla="*/ 5726 w 10100"/>
              <a:gd name="connsiteY248" fmla="*/ 10000 h 10317"/>
              <a:gd name="connsiteX249" fmla="*/ 5747 w 10100"/>
              <a:gd name="connsiteY249" fmla="*/ 10000 h 10317"/>
              <a:gd name="connsiteX250" fmla="*/ 5770 w 10100"/>
              <a:gd name="connsiteY250" fmla="*/ 10000 h 10317"/>
              <a:gd name="connsiteX251" fmla="*/ 5793 w 10100"/>
              <a:gd name="connsiteY251" fmla="*/ 10000 h 10317"/>
              <a:gd name="connsiteX252" fmla="*/ 5814 w 10100"/>
              <a:gd name="connsiteY252" fmla="*/ 10000 h 10317"/>
              <a:gd name="connsiteX253" fmla="*/ 5837 w 10100"/>
              <a:gd name="connsiteY253" fmla="*/ 10000 h 10317"/>
              <a:gd name="connsiteX254" fmla="*/ 5861 w 10100"/>
              <a:gd name="connsiteY254" fmla="*/ 10000 h 10317"/>
              <a:gd name="connsiteX255" fmla="*/ 5881 w 10100"/>
              <a:gd name="connsiteY255" fmla="*/ 10000 h 10317"/>
              <a:gd name="connsiteX256" fmla="*/ 5905 w 10100"/>
              <a:gd name="connsiteY256" fmla="*/ 10000 h 10317"/>
              <a:gd name="connsiteX257" fmla="*/ 5928 w 10100"/>
              <a:gd name="connsiteY257" fmla="*/ 10000 h 10317"/>
              <a:gd name="connsiteX258" fmla="*/ 5952 w 10100"/>
              <a:gd name="connsiteY258" fmla="*/ 10000 h 10317"/>
              <a:gd name="connsiteX259" fmla="*/ 5972 w 10100"/>
              <a:gd name="connsiteY259" fmla="*/ 10000 h 10317"/>
              <a:gd name="connsiteX260" fmla="*/ 5996 w 10100"/>
              <a:gd name="connsiteY260" fmla="*/ 10000 h 10317"/>
              <a:gd name="connsiteX261" fmla="*/ 6019 w 10100"/>
              <a:gd name="connsiteY261" fmla="*/ 10000 h 10317"/>
              <a:gd name="connsiteX262" fmla="*/ 6040 w 10100"/>
              <a:gd name="connsiteY262" fmla="*/ 10000 h 10317"/>
              <a:gd name="connsiteX263" fmla="*/ 6063 w 10100"/>
              <a:gd name="connsiteY263" fmla="*/ 10000 h 10317"/>
              <a:gd name="connsiteX264" fmla="*/ 6087 w 10100"/>
              <a:gd name="connsiteY264" fmla="*/ 10000 h 10317"/>
              <a:gd name="connsiteX265" fmla="*/ 6104 w 10100"/>
              <a:gd name="connsiteY265" fmla="*/ 10000 h 10317"/>
              <a:gd name="connsiteX266" fmla="*/ 6128 w 10100"/>
              <a:gd name="connsiteY266" fmla="*/ 10000 h 10317"/>
              <a:gd name="connsiteX267" fmla="*/ 6151 w 10100"/>
              <a:gd name="connsiteY267" fmla="*/ 10000 h 10317"/>
              <a:gd name="connsiteX268" fmla="*/ 6172 w 10100"/>
              <a:gd name="connsiteY268" fmla="*/ 10000 h 10317"/>
              <a:gd name="connsiteX269" fmla="*/ 6195 w 10100"/>
              <a:gd name="connsiteY269" fmla="*/ 10000 h 10317"/>
              <a:gd name="connsiteX270" fmla="*/ 6219 w 10100"/>
              <a:gd name="connsiteY270" fmla="*/ 10000 h 10317"/>
              <a:gd name="connsiteX271" fmla="*/ 6239 w 10100"/>
              <a:gd name="connsiteY271" fmla="*/ 10000 h 10317"/>
              <a:gd name="connsiteX272" fmla="*/ 6263 w 10100"/>
              <a:gd name="connsiteY272" fmla="*/ 10000 h 10317"/>
              <a:gd name="connsiteX273" fmla="*/ 6286 w 10100"/>
              <a:gd name="connsiteY273" fmla="*/ 10000 h 10317"/>
              <a:gd name="connsiteX274" fmla="*/ 6307 w 10100"/>
              <a:gd name="connsiteY274" fmla="*/ 10000 h 10317"/>
              <a:gd name="connsiteX275" fmla="*/ 6330 w 10100"/>
              <a:gd name="connsiteY275" fmla="*/ 10000 h 10317"/>
              <a:gd name="connsiteX276" fmla="*/ 6354 w 10100"/>
              <a:gd name="connsiteY276" fmla="*/ 10000 h 10317"/>
              <a:gd name="connsiteX277" fmla="*/ 6374 w 10100"/>
              <a:gd name="connsiteY277" fmla="*/ 10000 h 10317"/>
              <a:gd name="connsiteX278" fmla="*/ 6398 w 10100"/>
              <a:gd name="connsiteY278" fmla="*/ 10000 h 10317"/>
              <a:gd name="connsiteX279" fmla="*/ 6421 w 10100"/>
              <a:gd name="connsiteY279" fmla="*/ 10000 h 10317"/>
              <a:gd name="connsiteX280" fmla="*/ 6445 w 10100"/>
              <a:gd name="connsiteY280" fmla="*/ 10000 h 10317"/>
              <a:gd name="connsiteX281" fmla="*/ 6465 w 10100"/>
              <a:gd name="connsiteY281" fmla="*/ 10000 h 10317"/>
              <a:gd name="connsiteX282" fmla="*/ 6489 w 10100"/>
              <a:gd name="connsiteY282" fmla="*/ 10000 h 10317"/>
              <a:gd name="connsiteX283" fmla="*/ 6509 w 10100"/>
              <a:gd name="connsiteY283" fmla="*/ 10000 h 10317"/>
              <a:gd name="connsiteX284" fmla="*/ 6530 w 10100"/>
              <a:gd name="connsiteY284" fmla="*/ 10000 h 10317"/>
              <a:gd name="connsiteX285" fmla="*/ 6553 w 10100"/>
              <a:gd name="connsiteY285" fmla="*/ 10000 h 10317"/>
              <a:gd name="connsiteX286" fmla="*/ 6577 w 10100"/>
              <a:gd name="connsiteY286" fmla="*/ 10000 h 10317"/>
              <a:gd name="connsiteX287" fmla="*/ 6597 w 10100"/>
              <a:gd name="connsiteY287" fmla="*/ 10000 h 10317"/>
              <a:gd name="connsiteX288" fmla="*/ 6621 w 10100"/>
              <a:gd name="connsiteY288" fmla="*/ 10000 h 10317"/>
              <a:gd name="connsiteX289" fmla="*/ 6644 w 10100"/>
              <a:gd name="connsiteY289" fmla="*/ 10000 h 10317"/>
              <a:gd name="connsiteX290" fmla="*/ 6665 w 10100"/>
              <a:gd name="connsiteY290" fmla="*/ 10000 h 10317"/>
              <a:gd name="connsiteX291" fmla="*/ 6688 w 10100"/>
              <a:gd name="connsiteY291" fmla="*/ 10000 h 10317"/>
              <a:gd name="connsiteX292" fmla="*/ 6712 w 10100"/>
              <a:gd name="connsiteY292" fmla="*/ 10000 h 10317"/>
              <a:gd name="connsiteX293" fmla="*/ 6732 w 10100"/>
              <a:gd name="connsiteY293" fmla="*/ 10000 h 10317"/>
              <a:gd name="connsiteX294" fmla="*/ 6756 w 10100"/>
              <a:gd name="connsiteY294" fmla="*/ 10000 h 10317"/>
              <a:gd name="connsiteX295" fmla="*/ 6779 w 10100"/>
              <a:gd name="connsiteY295" fmla="*/ 10000 h 10317"/>
              <a:gd name="connsiteX296" fmla="*/ 6800 w 10100"/>
              <a:gd name="connsiteY296" fmla="*/ 10000 h 10317"/>
              <a:gd name="connsiteX297" fmla="*/ 6823 w 10100"/>
              <a:gd name="connsiteY297" fmla="*/ 10000 h 10317"/>
              <a:gd name="connsiteX298" fmla="*/ 6847 w 10100"/>
              <a:gd name="connsiteY298" fmla="*/ 10000 h 10317"/>
              <a:gd name="connsiteX299" fmla="*/ 6870 w 10100"/>
              <a:gd name="connsiteY299" fmla="*/ 10000 h 10317"/>
              <a:gd name="connsiteX300" fmla="*/ 6891 w 10100"/>
              <a:gd name="connsiteY300" fmla="*/ 10000 h 10317"/>
              <a:gd name="connsiteX301" fmla="*/ 6911 w 10100"/>
              <a:gd name="connsiteY301" fmla="*/ 10000 h 10317"/>
              <a:gd name="connsiteX302" fmla="*/ 6935 w 10100"/>
              <a:gd name="connsiteY302" fmla="*/ 10000 h 10317"/>
              <a:gd name="connsiteX303" fmla="*/ 6955 w 10100"/>
              <a:gd name="connsiteY303" fmla="*/ 10000 h 10317"/>
              <a:gd name="connsiteX304" fmla="*/ 6979 w 10100"/>
              <a:gd name="connsiteY304" fmla="*/ 10000 h 10317"/>
              <a:gd name="connsiteX305" fmla="*/ 7002 w 10100"/>
              <a:gd name="connsiteY305" fmla="*/ 10000 h 10317"/>
              <a:gd name="connsiteX306" fmla="*/ 7023 w 10100"/>
              <a:gd name="connsiteY306" fmla="*/ 10000 h 10317"/>
              <a:gd name="connsiteX307" fmla="*/ 7046 w 10100"/>
              <a:gd name="connsiteY307" fmla="*/ 10000 h 10317"/>
              <a:gd name="connsiteX308" fmla="*/ 7070 w 10100"/>
              <a:gd name="connsiteY308" fmla="*/ 10000 h 10317"/>
              <a:gd name="connsiteX309" fmla="*/ 7090 w 10100"/>
              <a:gd name="connsiteY309" fmla="*/ 10000 h 10317"/>
              <a:gd name="connsiteX310" fmla="*/ 7114 w 10100"/>
              <a:gd name="connsiteY310" fmla="*/ 10000 h 10317"/>
              <a:gd name="connsiteX311" fmla="*/ 7137 w 10100"/>
              <a:gd name="connsiteY311" fmla="*/ 10000 h 10317"/>
              <a:gd name="connsiteX312" fmla="*/ 7158 w 10100"/>
              <a:gd name="connsiteY312" fmla="*/ 10000 h 10317"/>
              <a:gd name="connsiteX313" fmla="*/ 7181 w 10100"/>
              <a:gd name="connsiteY313" fmla="*/ 10000 h 10317"/>
              <a:gd name="connsiteX314" fmla="*/ 7204 w 10100"/>
              <a:gd name="connsiteY314" fmla="*/ 10000 h 10317"/>
              <a:gd name="connsiteX315" fmla="*/ 7225 w 10100"/>
              <a:gd name="connsiteY315" fmla="*/ 10000 h 10317"/>
              <a:gd name="connsiteX316" fmla="*/ 7248 w 10100"/>
              <a:gd name="connsiteY316" fmla="*/ 10000 h 10317"/>
              <a:gd name="connsiteX317" fmla="*/ 7272 w 10100"/>
              <a:gd name="connsiteY317" fmla="*/ 10000 h 10317"/>
              <a:gd name="connsiteX318" fmla="*/ 7292 w 10100"/>
              <a:gd name="connsiteY318" fmla="*/ 10000 h 10317"/>
              <a:gd name="connsiteX319" fmla="*/ 7313 w 10100"/>
              <a:gd name="connsiteY319" fmla="*/ 10000 h 10317"/>
              <a:gd name="connsiteX320" fmla="*/ 7336 w 10100"/>
              <a:gd name="connsiteY320" fmla="*/ 10000 h 10317"/>
              <a:gd name="connsiteX321" fmla="*/ 7360 w 10100"/>
              <a:gd name="connsiteY321" fmla="*/ 10000 h 10317"/>
              <a:gd name="connsiteX322" fmla="*/ 7380 w 10100"/>
              <a:gd name="connsiteY322" fmla="*/ 10000 h 10317"/>
              <a:gd name="connsiteX323" fmla="*/ 7404 w 10100"/>
              <a:gd name="connsiteY323" fmla="*/ 10000 h 10317"/>
              <a:gd name="connsiteX324" fmla="*/ 7427 w 10100"/>
              <a:gd name="connsiteY324" fmla="*/ 10000 h 10317"/>
              <a:gd name="connsiteX325" fmla="*/ 7448 w 10100"/>
              <a:gd name="connsiteY325" fmla="*/ 10000 h 10317"/>
              <a:gd name="connsiteX326" fmla="*/ 7471 w 10100"/>
              <a:gd name="connsiteY326" fmla="*/ 10000 h 10317"/>
              <a:gd name="connsiteX327" fmla="*/ 7495 w 10100"/>
              <a:gd name="connsiteY327" fmla="*/ 10000 h 10317"/>
              <a:gd name="connsiteX328" fmla="*/ 7515 w 10100"/>
              <a:gd name="connsiteY328" fmla="*/ 10000 h 10317"/>
              <a:gd name="connsiteX329" fmla="*/ 7539 w 10100"/>
              <a:gd name="connsiteY329" fmla="*/ 10000 h 10317"/>
              <a:gd name="connsiteX330" fmla="*/ 7562 w 10100"/>
              <a:gd name="connsiteY330" fmla="*/ 10000 h 10317"/>
              <a:gd name="connsiteX331" fmla="*/ 7583 w 10100"/>
              <a:gd name="connsiteY331" fmla="*/ 10000 h 10317"/>
              <a:gd name="connsiteX332" fmla="*/ 7606 w 10100"/>
              <a:gd name="connsiteY332" fmla="*/ 10000 h 10317"/>
              <a:gd name="connsiteX333" fmla="*/ 7630 w 10100"/>
              <a:gd name="connsiteY333" fmla="*/ 10000 h 10317"/>
              <a:gd name="connsiteX334" fmla="*/ 7650 w 10100"/>
              <a:gd name="connsiteY334" fmla="*/ 10000 h 10317"/>
              <a:gd name="connsiteX335" fmla="*/ 7674 w 10100"/>
              <a:gd name="connsiteY335" fmla="*/ 10000 h 10317"/>
              <a:gd name="connsiteX336" fmla="*/ 7694 w 10100"/>
              <a:gd name="connsiteY336" fmla="*/ 10000 h 10317"/>
              <a:gd name="connsiteX337" fmla="*/ 7718 w 10100"/>
              <a:gd name="connsiteY337" fmla="*/ 10000 h 10317"/>
              <a:gd name="connsiteX338" fmla="*/ 7738 w 10100"/>
              <a:gd name="connsiteY338" fmla="*/ 10000 h 10317"/>
              <a:gd name="connsiteX339" fmla="*/ 7762 w 10100"/>
              <a:gd name="connsiteY339" fmla="*/ 10000 h 10317"/>
              <a:gd name="connsiteX340" fmla="*/ 7785 w 10100"/>
              <a:gd name="connsiteY340" fmla="*/ 10000 h 10317"/>
              <a:gd name="connsiteX341" fmla="*/ 7806 w 10100"/>
              <a:gd name="connsiteY341" fmla="*/ 10000 h 10317"/>
              <a:gd name="connsiteX342" fmla="*/ 7829 w 10100"/>
              <a:gd name="connsiteY342" fmla="*/ 10000 h 10317"/>
              <a:gd name="connsiteX343" fmla="*/ 7853 w 10100"/>
              <a:gd name="connsiteY343" fmla="*/ 10000 h 10317"/>
              <a:gd name="connsiteX344" fmla="*/ 7873 w 10100"/>
              <a:gd name="connsiteY344" fmla="*/ 10000 h 10317"/>
              <a:gd name="connsiteX345" fmla="*/ 7897 w 10100"/>
              <a:gd name="connsiteY345" fmla="*/ 10000 h 10317"/>
              <a:gd name="connsiteX346" fmla="*/ 7920 w 10100"/>
              <a:gd name="connsiteY346" fmla="*/ 10000 h 10317"/>
              <a:gd name="connsiteX347" fmla="*/ 7941 w 10100"/>
              <a:gd name="connsiteY347" fmla="*/ 10000 h 10317"/>
              <a:gd name="connsiteX348" fmla="*/ 7964 w 10100"/>
              <a:gd name="connsiteY348" fmla="*/ 10000 h 10317"/>
              <a:gd name="connsiteX349" fmla="*/ 7988 w 10100"/>
              <a:gd name="connsiteY349" fmla="*/ 10000 h 10317"/>
              <a:gd name="connsiteX350" fmla="*/ 8008 w 10100"/>
              <a:gd name="connsiteY350" fmla="*/ 10000 h 10317"/>
              <a:gd name="connsiteX351" fmla="*/ 8032 w 10100"/>
              <a:gd name="connsiteY351" fmla="*/ 10000 h 10317"/>
              <a:gd name="connsiteX352" fmla="*/ 8055 w 10100"/>
              <a:gd name="connsiteY352" fmla="*/ 10000 h 10317"/>
              <a:gd name="connsiteX353" fmla="*/ 8076 w 10100"/>
              <a:gd name="connsiteY353" fmla="*/ 10000 h 10317"/>
              <a:gd name="connsiteX354" fmla="*/ 8096 w 10100"/>
              <a:gd name="connsiteY354" fmla="*/ 10000 h 10317"/>
              <a:gd name="connsiteX355" fmla="*/ 8120 w 10100"/>
              <a:gd name="connsiteY355" fmla="*/ 10000 h 10317"/>
              <a:gd name="connsiteX356" fmla="*/ 8143 w 10100"/>
              <a:gd name="connsiteY356" fmla="*/ 10000 h 10317"/>
              <a:gd name="connsiteX357" fmla="*/ 8164 w 10100"/>
              <a:gd name="connsiteY357" fmla="*/ 10000 h 10317"/>
              <a:gd name="connsiteX358" fmla="*/ 8187 w 10100"/>
              <a:gd name="connsiteY358" fmla="*/ 10000 h 10317"/>
              <a:gd name="connsiteX359" fmla="*/ 8211 w 10100"/>
              <a:gd name="connsiteY359" fmla="*/ 10000 h 10317"/>
              <a:gd name="connsiteX360" fmla="*/ 8231 w 10100"/>
              <a:gd name="connsiteY360" fmla="*/ 10000 h 10317"/>
              <a:gd name="connsiteX361" fmla="*/ 8255 w 10100"/>
              <a:gd name="connsiteY361" fmla="*/ 10000 h 10317"/>
              <a:gd name="connsiteX362" fmla="*/ 8278 w 10100"/>
              <a:gd name="connsiteY362" fmla="*/ 10000 h 10317"/>
              <a:gd name="connsiteX363" fmla="*/ 8299 w 10100"/>
              <a:gd name="connsiteY363" fmla="*/ 10000 h 10317"/>
              <a:gd name="connsiteX364" fmla="*/ 8322 w 10100"/>
              <a:gd name="connsiteY364" fmla="*/ 10000 h 10317"/>
              <a:gd name="connsiteX365" fmla="*/ 8346 w 10100"/>
              <a:gd name="connsiteY365" fmla="*/ 10000 h 10317"/>
              <a:gd name="connsiteX366" fmla="*/ 8366 w 10100"/>
              <a:gd name="connsiteY366" fmla="*/ 10000 h 10317"/>
              <a:gd name="connsiteX367" fmla="*/ 8390 w 10100"/>
              <a:gd name="connsiteY367" fmla="*/ 10000 h 10317"/>
              <a:gd name="connsiteX368" fmla="*/ 8413 w 10100"/>
              <a:gd name="connsiteY368" fmla="*/ 10000 h 10317"/>
              <a:gd name="connsiteX369" fmla="*/ 8434 w 10100"/>
              <a:gd name="connsiteY369" fmla="*/ 10000 h 10317"/>
              <a:gd name="connsiteX370" fmla="*/ 8457 w 10100"/>
              <a:gd name="connsiteY370" fmla="*/ 10000 h 10317"/>
              <a:gd name="connsiteX371" fmla="*/ 8478 w 10100"/>
              <a:gd name="connsiteY371" fmla="*/ 10000 h 10317"/>
              <a:gd name="connsiteX372" fmla="*/ 8501 w 10100"/>
              <a:gd name="connsiteY372" fmla="*/ 10000 h 10317"/>
              <a:gd name="connsiteX373" fmla="*/ 8522 w 10100"/>
              <a:gd name="connsiteY373" fmla="*/ 10000 h 10317"/>
              <a:gd name="connsiteX374" fmla="*/ 8545 w 10100"/>
              <a:gd name="connsiteY374" fmla="*/ 10000 h 10317"/>
              <a:gd name="connsiteX375" fmla="*/ 8568 w 10100"/>
              <a:gd name="connsiteY375" fmla="*/ 10000 h 10317"/>
              <a:gd name="connsiteX376" fmla="*/ 8589 w 10100"/>
              <a:gd name="connsiteY376" fmla="*/ 10000 h 10317"/>
              <a:gd name="connsiteX377" fmla="*/ 8612 w 10100"/>
              <a:gd name="connsiteY377" fmla="*/ 10000 h 10317"/>
              <a:gd name="connsiteX378" fmla="*/ 8636 w 10100"/>
              <a:gd name="connsiteY378" fmla="*/ 10000 h 10317"/>
              <a:gd name="connsiteX379" fmla="*/ 8656 w 10100"/>
              <a:gd name="connsiteY379" fmla="*/ 10000 h 10317"/>
              <a:gd name="connsiteX380" fmla="*/ 8680 w 10100"/>
              <a:gd name="connsiteY380" fmla="*/ 10000 h 10317"/>
              <a:gd name="connsiteX381" fmla="*/ 8703 w 10100"/>
              <a:gd name="connsiteY381" fmla="*/ 10000 h 10317"/>
              <a:gd name="connsiteX382" fmla="*/ 8724 w 10100"/>
              <a:gd name="connsiteY382" fmla="*/ 10000 h 10317"/>
              <a:gd name="connsiteX383" fmla="*/ 8747 w 10100"/>
              <a:gd name="connsiteY383" fmla="*/ 10000 h 10317"/>
              <a:gd name="connsiteX384" fmla="*/ 8771 w 10100"/>
              <a:gd name="connsiteY384" fmla="*/ 10000 h 10317"/>
              <a:gd name="connsiteX385" fmla="*/ 8791 w 10100"/>
              <a:gd name="connsiteY385" fmla="*/ 10000 h 10317"/>
              <a:gd name="connsiteX386" fmla="*/ 8815 w 10100"/>
              <a:gd name="connsiteY386" fmla="*/ 10000 h 10317"/>
              <a:gd name="connsiteX387" fmla="*/ 8838 w 10100"/>
              <a:gd name="connsiteY387" fmla="*/ 10000 h 10317"/>
              <a:gd name="connsiteX388" fmla="*/ 8859 w 10100"/>
              <a:gd name="connsiteY388" fmla="*/ 10000 h 10317"/>
              <a:gd name="connsiteX389" fmla="*/ 8879 w 10100"/>
              <a:gd name="connsiteY389" fmla="*/ 10000 h 10317"/>
              <a:gd name="connsiteX390" fmla="*/ 8903 w 10100"/>
              <a:gd name="connsiteY390" fmla="*/ 10000 h 10317"/>
              <a:gd name="connsiteX391" fmla="*/ 8923 w 10100"/>
              <a:gd name="connsiteY391" fmla="*/ 10000 h 10317"/>
              <a:gd name="connsiteX392" fmla="*/ 8947 w 10100"/>
              <a:gd name="connsiteY392" fmla="*/ 10000 h 10317"/>
              <a:gd name="connsiteX393" fmla="*/ 8970 w 10100"/>
              <a:gd name="connsiteY393" fmla="*/ 10000 h 10317"/>
              <a:gd name="connsiteX394" fmla="*/ 8994 w 10100"/>
              <a:gd name="connsiteY394" fmla="*/ 10000 h 10317"/>
              <a:gd name="connsiteX395" fmla="*/ 9014 w 10100"/>
              <a:gd name="connsiteY395" fmla="*/ 10000 h 10317"/>
              <a:gd name="connsiteX396" fmla="*/ 9038 w 10100"/>
              <a:gd name="connsiteY396" fmla="*/ 10000 h 10317"/>
              <a:gd name="connsiteX397" fmla="*/ 9061 w 10100"/>
              <a:gd name="connsiteY397" fmla="*/ 10000 h 10317"/>
              <a:gd name="connsiteX398" fmla="*/ 9082 w 10100"/>
              <a:gd name="connsiteY398" fmla="*/ 10000 h 10317"/>
              <a:gd name="connsiteX399" fmla="*/ 9105 w 10100"/>
              <a:gd name="connsiteY399" fmla="*/ 10000 h 10317"/>
              <a:gd name="connsiteX400" fmla="*/ 9129 w 10100"/>
              <a:gd name="connsiteY400" fmla="*/ 10000 h 10317"/>
              <a:gd name="connsiteX401" fmla="*/ 9149 w 10100"/>
              <a:gd name="connsiteY401" fmla="*/ 10000 h 10317"/>
              <a:gd name="connsiteX402" fmla="*/ 9173 w 10100"/>
              <a:gd name="connsiteY402" fmla="*/ 10000 h 10317"/>
              <a:gd name="connsiteX403" fmla="*/ 9196 w 10100"/>
              <a:gd name="connsiteY403" fmla="*/ 10000 h 10317"/>
              <a:gd name="connsiteX404" fmla="*/ 9217 w 10100"/>
              <a:gd name="connsiteY404" fmla="*/ 10000 h 10317"/>
              <a:gd name="connsiteX405" fmla="*/ 9240 w 10100"/>
              <a:gd name="connsiteY405" fmla="*/ 10000 h 10317"/>
              <a:gd name="connsiteX406" fmla="*/ 9264 w 10100"/>
              <a:gd name="connsiteY406" fmla="*/ 10000 h 10317"/>
              <a:gd name="connsiteX407" fmla="*/ 9281 w 10100"/>
              <a:gd name="connsiteY407" fmla="*/ 10000 h 10317"/>
              <a:gd name="connsiteX408" fmla="*/ 9305 w 10100"/>
              <a:gd name="connsiteY408" fmla="*/ 10000 h 10317"/>
              <a:gd name="connsiteX409" fmla="*/ 9328 w 10100"/>
              <a:gd name="connsiteY409" fmla="*/ 10000 h 10317"/>
              <a:gd name="connsiteX410" fmla="*/ 9349 w 10100"/>
              <a:gd name="connsiteY410" fmla="*/ 10000 h 10317"/>
              <a:gd name="connsiteX411" fmla="*/ 9372 w 10100"/>
              <a:gd name="connsiteY411" fmla="*/ 10000 h 10317"/>
              <a:gd name="connsiteX412" fmla="*/ 9396 w 10100"/>
              <a:gd name="connsiteY412" fmla="*/ 10000 h 10317"/>
              <a:gd name="connsiteX413" fmla="*/ 9419 w 10100"/>
              <a:gd name="connsiteY413" fmla="*/ 10000 h 10317"/>
              <a:gd name="connsiteX414" fmla="*/ 9440 w 10100"/>
              <a:gd name="connsiteY414" fmla="*/ 10000 h 10317"/>
              <a:gd name="connsiteX415" fmla="*/ 9463 w 10100"/>
              <a:gd name="connsiteY415" fmla="*/ 10000 h 10317"/>
              <a:gd name="connsiteX416" fmla="*/ 9487 w 10100"/>
              <a:gd name="connsiteY416" fmla="*/ 10000 h 10317"/>
              <a:gd name="connsiteX417" fmla="*/ 9507 w 10100"/>
              <a:gd name="connsiteY417" fmla="*/ 10000 h 10317"/>
              <a:gd name="connsiteX418" fmla="*/ 9531 w 10100"/>
              <a:gd name="connsiteY418" fmla="*/ 10000 h 10317"/>
              <a:gd name="connsiteX419" fmla="*/ 9554 w 10100"/>
              <a:gd name="connsiteY419" fmla="*/ 10000 h 10317"/>
              <a:gd name="connsiteX420" fmla="*/ 9575 w 10100"/>
              <a:gd name="connsiteY420" fmla="*/ 10000 h 10317"/>
              <a:gd name="connsiteX421" fmla="*/ 9598 w 10100"/>
              <a:gd name="connsiteY421" fmla="*/ 10000 h 10317"/>
              <a:gd name="connsiteX422" fmla="*/ 9622 w 10100"/>
              <a:gd name="connsiteY422" fmla="*/ 10000 h 10317"/>
              <a:gd name="connsiteX423" fmla="*/ 9642 w 10100"/>
              <a:gd name="connsiteY423" fmla="*/ 10000 h 10317"/>
              <a:gd name="connsiteX424" fmla="*/ 9663 w 10100"/>
              <a:gd name="connsiteY424" fmla="*/ 10000 h 10317"/>
              <a:gd name="connsiteX425" fmla="*/ 9686 w 10100"/>
              <a:gd name="connsiteY425" fmla="*/ 10000 h 10317"/>
              <a:gd name="connsiteX426" fmla="*/ 9707 w 10100"/>
              <a:gd name="connsiteY426" fmla="*/ 10000 h 10317"/>
              <a:gd name="connsiteX427" fmla="*/ 9730 w 10100"/>
              <a:gd name="connsiteY427" fmla="*/ 10000 h 10317"/>
              <a:gd name="connsiteX428" fmla="*/ 9754 w 10100"/>
              <a:gd name="connsiteY428" fmla="*/ 10000 h 10317"/>
              <a:gd name="connsiteX429" fmla="*/ 9774 w 10100"/>
              <a:gd name="connsiteY429" fmla="*/ 10000 h 10317"/>
              <a:gd name="connsiteX430" fmla="*/ 9798 w 10100"/>
              <a:gd name="connsiteY430" fmla="*/ 10000 h 10317"/>
              <a:gd name="connsiteX431" fmla="*/ 9821 w 10100"/>
              <a:gd name="connsiteY431" fmla="*/ 10000 h 10317"/>
              <a:gd name="connsiteX432" fmla="*/ 9845 w 10100"/>
              <a:gd name="connsiteY432" fmla="*/ 10000 h 10317"/>
              <a:gd name="connsiteX433" fmla="*/ 9865 w 10100"/>
              <a:gd name="connsiteY433" fmla="*/ 10000 h 10317"/>
              <a:gd name="connsiteX434" fmla="*/ 9889 w 10100"/>
              <a:gd name="connsiteY434" fmla="*/ 10000 h 10317"/>
              <a:gd name="connsiteX435" fmla="*/ 9912 w 10100"/>
              <a:gd name="connsiteY435" fmla="*/ 10000 h 10317"/>
              <a:gd name="connsiteX436" fmla="*/ 9933 w 10100"/>
              <a:gd name="connsiteY436" fmla="*/ 10000 h 10317"/>
              <a:gd name="connsiteX437" fmla="*/ 9956 w 10100"/>
              <a:gd name="connsiteY437" fmla="*/ 10000 h 10317"/>
              <a:gd name="connsiteX438" fmla="*/ 9979 w 10100"/>
              <a:gd name="connsiteY438" fmla="*/ 10000 h 10317"/>
              <a:gd name="connsiteX439" fmla="*/ 10100 w 10100"/>
              <a:gd name="connsiteY439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400 w 10100"/>
              <a:gd name="connsiteY143" fmla="*/ 10000 h 10317"/>
              <a:gd name="connsiteX144" fmla="*/ 3420 w 10100"/>
              <a:gd name="connsiteY144" fmla="*/ 10000 h 10317"/>
              <a:gd name="connsiteX145" fmla="*/ 3444 w 10100"/>
              <a:gd name="connsiteY145" fmla="*/ 10000 h 10317"/>
              <a:gd name="connsiteX146" fmla="*/ 3467 w 10100"/>
              <a:gd name="connsiteY146" fmla="*/ 10000 h 10317"/>
              <a:gd name="connsiteX147" fmla="*/ 3488 w 10100"/>
              <a:gd name="connsiteY147" fmla="*/ 10000 h 10317"/>
              <a:gd name="connsiteX148" fmla="*/ 3511 w 10100"/>
              <a:gd name="connsiteY148" fmla="*/ 10000 h 10317"/>
              <a:gd name="connsiteX149" fmla="*/ 3535 w 10100"/>
              <a:gd name="connsiteY149" fmla="*/ 10000 h 10317"/>
              <a:gd name="connsiteX150" fmla="*/ 3555 w 10100"/>
              <a:gd name="connsiteY150" fmla="*/ 10000 h 10317"/>
              <a:gd name="connsiteX151" fmla="*/ 3579 w 10100"/>
              <a:gd name="connsiteY151" fmla="*/ 10000 h 10317"/>
              <a:gd name="connsiteX152" fmla="*/ 3602 w 10100"/>
              <a:gd name="connsiteY152" fmla="*/ 10000 h 10317"/>
              <a:gd name="connsiteX153" fmla="*/ 3623 w 10100"/>
              <a:gd name="connsiteY153" fmla="*/ 10000 h 10317"/>
              <a:gd name="connsiteX154" fmla="*/ 3646 w 10100"/>
              <a:gd name="connsiteY154" fmla="*/ 10000 h 10317"/>
              <a:gd name="connsiteX155" fmla="*/ 3670 w 10100"/>
              <a:gd name="connsiteY155" fmla="*/ 10000 h 10317"/>
              <a:gd name="connsiteX156" fmla="*/ 3690 w 10100"/>
              <a:gd name="connsiteY156" fmla="*/ 10000 h 10317"/>
              <a:gd name="connsiteX157" fmla="*/ 3714 w 10100"/>
              <a:gd name="connsiteY157" fmla="*/ 10000 h 10317"/>
              <a:gd name="connsiteX158" fmla="*/ 3734 w 10100"/>
              <a:gd name="connsiteY158" fmla="*/ 10000 h 10317"/>
              <a:gd name="connsiteX159" fmla="*/ 3755 w 10100"/>
              <a:gd name="connsiteY159" fmla="*/ 10000 h 10317"/>
              <a:gd name="connsiteX160" fmla="*/ 3778 w 10100"/>
              <a:gd name="connsiteY160" fmla="*/ 10000 h 10317"/>
              <a:gd name="connsiteX161" fmla="*/ 3802 w 10100"/>
              <a:gd name="connsiteY161" fmla="*/ 10000 h 10317"/>
              <a:gd name="connsiteX162" fmla="*/ 3825 w 10100"/>
              <a:gd name="connsiteY162" fmla="*/ 10000 h 10317"/>
              <a:gd name="connsiteX163" fmla="*/ 3846 w 10100"/>
              <a:gd name="connsiteY163" fmla="*/ 10000 h 10317"/>
              <a:gd name="connsiteX164" fmla="*/ 3869 w 10100"/>
              <a:gd name="connsiteY164" fmla="*/ 10000 h 10317"/>
              <a:gd name="connsiteX165" fmla="*/ 3893 w 10100"/>
              <a:gd name="connsiteY165" fmla="*/ 10000 h 10317"/>
              <a:gd name="connsiteX166" fmla="*/ 3913 w 10100"/>
              <a:gd name="connsiteY166" fmla="*/ 10000 h 10317"/>
              <a:gd name="connsiteX167" fmla="*/ 3937 w 10100"/>
              <a:gd name="connsiteY167" fmla="*/ 10000 h 10317"/>
              <a:gd name="connsiteX168" fmla="*/ 3960 w 10100"/>
              <a:gd name="connsiteY168" fmla="*/ 10000 h 10317"/>
              <a:gd name="connsiteX169" fmla="*/ 3981 w 10100"/>
              <a:gd name="connsiteY169" fmla="*/ 10000 h 10317"/>
              <a:gd name="connsiteX170" fmla="*/ 4004 w 10100"/>
              <a:gd name="connsiteY170" fmla="*/ 10000 h 10317"/>
              <a:gd name="connsiteX171" fmla="*/ 4028 w 10100"/>
              <a:gd name="connsiteY171" fmla="*/ 10000 h 10317"/>
              <a:gd name="connsiteX172" fmla="*/ 4048 w 10100"/>
              <a:gd name="connsiteY172" fmla="*/ 10000 h 10317"/>
              <a:gd name="connsiteX173" fmla="*/ 4072 w 10100"/>
              <a:gd name="connsiteY173" fmla="*/ 10000 h 10317"/>
              <a:gd name="connsiteX174" fmla="*/ 4095 w 10100"/>
              <a:gd name="connsiteY174" fmla="*/ 10000 h 10317"/>
              <a:gd name="connsiteX175" fmla="*/ 4116 w 10100"/>
              <a:gd name="connsiteY175" fmla="*/ 10000 h 10317"/>
              <a:gd name="connsiteX176" fmla="*/ 4136 w 10100"/>
              <a:gd name="connsiteY176" fmla="*/ 10000 h 10317"/>
              <a:gd name="connsiteX177" fmla="*/ 4160 w 10100"/>
              <a:gd name="connsiteY177" fmla="*/ 10000 h 10317"/>
              <a:gd name="connsiteX178" fmla="*/ 4180 w 10100"/>
              <a:gd name="connsiteY178" fmla="*/ 10000 h 10317"/>
              <a:gd name="connsiteX179" fmla="*/ 4204 w 10100"/>
              <a:gd name="connsiteY179" fmla="*/ 10000 h 10317"/>
              <a:gd name="connsiteX180" fmla="*/ 4227 w 10100"/>
              <a:gd name="connsiteY180" fmla="*/ 10000 h 10317"/>
              <a:gd name="connsiteX181" fmla="*/ 4251 w 10100"/>
              <a:gd name="connsiteY181" fmla="*/ 10000 h 10317"/>
              <a:gd name="connsiteX182" fmla="*/ 4271 w 10100"/>
              <a:gd name="connsiteY182" fmla="*/ 10000 h 10317"/>
              <a:gd name="connsiteX183" fmla="*/ 4295 w 10100"/>
              <a:gd name="connsiteY183" fmla="*/ 10000 h 10317"/>
              <a:gd name="connsiteX184" fmla="*/ 4318 w 10100"/>
              <a:gd name="connsiteY184" fmla="*/ 10000 h 10317"/>
              <a:gd name="connsiteX185" fmla="*/ 4339 w 10100"/>
              <a:gd name="connsiteY185" fmla="*/ 10000 h 10317"/>
              <a:gd name="connsiteX186" fmla="*/ 4362 w 10100"/>
              <a:gd name="connsiteY186" fmla="*/ 10000 h 10317"/>
              <a:gd name="connsiteX187" fmla="*/ 4385 w 10100"/>
              <a:gd name="connsiteY187" fmla="*/ 10000 h 10317"/>
              <a:gd name="connsiteX188" fmla="*/ 4406 w 10100"/>
              <a:gd name="connsiteY188" fmla="*/ 10000 h 10317"/>
              <a:gd name="connsiteX189" fmla="*/ 4429 w 10100"/>
              <a:gd name="connsiteY189" fmla="*/ 10000 h 10317"/>
              <a:gd name="connsiteX190" fmla="*/ 4453 w 10100"/>
              <a:gd name="connsiteY190" fmla="*/ 10000 h 10317"/>
              <a:gd name="connsiteX191" fmla="*/ 4473 w 10100"/>
              <a:gd name="connsiteY191" fmla="*/ 10000 h 10317"/>
              <a:gd name="connsiteX192" fmla="*/ 4497 w 10100"/>
              <a:gd name="connsiteY192" fmla="*/ 10000 h 10317"/>
              <a:gd name="connsiteX193" fmla="*/ 4520 w 10100"/>
              <a:gd name="connsiteY193" fmla="*/ 10000 h 10317"/>
              <a:gd name="connsiteX194" fmla="*/ 4538 w 10100"/>
              <a:gd name="connsiteY194" fmla="*/ 10000 h 10317"/>
              <a:gd name="connsiteX195" fmla="*/ 4561 w 10100"/>
              <a:gd name="connsiteY195" fmla="*/ 10000 h 10317"/>
              <a:gd name="connsiteX196" fmla="*/ 4585 w 10100"/>
              <a:gd name="connsiteY196" fmla="*/ 10000 h 10317"/>
              <a:gd name="connsiteX197" fmla="*/ 4605 w 10100"/>
              <a:gd name="connsiteY197" fmla="*/ 10000 h 10317"/>
              <a:gd name="connsiteX198" fmla="*/ 4629 w 10100"/>
              <a:gd name="connsiteY198" fmla="*/ 10000 h 10317"/>
              <a:gd name="connsiteX199" fmla="*/ 4652 w 10100"/>
              <a:gd name="connsiteY199" fmla="*/ 10000 h 10317"/>
              <a:gd name="connsiteX200" fmla="*/ 4676 w 10100"/>
              <a:gd name="connsiteY200" fmla="*/ 10000 h 10317"/>
              <a:gd name="connsiteX201" fmla="*/ 4696 w 10100"/>
              <a:gd name="connsiteY201" fmla="*/ 10000 h 10317"/>
              <a:gd name="connsiteX202" fmla="*/ 4720 w 10100"/>
              <a:gd name="connsiteY202" fmla="*/ 10000 h 10317"/>
              <a:gd name="connsiteX203" fmla="*/ 4743 w 10100"/>
              <a:gd name="connsiteY203" fmla="*/ 10000 h 10317"/>
              <a:gd name="connsiteX204" fmla="*/ 4764 w 10100"/>
              <a:gd name="connsiteY204" fmla="*/ 10000 h 10317"/>
              <a:gd name="connsiteX205" fmla="*/ 4787 w 10100"/>
              <a:gd name="connsiteY205" fmla="*/ 10000 h 10317"/>
              <a:gd name="connsiteX206" fmla="*/ 4811 w 10100"/>
              <a:gd name="connsiteY206" fmla="*/ 10000 h 10317"/>
              <a:gd name="connsiteX207" fmla="*/ 4831 w 10100"/>
              <a:gd name="connsiteY207" fmla="*/ 10000 h 10317"/>
              <a:gd name="connsiteX208" fmla="*/ 4855 w 10100"/>
              <a:gd name="connsiteY208" fmla="*/ 10000 h 10317"/>
              <a:gd name="connsiteX209" fmla="*/ 4878 w 10100"/>
              <a:gd name="connsiteY209" fmla="*/ 10000 h 10317"/>
              <a:gd name="connsiteX210" fmla="*/ 4899 w 10100"/>
              <a:gd name="connsiteY210" fmla="*/ 10000 h 10317"/>
              <a:gd name="connsiteX211" fmla="*/ 4919 w 10100"/>
              <a:gd name="connsiteY211" fmla="*/ 10000 h 10317"/>
              <a:gd name="connsiteX212" fmla="*/ 4943 w 10100"/>
              <a:gd name="connsiteY212" fmla="*/ 10000 h 10317"/>
              <a:gd name="connsiteX213" fmla="*/ 4963 w 10100"/>
              <a:gd name="connsiteY213" fmla="*/ 10000 h 10317"/>
              <a:gd name="connsiteX214" fmla="*/ 4987 w 10100"/>
              <a:gd name="connsiteY214" fmla="*/ 10000 h 10317"/>
              <a:gd name="connsiteX215" fmla="*/ 5010 w 10100"/>
              <a:gd name="connsiteY215" fmla="*/ 10000 h 10317"/>
              <a:gd name="connsiteX216" fmla="*/ 5031 w 10100"/>
              <a:gd name="connsiteY216" fmla="*/ 10000 h 10317"/>
              <a:gd name="connsiteX217" fmla="*/ 5054 w 10100"/>
              <a:gd name="connsiteY217" fmla="*/ 10000 h 10317"/>
              <a:gd name="connsiteX218" fmla="*/ 5078 w 10100"/>
              <a:gd name="connsiteY218" fmla="*/ 10000 h 10317"/>
              <a:gd name="connsiteX219" fmla="*/ 5101 w 10100"/>
              <a:gd name="connsiteY219" fmla="*/ 10000 h 10317"/>
              <a:gd name="connsiteX220" fmla="*/ 5122 w 10100"/>
              <a:gd name="connsiteY220" fmla="*/ 10000 h 10317"/>
              <a:gd name="connsiteX221" fmla="*/ 5145 w 10100"/>
              <a:gd name="connsiteY221" fmla="*/ 10000 h 10317"/>
              <a:gd name="connsiteX222" fmla="*/ 5169 w 10100"/>
              <a:gd name="connsiteY222" fmla="*/ 10000 h 10317"/>
              <a:gd name="connsiteX223" fmla="*/ 5189 w 10100"/>
              <a:gd name="connsiteY223" fmla="*/ 10000 h 10317"/>
              <a:gd name="connsiteX224" fmla="*/ 5213 w 10100"/>
              <a:gd name="connsiteY224" fmla="*/ 10000 h 10317"/>
              <a:gd name="connsiteX225" fmla="*/ 5236 w 10100"/>
              <a:gd name="connsiteY225" fmla="*/ 10000 h 10317"/>
              <a:gd name="connsiteX226" fmla="*/ 5257 w 10100"/>
              <a:gd name="connsiteY226" fmla="*/ 10000 h 10317"/>
              <a:gd name="connsiteX227" fmla="*/ 5280 w 10100"/>
              <a:gd name="connsiteY227" fmla="*/ 10000 h 10317"/>
              <a:gd name="connsiteX228" fmla="*/ 5304 w 10100"/>
              <a:gd name="connsiteY228" fmla="*/ 10000 h 10317"/>
              <a:gd name="connsiteX229" fmla="*/ 5321 w 10100"/>
              <a:gd name="connsiteY229" fmla="*/ 10000 h 10317"/>
              <a:gd name="connsiteX230" fmla="*/ 5345 w 10100"/>
              <a:gd name="connsiteY230" fmla="*/ 10000 h 10317"/>
              <a:gd name="connsiteX231" fmla="*/ 5368 w 10100"/>
              <a:gd name="connsiteY231" fmla="*/ 10000 h 10317"/>
              <a:gd name="connsiteX232" fmla="*/ 5389 w 10100"/>
              <a:gd name="connsiteY232" fmla="*/ 10000 h 10317"/>
              <a:gd name="connsiteX233" fmla="*/ 5412 w 10100"/>
              <a:gd name="connsiteY233" fmla="*/ 10000 h 10317"/>
              <a:gd name="connsiteX234" fmla="*/ 5436 w 10100"/>
              <a:gd name="connsiteY234" fmla="*/ 10000 h 10317"/>
              <a:gd name="connsiteX235" fmla="*/ 5456 w 10100"/>
              <a:gd name="connsiteY235" fmla="*/ 10000 h 10317"/>
              <a:gd name="connsiteX236" fmla="*/ 5480 w 10100"/>
              <a:gd name="connsiteY236" fmla="*/ 10000 h 10317"/>
              <a:gd name="connsiteX237" fmla="*/ 5503 w 10100"/>
              <a:gd name="connsiteY237" fmla="*/ 10000 h 10317"/>
              <a:gd name="connsiteX238" fmla="*/ 5527 w 10100"/>
              <a:gd name="connsiteY238" fmla="*/ 10000 h 10317"/>
              <a:gd name="connsiteX239" fmla="*/ 5547 w 10100"/>
              <a:gd name="connsiteY239" fmla="*/ 10000 h 10317"/>
              <a:gd name="connsiteX240" fmla="*/ 5571 w 10100"/>
              <a:gd name="connsiteY240" fmla="*/ 10000 h 10317"/>
              <a:gd name="connsiteX241" fmla="*/ 5594 w 10100"/>
              <a:gd name="connsiteY241" fmla="*/ 10000 h 10317"/>
              <a:gd name="connsiteX242" fmla="*/ 5615 w 10100"/>
              <a:gd name="connsiteY242" fmla="*/ 10000 h 10317"/>
              <a:gd name="connsiteX243" fmla="*/ 5638 w 10100"/>
              <a:gd name="connsiteY243" fmla="*/ 10000 h 10317"/>
              <a:gd name="connsiteX244" fmla="*/ 5661 w 10100"/>
              <a:gd name="connsiteY244" fmla="*/ 10000 h 10317"/>
              <a:gd name="connsiteX245" fmla="*/ 5682 w 10100"/>
              <a:gd name="connsiteY245" fmla="*/ 10000 h 10317"/>
              <a:gd name="connsiteX246" fmla="*/ 5705 w 10100"/>
              <a:gd name="connsiteY246" fmla="*/ 10000 h 10317"/>
              <a:gd name="connsiteX247" fmla="*/ 5726 w 10100"/>
              <a:gd name="connsiteY247" fmla="*/ 10000 h 10317"/>
              <a:gd name="connsiteX248" fmla="*/ 5747 w 10100"/>
              <a:gd name="connsiteY248" fmla="*/ 10000 h 10317"/>
              <a:gd name="connsiteX249" fmla="*/ 5770 w 10100"/>
              <a:gd name="connsiteY249" fmla="*/ 10000 h 10317"/>
              <a:gd name="connsiteX250" fmla="*/ 5793 w 10100"/>
              <a:gd name="connsiteY250" fmla="*/ 10000 h 10317"/>
              <a:gd name="connsiteX251" fmla="*/ 5814 w 10100"/>
              <a:gd name="connsiteY251" fmla="*/ 10000 h 10317"/>
              <a:gd name="connsiteX252" fmla="*/ 5837 w 10100"/>
              <a:gd name="connsiteY252" fmla="*/ 10000 h 10317"/>
              <a:gd name="connsiteX253" fmla="*/ 5861 w 10100"/>
              <a:gd name="connsiteY253" fmla="*/ 10000 h 10317"/>
              <a:gd name="connsiteX254" fmla="*/ 5881 w 10100"/>
              <a:gd name="connsiteY254" fmla="*/ 10000 h 10317"/>
              <a:gd name="connsiteX255" fmla="*/ 5905 w 10100"/>
              <a:gd name="connsiteY255" fmla="*/ 10000 h 10317"/>
              <a:gd name="connsiteX256" fmla="*/ 5928 w 10100"/>
              <a:gd name="connsiteY256" fmla="*/ 10000 h 10317"/>
              <a:gd name="connsiteX257" fmla="*/ 5952 w 10100"/>
              <a:gd name="connsiteY257" fmla="*/ 10000 h 10317"/>
              <a:gd name="connsiteX258" fmla="*/ 5972 w 10100"/>
              <a:gd name="connsiteY258" fmla="*/ 10000 h 10317"/>
              <a:gd name="connsiteX259" fmla="*/ 5996 w 10100"/>
              <a:gd name="connsiteY259" fmla="*/ 10000 h 10317"/>
              <a:gd name="connsiteX260" fmla="*/ 6019 w 10100"/>
              <a:gd name="connsiteY260" fmla="*/ 10000 h 10317"/>
              <a:gd name="connsiteX261" fmla="*/ 6040 w 10100"/>
              <a:gd name="connsiteY261" fmla="*/ 10000 h 10317"/>
              <a:gd name="connsiteX262" fmla="*/ 6063 w 10100"/>
              <a:gd name="connsiteY262" fmla="*/ 10000 h 10317"/>
              <a:gd name="connsiteX263" fmla="*/ 6087 w 10100"/>
              <a:gd name="connsiteY263" fmla="*/ 10000 h 10317"/>
              <a:gd name="connsiteX264" fmla="*/ 6104 w 10100"/>
              <a:gd name="connsiteY264" fmla="*/ 10000 h 10317"/>
              <a:gd name="connsiteX265" fmla="*/ 6128 w 10100"/>
              <a:gd name="connsiteY265" fmla="*/ 10000 h 10317"/>
              <a:gd name="connsiteX266" fmla="*/ 6151 w 10100"/>
              <a:gd name="connsiteY266" fmla="*/ 10000 h 10317"/>
              <a:gd name="connsiteX267" fmla="*/ 6172 w 10100"/>
              <a:gd name="connsiteY267" fmla="*/ 10000 h 10317"/>
              <a:gd name="connsiteX268" fmla="*/ 6195 w 10100"/>
              <a:gd name="connsiteY268" fmla="*/ 10000 h 10317"/>
              <a:gd name="connsiteX269" fmla="*/ 6219 w 10100"/>
              <a:gd name="connsiteY269" fmla="*/ 10000 h 10317"/>
              <a:gd name="connsiteX270" fmla="*/ 6239 w 10100"/>
              <a:gd name="connsiteY270" fmla="*/ 10000 h 10317"/>
              <a:gd name="connsiteX271" fmla="*/ 6263 w 10100"/>
              <a:gd name="connsiteY271" fmla="*/ 10000 h 10317"/>
              <a:gd name="connsiteX272" fmla="*/ 6286 w 10100"/>
              <a:gd name="connsiteY272" fmla="*/ 10000 h 10317"/>
              <a:gd name="connsiteX273" fmla="*/ 6307 w 10100"/>
              <a:gd name="connsiteY273" fmla="*/ 10000 h 10317"/>
              <a:gd name="connsiteX274" fmla="*/ 6330 w 10100"/>
              <a:gd name="connsiteY274" fmla="*/ 10000 h 10317"/>
              <a:gd name="connsiteX275" fmla="*/ 6354 w 10100"/>
              <a:gd name="connsiteY275" fmla="*/ 10000 h 10317"/>
              <a:gd name="connsiteX276" fmla="*/ 6374 w 10100"/>
              <a:gd name="connsiteY276" fmla="*/ 10000 h 10317"/>
              <a:gd name="connsiteX277" fmla="*/ 6398 w 10100"/>
              <a:gd name="connsiteY277" fmla="*/ 10000 h 10317"/>
              <a:gd name="connsiteX278" fmla="*/ 6421 w 10100"/>
              <a:gd name="connsiteY278" fmla="*/ 10000 h 10317"/>
              <a:gd name="connsiteX279" fmla="*/ 6445 w 10100"/>
              <a:gd name="connsiteY279" fmla="*/ 10000 h 10317"/>
              <a:gd name="connsiteX280" fmla="*/ 6465 w 10100"/>
              <a:gd name="connsiteY280" fmla="*/ 10000 h 10317"/>
              <a:gd name="connsiteX281" fmla="*/ 6489 w 10100"/>
              <a:gd name="connsiteY281" fmla="*/ 10000 h 10317"/>
              <a:gd name="connsiteX282" fmla="*/ 6509 w 10100"/>
              <a:gd name="connsiteY282" fmla="*/ 10000 h 10317"/>
              <a:gd name="connsiteX283" fmla="*/ 6530 w 10100"/>
              <a:gd name="connsiteY283" fmla="*/ 10000 h 10317"/>
              <a:gd name="connsiteX284" fmla="*/ 6553 w 10100"/>
              <a:gd name="connsiteY284" fmla="*/ 10000 h 10317"/>
              <a:gd name="connsiteX285" fmla="*/ 6577 w 10100"/>
              <a:gd name="connsiteY285" fmla="*/ 10000 h 10317"/>
              <a:gd name="connsiteX286" fmla="*/ 6597 w 10100"/>
              <a:gd name="connsiteY286" fmla="*/ 10000 h 10317"/>
              <a:gd name="connsiteX287" fmla="*/ 6621 w 10100"/>
              <a:gd name="connsiteY287" fmla="*/ 10000 h 10317"/>
              <a:gd name="connsiteX288" fmla="*/ 6644 w 10100"/>
              <a:gd name="connsiteY288" fmla="*/ 10000 h 10317"/>
              <a:gd name="connsiteX289" fmla="*/ 6665 w 10100"/>
              <a:gd name="connsiteY289" fmla="*/ 10000 h 10317"/>
              <a:gd name="connsiteX290" fmla="*/ 6688 w 10100"/>
              <a:gd name="connsiteY290" fmla="*/ 10000 h 10317"/>
              <a:gd name="connsiteX291" fmla="*/ 6712 w 10100"/>
              <a:gd name="connsiteY291" fmla="*/ 10000 h 10317"/>
              <a:gd name="connsiteX292" fmla="*/ 6732 w 10100"/>
              <a:gd name="connsiteY292" fmla="*/ 10000 h 10317"/>
              <a:gd name="connsiteX293" fmla="*/ 6756 w 10100"/>
              <a:gd name="connsiteY293" fmla="*/ 10000 h 10317"/>
              <a:gd name="connsiteX294" fmla="*/ 6779 w 10100"/>
              <a:gd name="connsiteY294" fmla="*/ 10000 h 10317"/>
              <a:gd name="connsiteX295" fmla="*/ 6800 w 10100"/>
              <a:gd name="connsiteY295" fmla="*/ 10000 h 10317"/>
              <a:gd name="connsiteX296" fmla="*/ 6823 w 10100"/>
              <a:gd name="connsiteY296" fmla="*/ 10000 h 10317"/>
              <a:gd name="connsiteX297" fmla="*/ 6847 w 10100"/>
              <a:gd name="connsiteY297" fmla="*/ 10000 h 10317"/>
              <a:gd name="connsiteX298" fmla="*/ 6870 w 10100"/>
              <a:gd name="connsiteY298" fmla="*/ 10000 h 10317"/>
              <a:gd name="connsiteX299" fmla="*/ 6891 w 10100"/>
              <a:gd name="connsiteY299" fmla="*/ 10000 h 10317"/>
              <a:gd name="connsiteX300" fmla="*/ 6911 w 10100"/>
              <a:gd name="connsiteY300" fmla="*/ 10000 h 10317"/>
              <a:gd name="connsiteX301" fmla="*/ 6935 w 10100"/>
              <a:gd name="connsiteY301" fmla="*/ 10000 h 10317"/>
              <a:gd name="connsiteX302" fmla="*/ 6955 w 10100"/>
              <a:gd name="connsiteY302" fmla="*/ 10000 h 10317"/>
              <a:gd name="connsiteX303" fmla="*/ 6979 w 10100"/>
              <a:gd name="connsiteY303" fmla="*/ 10000 h 10317"/>
              <a:gd name="connsiteX304" fmla="*/ 7002 w 10100"/>
              <a:gd name="connsiteY304" fmla="*/ 10000 h 10317"/>
              <a:gd name="connsiteX305" fmla="*/ 7023 w 10100"/>
              <a:gd name="connsiteY305" fmla="*/ 10000 h 10317"/>
              <a:gd name="connsiteX306" fmla="*/ 7046 w 10100"/>
              <a:gd name="connsiteY306" fmla="*/ 10000 h 10317"/>
              <a:gd name="connsiteX307" fmla="*/ 7070 w 10100"/>
              <a:gd name="connsiteY307" fmla="*/ 10000 h 10317"/>
              <a:gd name="connsiteX308" fmla="*/ 7090 w 10100"/>
              <a:gd name="connsiteY308" fmla="*/ 10000 h 10317"/>
              <a:gd name="connsiteX309" fmla="*/ 7114 w 10100"/>
              <a:gd name="connsiteY309" fmla="*/ 10000 h 10317"/>
              <a:gd name="connsiteX310" fmla="*/ 7137 w 10100"/>
              <a:gd name="connsiteY310" fmla="*/ 10000 h 10317"/>
              <a:gd name="connsiteX311" fmla="*/ 7158 w 10100"/>
              <a:gd name="connsiteY311" fmla="*/ 10000 h 10317"/>
              <a:gd name="connsiteX312" fmla="*/ 7181 w 10100"/>
              <a:gd name="connsiteY312" fmla="*/ 10000 h 10317"/>
              <a:gd name="connsiteX313" fmla="*/ 7204 w 10100"/>
              <a:gd name="connsiteY313" fmla="*/ 10000 h 10317"/>
              <a:gd name="connsiteX314" fmla="*/ 7225 w 10100"/>
              <a:gd name="connsiteY314" fmla="*/ 10000 h 10317"/>
              <a:gd name="connsiteX315" fmla="*/ 7248 w 10100"/>
              <a:gd name="connsiteY315" fmla="*/ 10000 h 10317"/>
              <a:gd name="connsiteX316" fmla="*/ 7272 w 10100"/>
              <a:gd name="connsiteY316" fmla="*/ 10000 h 10317"/>
              <a:gd name="connsiteX317" fmla="*/ 7292 w 10100"/>
              <a:gd name="connsiteY317" fmla="*/ 10000 h 10317"/>
              <a:gd name="connsiteX318" fmla="*/ 7313 w 10100"/>
              <a:gd name="connsiteY318" fmla="*/ 10000 h 10317"/>
              <a:gd name="connsiteX319" fmla="*/ 7336 w 10100"/>
              <a:gd name="connsiteY319" fmla="*/ 10000 h 10317"/>
              <a:gd name="connsiteX320" fmla="*/ 7360 w 10100"/>
              <a:gd name="connsiteY320" fmla="*/ 10000 h 10317"/>
              <a:gd name="connsiteX321" fmla="*/ 7380 w 10100"/>
              <a:gd name="connsiteY321" fmla="*/ 10000 h 10317"/>
              <a:gd name="connsiteX322" fmla="*/ 7404 w 10100"/>
              <a:gd name="connsiteY322" fmla="*/ 10000 h 10317"/>
              <a:gd name="connsiteX323" fmla="*/ 7427 w 10100"/>
              <a:gd name="connsiteY323" fmla="*/ 10000 h 10317"/>
              <a:gd name="connsiteX324" fmla="*/ 7448 w 10100"/>
              <a:gd name="connsiteY324" fmla="*/ 10000 h 10317"/>
              <a:gd name="connsiteX325" fmla="*/ 7471 w 10100"/>
              <a:gd name="connsiteY325" fmla="*/ 10000 h 10317"/>
              <a:gd name="connsiteX326" fmla="*/ 7495 w 10100"/>
              <a:gd name="connsiteY326" fmla="*/ 10000 h 10317"/>
              <a:gd name="connsiteX327" fmla="*/ 7515 w 10100"/>
              <a:gd name="connsiteY327" fmla="*/ 10000 h 10317"/>
              <a:gd name="connsiteX328" fmla="*/ 7539 w 10100"/>
              <a:gd name="connsiteY328" fmla="*/ 10000 h 10317"/>
              <a:gd name="connsiteX329" fmla="*/ 7562 w 10100"/>
              <a:gd name="connsiteY329" fmla="*/ 10000 h 10317"/>
              <a:gd name="connsiteX330" fmla="*/ 7583 w 10100"/>
              <a:gd name="connsiteY330" fmla="*/ 10000 h 10317"/>
              <a:gd name="connsiteX331" fmla="*/ 7606 w 10100"/>
              <a:gd name="connsiteY331" fmla="*/ 10000 h 10317"/>
              <a:gd name="connsiteX332" fmla="*/ 7630 w 10100"/>
              <a:gd name="connsiteY332" fmla="*/ 10000 h 10317"/>
              <a:gd name="connsiteX333" fmla="*/ 7650 w 10100"/>
              <a:gd name="connsiteY333" fmla="*/ 10000 h 10317"/>
              <a:gd name="connsiteX334" fmla="*/ 7674 w 10100"/>
              <a:gd name="connsiteY334" fmla="*/ 10000 h 10317"/>
              <a:gd name="connsiteX335" fmla="*/ 7694 w 10100"/>
              <a:gd name="connsiteY335" fmla="*/ 10000 h 10317"/>
              <a:gd name="connsiteX336" fmla="*/ 7718 w 10100"/>
              <a:gd name="connsiteY336" fmla="*/ 10000 h 10317"/>
              <a:gd name="connsiteX337" fmla="*/ 7738 w 10100"/>
              <a:gd name="connsiteY337" fmla="*/ 10000 h 10317"/>
              <a:gd name="connsiteX338" fmla="*/ 7762 w 10100"/>
              <a:gd name="connsiteY338" fmla="*/ 10000 h 10317"/>
              <a:gd name="connsiteX339" fmla="*/ 7785 w 10100"/>
              <a:gd name="connsiteY339" fmla="*/ 10000 h 10317"/>
              <a:gd name="connsiteX340" fmla="*/ 7806 w 10100"/>
              <a:gd name="connsiteY340" fmla="*/ 10000 h 10317"/>
              <a:gd name="connsiteX341" fmla="*/ 7829 w 10100"/>
              <a:gd name="connsiteY341" fmla="*/ 10000 h 10317"/>
              <a:gd name="connsiteX342" fmla="*/ 7853 w 10100"/>
              <a:gd name="connsiteY342" fmla="*/ 10000 h 10317"/>
              <a:gd name="connsiteX343" fmla="*/ 7873 w 10100"/>
              <a:gd name="connsiteY343" fmla="*/ 10000 h 10317"/>
              <a:gd name="connsiteX344" fmla="*/ 7897 w 10100"/>
              <a:gd name="connsiteY344" fmla="*/ 10000 h 10317"/>
              <a:gd name="connsiteX345" fmla="*/ 7920 w 10100"/>
              <a:gd name="connsiteY345" fmla="*/ 10000 h 10317"/>
              <a:gd name="connsiteX346" fmla="*/ 7941 w 10100"/>
              <a:gd name="connsiteY346" fmla="*/ 10000 h 10317"/>
              <a:gd name="connsiteX347" fmla="*/ 7964 w 10100"/>
              <a:gd name="connsiteY347" fmla="*/ 10000 h 10317"/>
              <a:gd name="connsiteX348" fmla="*/ 7988 w 10100"/>
              <a:gd name="connsiteY348" fmla="*/ 10000 h 10317"/>
              <a:gd name="connsiteX349" fmla="*/ 8008 w 10100"/>
              <a:gd name="connsiteY349" fmla="*/ 10000 h 10317"/>
              <a:gd name="connsiteX350" fmla="*/ 8032 w 10100"/>
              <a:gd name="connsiteY350" fmla="*/ 10000 h 10317"/>
              <a:gd name="connsiteX351" fmla="*/ 8055 w 10100"/>
              <a:gd name="connsiteY351" fmla="*/ 10000 h 10317"/>
              <a:gd name="connsiteX352" fmla="*/ 8076 w 10100"/>
              <a:gd name="connsiteY352" fmla="*/ 10000 h 10317"/>
              <a:gd name="connsiteX353" fmla="*/ 8096 w 10100"/>
              <a:gd name="connsiteY353" fmla="*/ 10000 h 10317"/>
              <a:gd name="connsiteX354" fmla="*/ 8120 w 10100"/>
              <a:gd name="connsiteY354" fmla="*/ 10000 h 10317"/>
              <a:gd name="connsiteX355" fmla="*/ 8143 w 10100"/>
              <a:gd name="connsiteY355" fmla="*/ 10000 h 10317"/>
              <a:gd name="connsiteX356" fmla="*/ 8164 w 10100"/>
              <a:gd name="connsiteY356" fmla="*/ 10000 h 10317"/>
              <a:gd name="connsiteX357" fmla="*/ 8187 w 10100"/>
              <a:gd name="connsiteY357" fmla="*/ 10000 h 10317"/>
              <a:gd name="connsiteX358" fmla="*/ 8211 w 10100"/>
              <a:gd name="connsiteY358" fmla="*/ 10000 h 10317"/>
              <a:gd name="connsiteX359" fmla="*/ 8231 w 10100"/>
              <a:gd name="connsiteY359" fmla="*/ 10000 h 10317"/>
              <a:gd name="connsiteX360" fmla="*/ 8255 w 10100"/>
              <a:gd name="connsiteY360" fmla="*/ 10000 h 10317"/>
              <a:gd name="connsiteX361" fmla="*/ 8278 w 10100"/>
              <a:gd name="connsiteY361" fmla="*/ 10000 h 10317"/>
              <a:gd name="connsiteX362" fmla="*/ 8299 w 10100"/>
              <a:gd name="connsiteY362" fmla="*/ 10000 h 10317"/>
              <a:gd name="connsiteX363" fmla="*/ 8322 w 10100"/>
              <a:gd name="connsiteY363" fmla="*/ 10000 h 10317"/>
              <a:gd name="connsiteX364" fmla="*/ 8346 w 10100"/>
              <a:gd name="connsiteY364" fmla="*/ 10000 h 10317"/>
              <a:gd name="connsiteX365" fmla="*/ 8366 w 10100"/>
              <a:gd name="connsiteY365" fmla="*/ 10000 h 10317"/>
              <a:gd name="connsiteX366" fmla="*/ 8390 w 10100"/>
              <a:gd name="connsiteY366" fmla="*/ 10000 h 10317"/>
              <a:gd name="connsiteX367" fmla="*/ 8413 w 10100"/>
              <a:gd name="connsiteY367" fmla="*/ 10000 h 10317"/>
              <a:gd name="connsiteX368" fmla="*/ 8434 w 10100"/>
              <a:gd name="connsiteY368" fmla="*/ 10000 h 10317"/>
              <a:gd name="connsiteX369" fmla="*/ 8457 w 10100"/>
              <a:gd name="connsiteY369" fmla="*/ 10000 h 10317"/>
              <a:gd name="connsiteX370" fmla="*/ 8478 w 10100"/>
              <a:gd name="connsiteY370" fmla="*/ 10000 h 10317"/>
              <a:gd name="connsiteX371" fmla="*/ 8501 w 10100"/>
              <a:gd name="connsiteY371" fmla="*/ 10000 h 10317"/>
              <a:gd name="connsiteX372" fmla="*/ 8522 w 10100"/>
              <a:gd name="connsiteY372" fmla="*/ 10000 h 10317"/>
              <a:gd name="connsiteX373" fmla="*/ 8545 w 10100"/>
              <a:gd name="connsiteY373" fmla="*/ 10000 h 10317"/>
              <a:gd name="connsiteX374" fmla="*/ 8568 w 10100"/>
              <a:gd name="connsiteY374" fmla="*/ 10000 h 10317"/>
              <a:gd name="connsiteX375" fmla="*/ 8589 w 10100"/>
              <a:gd name="connsiteY375" fmla="*/ 10000 h 10317"/>
              <a:gd name="connsiteX376" fmla="*/ 8612 w 10100"/>
              <a:gd name="connsiteY376" fmla="*/ 10000 h 10317"/>
              <a:gd name="connsiteX377" fmla="*/ 8636 w 10100"/>
              <a:gd name="connsiteY377" fmla="*/ 10000 h 10317"/>
              <a:gd name="connsiteX378" fmla="*/ 8656 w 10100"/>
              <a:gd name="connsiteY378" fmla="*/ 10000 h 10317"/>
              <a:gd name="connsiteX379" fmla="*/ 8680 w 10100"/>
              <a:gd name="connsiteY379" fmla="*/ 10000 h 10317"/>
              <a:gd name="connsiteX380" fmla="*/ 8703 w 10100"/>
              <a:gd name="connsiteY380" fmla="*/ 10000 h 10317"/>
              <a:gd name="connsiteX381" fmla="*/ 8724 w 10100"/>
              <a:gd name="connsiteY381" fmla="*/ 10000 h 10317"/>
              <a:gd name="connsiteX382" fmla="*/ 8747 w 10100"/>
              <a:gd name="connsiteY382" fmla="*/ 10000 h 10317"/>
              <a:gd name="connsiteX383" fmla="*/ 8771 w 10100"/>
              <a:gd name="connsiteY383" fmla="*/ 10000 h 10317"/>
              <a:gd name="connsiteX384" fmla="*/ 8791 w 10100"/>
              <a:gd name="connsiteY384" fmla="*/ 10000 h 10317"/>
              <a:gd name="connsiteX385" fmla="*/ 8815 w 10100"/>
              <a:gd name="connsiteY385" fmla="*/ 10000 h 10317"/>
              <a:gd name="connsiteX386" fmla="*/ 8838 w 10100"/>
              <a:gd name="connsiteY386" fmla="*/ 10000 h 10317"/>
              <a:gd name="connsiteX387" fmla="*/ 8859 w 10100"/>
              <a:gd name="connsiteY387" fmla="*/ 10000 h 10317"/>
              <a:gd name="connsiteX388" fmla="*/ 8879 w 10100"/>
              <a:gd name="connsiteY388" fmla="*/ 10000 h 10317"/>
              <a:gd name="connsiteX389" fmla="*/ 8903 w 10100"/>
              <a:gd name="connsiteY389" fmla="*/ 10000 h 10317"/>
              <a:gd name="connsiteX390" fmla="*/ 8923 w 10100"/>
              <a:gd name="connsiteY390" fmla="*/ 10000 h 10317"/>
              <a:gd name="connsiteX391" fmla="*/ 8947 w 10100"/>
              <a:gd name="connsiteY391" fmla="*/ 10000 h 10317"/>
              <a:gd name="connsiteX392" fmla="*/ 8970 w 10100"/>
              <a:gd name="connsiteY392" fmla="*/ 10000 h 10317"/>
              <a:gd name="connsiteX393" fmla="*/ 8994 w 10100"/>
              <a:gd name="connsiteY393" fmla="*/ 10000 h 10317"/>
              <a:gd name="connsiteX394" fmla="*/ 9014 w 10100"/>
              <a:gd name="connsiteY394" fmla="*/ 10000 h 10317"/>
              <a:gd name="connsiteX395" fmla="*/ 9038 w 10100"/>
              <a:gd name="connsiteY395" fmla="*/ 10000 h 10317"/>
              <a:gd name="connsiteX396" fmla="*/ 9061 w 10100"/>
              <a:gd name="connsiteY396" fmla="*/ 10000 h 10317"/>
              <a:gd name="connsiteX397" fmla="*/ 9082 w 10100"/>
              <a:gd name="connsiteY397" fmla="*/ 10000 h 10317"/>
              <a:gd name="connsiteX398" fmla="*/ 9105 w 10100"/>
              <a:gd name="connsiteY398" fmla="*/ 10000 h 10317"/>
              <a:gd name="connsiteX399" fmla="*/ 9129 w 10100"/>
              <a:gd name="connsiteY399" fmla="*/ 10000 h 10317"/>
              <a:gd name="connsiteX400" fmla="*/ 9149 w 10100"/>
              <a:gd name="connsiteY400" fmla="*/ 10000 h 10317"/>
              <a:gd name="connsiteX401" fmla="*/ 9173 w 10100"/>
              <a:gd name="connsiteY401" fmla="*/ 10000 h 10317"/>
              <a:gd name="connsiteX402" fmla="*/ 9196 w 10100"/>
              <a:gd name="connsiteY402" fmla="*/ 10000 h 10317"/>
              <a:gd name="connsiteX403" fmla="*/ 9217 w 10100"/>
              <a:gd name="connsiteY403" fmla="*/ 10000 h 10317"/>
              <a:gd name="connsiteX404" fmla="*/ 9240 w 10100"/>
              <a:gd name="connsiteY404" fmla="*/ 10000 h 10317"/>
              <a:gd name="connsiteX405" fmla="*/ 9264 w 10100"/>
              <a:gd name="connsiteY405" fmla="*/ 10000 h 10317"/>
              <a:gd name="connsiteX406" fmla="*/ 9281 w 10100"/>
              <a:gd name="connsiteY406" fmla="*/ 10000 h 10317"/>
              <a:gd name="connsiteX407" fmla="*/ 9305 w 10100"/>
              <a:gd name="connsiteY407" fmla="*/ 10000 h 10317"/>
              <a:gd name="connsiteX408" fmla="*/ 9328 w 10100"/>
              <a:gd name="connsiteY408" fmla="*/ 10000 h 10317"/>
              <a:gd name="connsiteX409" fmla="*/ 9349 w 10100"/>
              <a:gd name="connsiteY409" fmla="*/ 10000 h 10317"/>
              <a:gd name="connsiteX410" fmla="*/ 9372 w 10100"/>
              <a:gd name="connsiteY410" fmla="*/ 10000 h 10317"/>
              <a:gd name="connsiteX411" fmla="*/ 9396 w 10100"/>
              <a:gd name="connsiteY411" fmla="*/ 10000 h 10317"/>
              <a:gd name="connsiteX412" fmla="*/ 9419 w 10100"/>
              <a:gd name="connsiteY412" fmla="*/ 10000 h 10317"/>
              <a:gd name="connsiteX413" fmla="*/ 9440 w 10100"/>
              <a:gd name="connsiteY413" fmla="*/ 10000 h 10317"/>
              <a:gd name="connsiteX414" fmla="*/ 9463 w 10100"/>
              <a:gd name="connsiteY414" fmla="*/ 10000 h 10317"/>
              <a:gd name="connsiteX415" fmla="*/ 9487 w 10100"/>
              <a:gd name="connsiteY415" fmla="*/ 10000 h 10317"/>
              <a:gd name="connsiteX416" fmla="*/ 9507 w 10100"/>
              <a:gd name="connsiteY416" fmla="*/ 10000 h 10317"/>
              <a:gd name="connsiteX417" fmla="*/ 9531 w 10100"/>
              <a:gd name="connsiteY417" fmla="*/ 10000 h 10317"/>
              <a:gd name="connsiteX418" fmla="*/ 9554 w 10100"/>
              <a:gd name="connsiteY418" fmla="*/ 10000 h 10317"/>
              <a:gd name="connsiteX419" fmla="*/ 9575 w 10100"/>
              <a:gd name="connsiteY419" fmla="*/ 10000 h 10317"/>
              <a:gd name="connsiteX420" fmla="*/ 9598 w 10100"/>
              <a:gd name="connsiteY420" fmla="*/ 10000 h 10317"/>
              <a:gd name="connsiteX421" fmla="*/ 9622 w 10100"/>
              <a:gd name="connsiteY421" fmla="*/ 10000 h 10317"/>
              <a:gd name="connsiteX422" fmla="*/ 9642 w 10100"/>
              <a:gd name="connsiteY422" fmla="*/ 10000 h 10317"/>
              <a:gd name="connsiteX423" fmla="*/ 9663 w 10100"/>
              <a:gd name="connsiteY423" fmla="*/ 10000 h 10317"/>
              <a:gd name="connsiteX424" fmla="*/ 9686 w 10100"/>
              <a:gd name="connsiteY424" fmla="*/ 10000 h 10317"/>
              <a:gd name="connsiteX425" fmla="*/ 9707 w 10100"/>
              <a:gd name="connsiteY425" fmla="*/ 10000 h 10317"/>
              <a:gd name="connsiteX426" fmla="*/ 9730 w 10100"/>
              <a:gd name="connsiteY426" fmla="*/ 10000 h 10317"/>
              <a:gd name="connsiteX427" fmla="*/ 9754 w 10100"/>
              <a:gd name="connsiteY427" fmla="*/ 10000 h 10317"/>
              <a:gd name="connsiteX428" fmla="*/ 9774 w 10100"/>
              <a:gd name="connsiteY428" fmla="*/ 10000 h 10317"/>
              <a:gd name="connsiteX429" fmla="*/ 9798 w 10100"/>
              <a:gd name="connsiteY429" fmla="*/ 10000 h 10317"/>
              <a:gd name="connsiteX430" fmla="*/ 9821 w 10100"/>
              <a:gd name="connsiteY430" fmla="*/ 10000 h 10317"/>
              <a:gd name="connsiteX431" fmla="*/ 9845 w 10100"/>
              <a:gd name="connsiteY431" fmla="*/ 10000 h 10317"/>
              <a:gd name="connsiteX432" fmla="*/ 9865 w 10100"/>
              <a:gd name="connsiteY432" fmla="*/ 10000 h 10317"/>
              <a:gd name="connsiteX433" fmla="*/ 9889 w 10100"/>
              <a:gd name="connsiteY433" fmla="*/ 10000 h 10317"/>
              <a:gd name="connsiteX434" fmla="*/ 9912 w 10100"/>
              <a:gd name="connsiteY434" fmla="*/ 10000 h 10317"/>
              <a:gd name="connsiteX435" fmla="*/ 9933 w 10100"/>
              <a:gd name="connsiteY435" fmla="*/ 10000 h 10317"/>
              <a:gd name="connsiteX436" fmla="*/ 9956 w 10100"/>
              <a:gd name="connsiteY436" fmla="*/ 10000 h 10317"/>
              <a:gd name="connsiteX437" fmla="*/ 9979 w 10100"/>
              <a:gd name="connsiteY437" fmla="*/ 10000 h 10317"/>
              <a:gd name="connsiteX438" fmla="*/ 10100 w 10100"/>
              <a:gd name="connsiteY438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400 w 10100"/>
              <a:gd name="connsiteY143" fmla="*/ 10000 h 10317"/>
              <a:gd name="connsiteX144" fmla="*/ 3420 w 10100"/>
              <a:gd name="connsiteY144" fmla="*/ 10000 h 10317"/>
              <a:gd name="connsiteX145" fmla="*/ 3467 w 10100"/>
              <a:gd name="connsiteY145" fmla="*/ 10000 h 10317"/>
              <a:gd name="connsiteX146" fmla="*/ 3488 w 10100"/>
              <a:gd name="connsiteY146" fmla="*/ 10000 h 10317"/>
              <a:gd name="connsiteX147" fmla="*/ 3511 w 10100"/>
              <a:gd name="connsiteY147" fmla="*/ 10000 h 10317"/>
              <a:gd name="connsiteX148" fmla="*/ 3535 w 10100"/>
              <a:gd name="connsiteY148" fmla="*/ 10000 h 10317"/>
              <a:gd name="connsiteX149" fmla="*/ 3555 w 10100"/>
              <a:gd name="connsiteY149" fmla="*/ 10000 h 10317"/>
              <a:gd name="connsiteX150" fmla="*/ 3579 w 10100"/>
              <a:gd name="connsiteY150" fmla="*/ 10000 h 10317"/>
              <a:gd name="connsiteX151" fmla="*/ 3602 w 10100"/>
              <a:gd name="connsiteY151" fmla="*/ 10000 h 10317"/>
              <a:gd name="connsiteX152" fmla="*/ 3623 w 10100"/>
              <a:gd name="connsiteY152" fmla="*/ 10000 h 10317"/>
              <a:gd name="connsiteX153" fmla="*/ 3646 w 10100"/>
              <a:gd name="connsiteY153" fmla="*/ 10000 h 10317"/>
              <a:gd name="connsiteX154" fmla="*/ 3670 w 10100"/>
              <a:gd name="connsiteY154" fmla="*/ 10000 h 10317"/>
              <a:gd name="connsiteX155" fmla="*/ 3690 w 10100"/>
              <a:gd name="connsiteY155" fmla="*/ 10000 h 10317"/>
              <a:gd name="connsiteX156" fmla="*/ 3714 w 10100"/>
              <a:gd name="connsiteY156" fmla="*/ 10000 h 10317"/>
              <a:gd name="connsiteX157" fmla="*/ 3734 w 10100"/>
              <a:gd name="connsiteY157" fmla="*/ 10000 h 10317"/>
              <a:gd name="connsiteX158" fmla="*/ 3755 w 10100"/>
              <a:gd name="connsiteY158" fmla="*/ 10000 h 10317"/>
              <a:gd name="connsiteX159" fmla="*/ 3778 w 10100"/>
              <a:gd name="connsiteY159" fmla="*/ 10000 h 10317"/>
              <a:gd name="connsiteX160" fmla="*/ 3802 w 10100"/>
              <a:gd name="connsiteY160" fmla="*/ 10000 h 10317"/>
              <a:gd name="connsiteX161" fmla="*/ 3825 w 10100"/>
              <a:gd name="connsiteY161" fmla="*/ 10000 h 10317"/>
              <a:gd name="connsiteX162" fmla="*/ 3846 w 10100"/>
              <a:gd name="connsiteY162" fmla="*/ 10000 h 10317"/>
              <a:gd name="connsiteX163" fmla="*/ 3869 w 10100"/>
              <a:gd name="connsiteY163" fmla="*/ 10000 h 10317"/>
              <a:gd name="connsiteX164" fmla="*/ 3893 w 10100"/>
              <a:gd name="connsiteY164" fmla="*/ 10000 h 10317"/>
              <a:gd name="connsiteX165" fmla="*/ 3913 w 10100"/>
              <a:gd name="connsiteY165" fmla="*/ 10000 h 10317"/>
              <a:gd name="connsiteX166" fmla="*/ 3937 w 10100"/>
              <a:gd name="connsiteY166" fmla="*/ 10000 h 10317"/>
              <a:gd name="connsiteX167" fmla="*/ 3960 w 10100"/>
              <a:gd name="connsiteY167" fmla="*/ 10000 h 10317"/>
              <a:gd name="connsiteX168" fmla="*/ 3981 w 10100"/>
              <a:gd name="connsiteY168" fmla="*/ 10000 h 10317"/>
              <a:gd name="connsiteX169" fmla="*/ 4004 w 10100"/>
              <a:gd name="connsiteY169" fmla="*/ 10000 h 10317"/>
              <a:gd name="connsiteX170" fmla="*/ 4028 w 10100"/>
              <a:gd name="connsiteY170" fmla="*/ 10000 h 10317"/>
              <a:gd name="connsiteX171" fmla="*/ 4048 w 10100"/>
              <a:gd name="connsiteY171" fmla="*/ 10000 h 10317"/>
              <a:gd name="connsiteX172" fmla="*/ 4072 w 10100"/>
              <a:gd name="connsiteY172" fmla="*/ 10000 h 10317"/>
              <a:gd name="connsiteX173" fmla="*/ 4095 w 10100"/>
              <a:gd name="connsiteY173" fmla="*/ 10000 h 10317"/>
              <a:gd name="connsiteX174" fmla="*/ 4116 w 10100"/>
              <a:gd name="connsiteY174" fmla="*/ 10000 h 10317"/>
              <a:gd name="connsiteX175" fmla="*/ 4136 w 10100"/>
              <a:gd name="connsiteY175" fmla="*/ 10000 h 10317"/>
              <a:gd name="connsiteX176" fmla="*/ 4160 w 10100"/>
              <a:gd name="connsiteY176" fmla="*/ 10000 h 10317"/>
              <a:gd name="connsiteX177" fmla="*/ 4180 w 10100"/>
              <a:gd name="connsiteY177" fmla="*/ 10000 h 10317"/>
              <a:gd name="connsiteX178" fmla="*/ 4204 w 10100"/>
              <a:gd name="connsiteY178" fmla="*/ 10000 h 10317"/>
              <a:gd name="connsiteX179" fmla="*/ 4227 w 10100"/>
              <a:gd name="connsiteY179" fmla="*/ 10000 h 10317"/>
              <a:gd name="connsiteX180" fmla="*/ 4251 w 10100"/>
              <a:gd name="connsiteY180" fmla="*/ 10000 h 10317"/>
              <a:gd name="connsiteX181" fmla="*/ 4271 w 10100"/>
              <a:gd name="connsiteY181" fmla="*/ 10000 h 10317"/>
              <a:gd name="connsiteX182" fmla="*/ 4295 w 10100"/>
              <a:gd name="connsiteY182" fmla="*/ 10000 h 10317"/>
              <a:gd name="connsiteX183" fmla="*/ 4318 w 10100"/>
              <a:gd name="connsiteY183" fmla="*/ 10000 h 10317"/>
              <a:gd name="connsiteX184" fmla="*/ 4339 w 10100"/>
              <a:gd name="connsiteY184" fmla="*/ 10000 h 10317"/>
              <a:gd name="connsiteX185" fmla="*/ 4362 w 10100"/>
              <a:gd name="connsiteY185" fmla="*/ 10000 h 10317"/>
              <a:gd name="connsiteX186" fmla="*/ 4385 w 10100"/>
              <a:gd name="connsiteY186" fmla="*/ 10000 h 10317"/>
              <a:gd name="connsiteX187" fmla="*/ 4406 w 10100"/>
              <a:gd name="connsiteY187" fmla="*/ 10000 h 10317"/>
              <a:gd name="connsiteX188" fmla="*/ 4429 w 10100"/>
              <a:gd name="connsiteY188" fmla="*/ 10000 h 10317"/>
              <a:gd name="connsiteX189" fmla="*/ 4453 w 10100"/>
              <a:gd name="connsiteY189" fmla="*/ 10000 h 10317"/>
              <a:gd name="connsiteX190" fmla="*/ 4473 w 10100"/>
              <a:gd name="connsiteY190" fmla="*/ 10000 h 10317"/>
              <a:gd name="connsiteX191" fmla="*/ 4497 w 10100"/>
              <a:gd name="connsiteY191" fmla="*/ 10000 h 10317"/>
              <a:gd name="connsiteX192" fmla="*/ 4520 w 10100"/>
              <a:gd name="connsiteY192" fmla="*/ 10000 h 10317"/>
              <a:gd name="connsiteX193" fmla="*/ 4538 w 10100"/>
              <a:gd name="connsiteY193" fmla="*/ 10000 h 10317"/>
              <a:gd name="connsiteX194" fmla="*/ 4561 w 10100"/>
              <a:gd name="connsiteY194" fmla="*/ 10000 h 10317"/>
              <a:gd name="connsiteX195" fmla="*/ 4585 w 10100"/>
              <a:gd name="connsiteY195" fmla="*/ 10000 h 10317"/>
              <a:gd name="connsiteX196" fmla="*/ 4605 w 10100"/>
              <a:gd name="connsiteY196" fmla="*/ 10000 h 10317"/>
              <a:gd name="connsiteX197" fmla="*/ 4629 w 10100"/>
              <a:gd name="connsiteY197" fmla="*/ 10000 h 10317"/>
              <a:gd name="connsiteX198" fmla="*/ 4652 w 10100"/>
              <a:gd name="connsiteY198" fmla="*/ 10000 h 10317"/>
              <a:gd name="connsiteX199" fmla="*/ 4676 w 10100"/>
              <a:gd name="connsiteY199" fmla="*/ 10000 h 10317"/>
              <a:gd name="connsiteX200" fmla="*/ 4696 w 10100"/>
              <a:gd name="connsiteY200" fmla="*/ 10000 h 10317"/>
              <a:gd name="connsiteX201" fmla="*/ 4720 w 10100"/>
              <a:gd name="connsiteY201" fmla="*/ 10000 h 10317"/>
              <a:gd name="connsiteX202" fmla="*/ 4743 w 10100"/>
              <a:gd name="connsiteY202" fmla="*/ 10000 h 10317"/>
              <a:gd name="connsiteX203" fmla="*/ 4764 w 10100"/>
              <a:gd name="connsiteY203" fmla="*/ 10000 h 10317"/>
              <a:gd name="connsiteX204" fmla="*/ 4787 w 10100"/>
              <a:gd name="connsiteY204" fmla="*/ 10000 h 10317"/>
              <a:gd name="connsiteX205" fmla="*/ 4811 w 10100"/>
              <a:gd name="connsiteY205" fmla="*/ 10000 h 10317"/>
              <a:gd name="connsiteX206" fmla="*/ 4831 w 10100"/>
              <a:gd name="connsiteY206" fmla="*/ 10000 h 10317"/>
              <a:gd name="connsiteX207" fmla="*/ 4855 w 10100"/>
              <a:gd name="connsiteY207" fmla="*/ 10000 h 10317"/>
              <a:gd name="connsiteX208" fmla="*/ 4878 w 10100"/>
              <a:gd name="connsiteY208" fmla="*/ 10000 h 10317"/>
              <a:gd name="connsiteX209" fmla="*/ 4899 w 10100"/>
              <a:gd name="connsiteY209" fmla="*/ 10000 h 10317"/>
              <a:gd name="connsiteX210" fmla="*/ 4919 w 10100"/>
              <a:gd name="connsiteY210" fmla="*/ 10000 h 10317"/>
              <a:gd name="connsiteX211" fmla="*/ 4943 w 10100"/>
              <a:gd name="connsiteY211" fmla="*/ 10000 h 10317"/>
              <a:gd name="connsiteX212" fmla="*/ 4963 w 10100"/>
              <a:gd name="connsiteY212" fmla="*/ 10000 h 10317"/>
              <a:gd name="connsiteX213" fmla="*/ 4987 w 10100"/>
              <a:gd name="connsiteY213" fmla="*/ 10000 h 10317"/>
              <a:gd name="connsiteX214" fmla="*/ 5010 w 10100"/>
              <a:gd name="connsiteY214" fmla="*/ 10000 h 10317"/>
              <a:gd name="connsiteX215" fmla="*/ 5031 w 10100"/>
              <a:gd name="connsiteY215" fmla="*/ 10000 h 10317"/>
              <a:gd name="connsiteX216" fmla="*/ 5054 w 10100"/>
              <a:gd name="connsiteY216" fmla="*/ 10000 h 10317"/>
              <a:gd name="connsiteX217" fmla="*/ 5078 w 10100"/>
              <a:gd name="connsiteY217" fmla="*/ 10000 h 10317"/>
              <a:gd name="connsiteX218" fmla="*/ 5101 w 10100"/>
              <a:gd name="connsiteY218" fmla="*/ 10000 h 10317"/>
              <a:gd name="connsiteX219" fmla="*/ 5122 w 10100"/>
              <a:gd name="connsiteY219" fmla="*/ 10000 h 10317"/>
              <a:gd name="connsiteX220" fmla="*/ 5145 w 10100"/>
              <a:gd name="connsiteY220" fmla="*/ 10000 h 10317"/>
              <a:gd name="connsiteX221" fmla="*/ 5169 w 10100"/>
              <a:gd name="connsiteY221" fmla="*/ 10000 h 10317"/>
              <a:gd name="connsiteX222" fmla="*/ 5189 w 10100"/>
              <a:gd name="connsiteY222" fmla="*/ 10000 h 10317"/>
              <a:gd name="connsiteX223" fmla="*/ 5213 w 10100"/>
              <a:gd name="connsiteY223" fmla="*/ 10000 h 10317"/>
              <a:gd name="connsiteX224" fmla="*/ 5236 w 10100"/>
              <a:gd name="connsiteY224" fmla="*/ 10000 h 10317"/>
              <a:gd name="connsiteX225" fmla="*/ 5257 w 10100"/>
              <a:gd name="connsiteY225" fmla="*/ 10000 h 10317"/>
              <a:gd name="connsiteX226" fmla="*/ 5280 w 10100"/>
              <a:gd name="connsiteY226" fmla="*/ 10000 h 10317"/>
              <a:gd name="connsiteX227" fmla="*/ 5304 w 10100"/>
              <a:gd name="connsiteY227" fmla="*/ 10000 h 10317"/>
              <a:gd name="connsiteX228" fmla="*/ 5321 w 10100"/>
              <a:gd name="connsiteY228" fmla="*/ 10000 h 10317"/>
              <a:gd name="connsiteX229" fmla="*/ 5345 w 10100"/>
              <a:gd name="connsiteY229" fmla="*/ 10000 h 10317"/>
              <a:gd name="connsiteX230" fmla="*/ 5368 w 10100"/>
              <a:gd name="connsiteY230" fmla="*/ 10000 h 10317"/>
              <a:gd name="connsiteX231" fmla="*/ 5389 w 10100"/>
              <a:gd name="connsiteY231" fmla="*/ 10000 h 10317"/>
              <a:gd name="connsiteX232" fmla="*/ 5412 w 10100"/>
              <a:gd name="connsiteY232" fmla="*/ 10000 h 10317"/>
              <a:gd name="connsiteX233" fmla="*/ 5436 w 10100"/>
              <a:gd name="connsiteY233" fmla="*/ 10000 h 10317"/>
              <a:gd name="connsiteX234" fmla="*/ 5456 w 10100"/>
              <a:gd name="connsiteY234" fmla="*/ 10000 h 10317"/>
              <a:gd name="connsiteX235" fmla="*/ 5480 w 10100"/>
              <a:gd name="connsiteY235" fmla="*/ 10000 h 10317"/>
              <a:gd name="connsiteX236" fmla="*/ 5503 w 10100"/>
              <a:gd name="connsiteY236" fmla="*/ 10000 h 10317"/>
              <a:gd name="connsiteX237" fmla="*/ 5527 w 10100"/>
              <a:gd name="connsiteY237" fmla="*/ 10000 h 10317"/>
              <a:gd name="connsiteX238" fmla="*/ 5547 w 10100"/>
              <a:gd name="connsiteY238" fmla="*/ 10000 h 10317"/>
              <a:gd name="connsiteX239" fmla="*/ 5571 w 10100"/>
              <a:gd name="connsiteY239" fmla="*/ 10000 h 10317"/>
              <a:gd name="connsiteX240" fmla="*/ 5594 w 10100"/>
              <a:gd name="connsiteY240" fmla="*/ 10000 h 10317"/>
              <a:gd name="connsiteX241" fmla="*/ 5615 w 10100"/>
              <a:gd name="connsiteY241" fmla="*/ 10000 h 10317"/>
              <a:gd name="connsiteX242" fmla="*/ 5638 w 10100"/>
              <a:gd name="connsiteY242" fmla="*/ 10000 h 10317"/>
              <a:gd name="connsiteX243" fmla="*/ 5661 w 10100"/>
              <a:gd name="connsiteY243" fmla="*/ 10000 h 10317"/>
              <a:gd name="connsiteX244" fmla="*/ 5682 w 10100"/>
              <a:gd name="connsiteY244" fmla="*/ 10000 h 10317"/>
              <a:gd name="connsiteX245" fmla="*/ 5705 w 10100"/>
              <a:gd name="connsiteY245" fmla="*/ 10000 h 10317"/>
              <a:gd name="connsiteX246" fmla="*/ 5726 w 10100"/>
              <a:gd name="connsiteY246" fmla="*/ 10000 h 10317"/>
              <a:gd name="connsiteX247" fmla="*/ 5747 w 10100"/>
              <a:gd name="connsiteY247" fmla="*/ 10000 h 10317"/>
              <a:gd name="connsiteX248" fmla="*/ 5770 w 10100"/>
              <a:gd name="connsiteY248" fmla="*/ 10000 h 10317"/>
              <a:gd name="connsiteX249" fmla="*/ 5793 w 10100"/>
              <a:gd name="connsiteY249" fmla="*/ 10000 h 10317"/>
              <a:gd name="connsiteX250" fmla="*/ 5814 w 10100"/>
              <a:gd name="connsiteY250" fmla="*/ 10000 h 10317"/>
              <a:gd name="connsiteX251" fmla="*/ 5837 w 10100"/>
              <a:gd name="connsiteY251" fmla="*/ 10000 h 10317"/>
              <a:gd name="connsiteX252" fmla="*/ 5861 w 10100"/>
              <a:gd name="connsiteY252" fmla="*/ 10000 h 10317"/>
              <a:gd name="connsiteX253" fmla="*/ 5881 w 10100"/>
              <a:gd name="connsiteY253" fmla="*/ 10000 h 10317"/>
              <a:gd name="connsiteX254" fmla="*/ 5905 w 10100"/>
              <a:gd name="connsiteY254" fmla="*/ 10000 h 10317"/>
              <a:gd name="connsiteX255" fmla="*/ 5928 w 10100"/>
              <a:gd name="connsiteY255" fmla="*/ 10000 h 10317"/>
              <a:gd name="connsiteX256" fmla="*/ 5952 w 10100"/>
              <a:gd name="connsiteY256" fmla="*/ 10000 h 10317"/>
              <a:gd name="connsiteX257" fmla="*/ 5972 w 10100"/>
              <a:gd name="connsiteY257" fmla="*/ 10000 h 10317"/>
              <a:gd name="connsiteX258" fmla="*/ 5996 w 10100"/>
              <a:gd name="connsiteY258" fmla="*/ 10000 h 10317"/>
              <a:gd name="connsiteX259" fmla="*/ 6019 w 10100"/>
              <a:gd name="connsiteY259" fmla="*/ 10000 h 10317"/>
              <a:gd name="connsiteX260" fmla="*/ 6040 w 10100"/>
              <a:gd name="connsiteY260" fmla="*/ 10000 h 10317"/>
              <a:gd name="connsiteX261" fmla="*/ 6063 w 10100"/>
              <a:gd name="connsiteY261" fmla="*/ 10000 h 10317"/>
              <a:gd name="connsiteX262" fmla="*/ 6087 w 10100"/>
              <a:gd name="connsiteY262" fmla="*/ 10000 h 10317"/>
              <a:gd name="connsiteX263" fmla="*/ 6104 w 10100"/>
              <a:gd name="connsiteY263" fmla="*/ 10000 h 10317"/>
              <a:gd name="connsiteX264" fmla="*/ 6128 w 10100"/>
              <a:gd name="connsiteY264" fmla="*/ 10000 h 10317"/>
              <a:gd name="connsiteX265" fmla="*/ 6151 w 10100"/>
              <a:gd name="connsiteY265" fmla="*/ 10000 h 10317"/>
              <a:gd name="connsiteX266" fmla="*/ 6172 w 10100"/>
              <a:gd name="connsiteY266" fmla="*/ 10000 h 10317"/>
              <a:gd name="connsiteX267" fmla="*/ 6195 w 10100"/>
              <a:gd name="connsiteY267" fmla="*/ 10000 h 10317"/>
              <a:gd name="connsiteX268" fmla="*/ 6219 w 10100"/>
              <a:gd name="connsiteY268" fmla="*/ 10000 h 10317"/>
              <a:gd name="connsiteX269" fmla="*/ 6239 w 10100"/>
              <a:gd name="connsiteY269" fmla="*/ 10000 h 10317"/>
              <a:gd name="connsiteX270" fmla="*/ 6263 w 10100"/>
              <a:gd name="connsiteY270" fmla="*/ 10000 h 10317"/>
              <a:gd name="connsiteX271" fmla="*/ 6286 w 10100"/>
              <a:gd name="connsiteY271" fmla="*/ 10000 h 10317"/>
              <a:gd name="connsiteX272" fmla="*/ 6307 w 10100"/>
              <a:gd name="connsiteY272" fmla="*/ 10000 h 10317"/>
              <a:gd name="connsiteX273" fmla="*/ 6330 w 10100"/>
              <a:gd name="connsiteY273" fmla="*/ 10000 h 10317"/>
              <a:gd name="connsiteX274" fmla="*/ 6354 w 10100"/>
              <a:gd name="connsiteY274" fmla="*/ 10000 h 10317"/>
              <a:gd name="connsiteX275" fmla="*/ 6374 w 10100"/>
              <a:gd name="connsiteY275" fmla="*/ 10000 h 10317"/>
              <a:gd name="connsiteX276" fmla="*/ 6398 w 10100"/>
              <a:gd name="connsiteY276" fmla="*/ 10000 h 10317"/>
              <a:gd name="connsiteX277" fmla="*/ 6421 w 10100"/>
              <a:gd name="connsiteY277" fmla="*/ 10000 h 10317"/>
              <a:gd name="connsiteX278" fmla="*/ 6445 w 10100"/>
              <a:gd name="connsiteY278" fmla="*/ 10000 h 10317"/>
              <a:gd name="connsiteX279" fmla="*/ 6465 w 10100"/>
              <a:gd name="connsiteY279" fmla="*/ 10000 h 10317"/>
              <a:gd name="connsiteX280" fmla="*/ 6489 w 10100"/>
              <a:gd name="connsiteY280" fmla="*/ 10000 h 10317"/>
              <a:gd name="connsiteX281" fmla="*/ 6509 w 10100"/>
              <a:gd name="connsiteY281" fmla="*/ 10000 h 10317"/>
              <a:gd name="connsiteX282" fmla="*/ 6530 w 10100"/>
              <a:gd name="connsiteY282" fmla="*/ 10000 h 10317"/>
              <a:gd name="connsiteX283" fmla="*/ 6553 w 10100"/>
              <a:gd name="connsiteY283" fmla="*/ 10000 h 10317"/>
              <a:gd name="connsiteX284" fmla="*/ 6577 w 10100"/>
              <a:gd name="connsiteY284" fmla="*/ 10000 h 10317"/>
              <a:gd name="connsiteX285" fmla="*/ 6597 w 10100"/>
              <a:gd name="connsiteY285" fmla="*/ 10000 h 10317"/>
              <a:gd name="connsiteX286" fmla="*/ 6621 w 10100"/>
              <a:gd name="connsiteY286" fmla="*/ 10000 h 10317"/>
              <a:gd name="connsiteX287" fmla="*/ 6644 w 10100"/>
              <a:gd name="connsiteY287" fmla="*/ 10000 h 10317"/>
              <a:gd name="connsiteX288" fmla="*/ 6665 w 10100"/>
              <a:gd name="connsiteY288" fmla="*/ 10000 h 10317"/>
              <a:gd name="connsiteX289" fmla="*/ 6688 w 10100"/>
              <a:gd name="connsiteY289" fmla="*/ 10000 h 10317"/>
              <a:gd name="connsiteX290" fmla="*/ 6712 w 10100"/>
              <a:gd name="connsiteY290" fmla="*/ 10000 h 10317"/>
              <a:gd name="connsiteX291" fmla="*/ 6732 w 10100"/>
              <a:gd name="connsiteY291" fmla="*/ 10000 h 10317"/>
              <a:gd name="connsiteX292" fmla="*/ 6756 w 10100"/>
              <a:gd name="connsiteY292" fmla="*/ 10000 h 10317"/>
              <a:gd name="connsiteX293" fmla="*/ 6779 w 10100"/>
              <a:gd name="connsiteY293" fmla="*/ 10000 h 10317"/>
              <a:gd name="connsiteX294" fmla="*/ 6800 w 10100"/>
              <a:gd name="connsiteY294" fmla="*/ 10000 h 10317"/>
              <a:gd name="connsiteX295" fmla="*/ 6823 w 10100"/>
              <a:gd name="connsiteY295" fmla="*/ 10000 h 10317"/>
              <a:gd name="connsiteX296" fmla="*/ 6847 w 10100"/>
              <a:gd name="connsiteY296" fmla="*/ 10000 h 10317"/>
              <a:gd name="connsiteX297" fmla="*/ 6870 w 10100"/>
              <a:gd name="connsiteY297" fmla="*/ 10000 h 10317"/>
              <a:gd name="connsiteX298" fmla="*/ 6891 w 10100"/>
              <a:gd name="connsiteY298" fmla="*/ 10000 h 10317"/>
              <a:gd name="connsiteX299" fmla="*/ 6911 w 10100"/>
              <a:gd name="connsiteY299" fmla="*/ 10000 h 10317"/>
              <a:gd name="connsiteX300" fmla="*/ 6935 w 10100"/>
              <a:gd name="connsiteY300" fmla="*/ 10000 h 10317"/>
              <a:gd name="connsiteX301" fmla="*/ 6955 w 10100"/>
              <a:gd name="connsiteY301" fmla="*/ 10000 h 10317"/>
              <a:gd name="connsiteX302" fmla="*/ 6979 w 10100"/>
              <a:gd name="connsiteY302" fmla="*/ 10000 h 10317"/>
              <a:gd name="connsiteX303" fmla="*/ 7002 w 10100"/>
              <a:gd name="connsiteY303" fmla="*/ 10000 h 10317"/>
              <a:gd name="connsiteX304" fmla="*/ 7023 w 10100"/>
              <a:gd name="connsiteY304" fmla="*/ 10000 h 10317"/>
              <a:gd name="connsiteX305" fmla="*/ 7046 w 10100"/>
              <a:gd name="connsiteY305" fmla="*/ 10000 h 10317"/>
              <a:gd name="connsiteX306" fmla="*/ 7070 w 10100"/>
              <a:gd name="connsiteY306" fmla="*/ 10000 h 10317"/>
              <a:gd name="connsiteX307" fmla="*/ 7090 w 10100"/>
              <a:gd name="connsiteY307" fmla="*/ 10000 h 10317"/>
              <a:gd name="connsiteX308" fmla="*/ 7114 w 10100"/>
              <a:gd name="connsiteY308" fmla="*/ 10000 h 10317"/>
              <a:gd name="connsiteX309" fmla="*/ 7137 w 10100"/>
              <a:gd name="connsiteY309" fmla="*/ 10000 h 10317"/>
              <a:gd name="connsiteX310" fmla="*/ 7158 w 10100"/>
              <a:gd name="connsiteY310" fmla="*/ 10000 h 10317"/>
              <a:gd name="connsiteX311" fmla="*/ 7181 w 10100"/>
              <a:gd name="connsiteY311" fmla="*/ 10000 h 10317"/>
              <a:gd name="connsiteX312" fmla="*/ 7204 w 10100"/>
              <a:gd name="connsiteY312" fmla="*/ 10000 h 10317"/>
              <a:gd name="connsiteX313" fmla="*/ 7225 w 10100"/>
              <a:gd name="connsiteY313" fmla="*/ 10000 h 10317"/>
              <a:gd name="connsiteX314" fmla="*/ 7248 w 10100"/>
              <a:gd name="connsiteY314" fmla="*/ 10000 h 10317"/>
              <a:gd name="connsiteX315" fmla="*/ 7272 w 10100"/>
              <a:gd name="connsiteY315" fmla="*/ 10000 h 10317"/>
              <a:gd name="connsiteX316" fmla="*/ 7292 w 10100"/>
              <a:gd name="connsiteY316" fmla="*/ 10000 h 10317"/>
              <a:gd name="connsiteX317" fmla="*/ 7313 w 10100"/>
              <a:gd name="connsiteY317" fmla="*/ 10000 h 10317"/>
              <a:gd name="connsiteX318" fmla="*/ 7336 w 10100"/>
              <a:gd name="connsiteY318" fmla="*/ 10000 h 10317"/>
              <a:gd name="connsiteX319" fmla="*/ 7360 w 10100"/>
              <a:gd name="connsiteY319" fmla="*/ 10000 h 10317"/>
              <a:gd name="connsiteX320" fmla="*/ 7380 w 10100"/>
              <a:gd name="connsiteY320" fmla="*/ 10000 h 10317"/>
              <a:gd name="connsiteX321" fmla="*/ 7404 w 10100"/>
              <a:gd name="connsiteY321" fmla="*/ 10000 h 10317"/>
              <a:gd name="connsiteX322" fmla="*/ 7427 w 10100"/>
              <a:gd name="connsiteY322" fmla="*/ 10000 h 10317"/>
              <a:gd name="connsiteX323" fmla="*/ 7448 w 10100"/>
              <a:gd name="connsiteY323" fmla="*/ 10000 h 10317"/>
              <a:gd name="connsiteX324" fmla="*/ 7471 w 10100"/>
              <a:gd name="connsiteY324" fmla="*/ 10000 h 10317"/>
              <a:gd name="connsiteX325" fmla="*/ 7495 w 10100"/>
              <a:gd name="connsiteY325" fmla="*/ 10000 h 10317"/>
              <a:gd name="connsiteX326" fmla="*/ 7515 w 10100"/>
              <a:gd name="connsiteY326" fmla="*/ 10000 h 10317"/>
              <a:gd name="connsiteX327" fmla="*/ 7539 w 10100"/>
              <a:gd name="connsiteY327" fmla="*/ 10000 h 10317"/>
              <a:gd name="connsiteX328" fmla="*/ 7562 w 10100"/>
              <a:gd name="connsiteY328" fmla="*/ 10000 h 10317"/>
              <a:gd name="connsiteX329" fmla="*/ 7583 w 10100"/>
              <a:gd name="connsiteY329" fmla="*/ 10000 h 10317"/>
              <a:gd name="connsiteX330" fmla="*/ 7606 w 10100"/>
              <a:gd name="connsiteY330" fmla="*/ 10000 h 10317"/>
              <a:gd name="connsiteX331" fmla="*/ 7630 w 10100"/>
              <a:gd name="connsiteY331" fmla="*/ 10000 h 10317"/>
              <a:gd name="connsiteX332" fmla="*/ 7650 w 10100"/>
              <a:gd name="connsiteY332" fmla="*/ 10000 h 10317"/>
              <a:gd name="connsiteX333" fmla="*/ 7674 w 10100"/>
              <a:gd name="connsiteY333" fmla="*/ 10000 h 10317"/>
              <a:gd name="connsiteX334" fmla="*/ 7694 w 10100"/>
              <a:gd name="connsiteY334" fmla="*/ 10000 h 10317"/>
              <a:gd name="connsiteX335" fmla="*/ 7718 w 10100"/>
              <a:gd name="connsiteY335" fmla="*/ 10000 h 10317"/>
              <a:gd name="connsiteX336" fmla="*/ 7738 w 10100"/>
              <a:gd name="connsiteY336" fmla="*/ 10000 h 10317"/>
              <a:gd name="connsiteX337" fmla="*/ 7762 w 10100"/>
              <a:gd name="connsiteY337" fmla="*/ 10000 h 10317"/>
              <a:gd name="connsiteX338" fmla="*/ 7785 w 10100"/>
              <a:gd name="connsiteY338" fmla="*/ 10000 h 10317"/>
              <a:gd name="connsiteX339" fmla="*/ 7806 w 10100"/>
              <a:gd name="connsiteY339" fmla="*/ 10000 h 10317"/>
              <a:gd name="connsiteX340" fmla="*/ 7829 w 10100"/>
              <a:gd name="connsiteY340" fmla="*/ 10000 h 10317"/>
              <a:gd name="connsiteX341" fmla="*/ 7853 w 10100"/>
              <a:gd name="connsiteY341" fmla="*/ 10000 h 10317"/>
              <a:gd name="connsiteX342" fmla="*/ 7873 w 10100"/>
              <a:gd name="connsiteY342" fmla="*/ 10000 h 10317"/>
              <a:gd name="connsiteX343" fmla="*/ 7897 w 10100"/>
              <a:gd name="connsiteY343" fmla="*/ 10000 h 10317"/>
              <a:gd name="connsiteX344" fmla="*/ 7920 w 10100"/>
              <a:gd name="connsiteY344" fmla="*/ 10000 h 10317"/>
              <a:gd name="connsiteX345" fmla="*/ 7941 w 10100"/>
              <a:gd name="connsiteY345" fmla="*/ 10000 h 10317"/>
              <a:gd name="connsiteX346" fmla="*/ 7964 w 10100"/>
              <a:gd name="connsiteY346" fmla="*/ 10000 h 10317"/>
              <a:gd name="connsiteX347" fmla="*/ 7988 w 10100"/>
              <a:gd name="connsiteY347" fmla="*/ 10000 h 10317"/>
              <a:gd name="connsiteX348" fmla="*/ 8008 w 10100"/>
              <a:gd name="connsiteY348" fmla="*/ 10000 h 10317"/>
              <a:gd name="connsiteX349" fmla="*/ 8032 w 10100"/>
              <a:gd name="connsiteY349" fmla="*/ 10000 h 10317"/>
              <a:gd name="connsiteX350" fmla="*/ 8055 w 10100"/>
              <a:gd name="connsiteY350" fmla="*/ 10000 h 10317"/>
              <a:gd name="connsiteX351" fmla="*/ 8076 w 10100"/>
              <a:gd name="connsiteY351" fmla="*/ 10000 h 10317"/>
              <a:gd name="connsiteX352" fmla="*/ 8096 w 10100"/>
              <a:gd name="connsiteY352" fmla="*/ 10000 h 10317"/>
              <a:gd name="connsiteX353" fmla="*/ 8120 w 10100"/>
              <a:gd name="connsiteY353" fmla="*/ 10000 h 10317"/>
              <a:gd name="connsiteX354" fmla="*/ 8143 w 10100"/>
              <a:gd name="connsiteY354" fmla="*/ 10000 h 10317"/>
              <a:gd name="connsiteX355" fmla="*/ 8164 w 10100"/>
              <a:gd name="connsiteY355" fmla="*/ 10000 h 10317"/>
              <a:gd name="connsiteX356" fmla="*/ 8187 w 10100"/>
              <a:gd name="connsiteY356" fmla="*/ 10000 h 10317"/>
              <a:gd name="connsiteX357" fmla="*/ 8211 w 10100"/>
              <a:gd name="connsiteY357" fmla="*/ 10000 h 10317"/>
              <a:gd name="connsiteX358" fmla="*/ 8231 w 10100"/>
              <a:gd name="connsiteY358" fmla="*/ 10000 h 10317"/>
              <a:gd name="connsiteX359" fmla="*/ 8255 w 10100"/>
              <a:gd name="connsiteY359" fmla="*/ 10000 h 10317"/>
              <a:gd name="connsiteX360" fmla="*/ 8278 w 10100"/>
              <a:gd name="connsiteY360" fmla="*/ 10000 h 10317"/>
              <a:gd name="connsiteX361" fmla="*/ 8299 w 10100"/>
              <a:gd name="connsiteY361" fmla="*/ 10000 h 10317"/>
              <a:gd name="connsiteX362" fmla="*/ 8322 w 10100"/>
              <a:gd name="connsiteY362" fmla="*/ 10000 h 10317"/>
              <a:gd name="connsiteX363" fmla="*/ 8346 w 10100"/>
              <a:gd name="connsiteY363" fmla="*/ 10000 h 10317"/>
              <a:gd name="connsiteX364" fmla="*/ 8366 w 10100"/>
              <a:gd name="connsiteY364" fmla="*/ 10000 h 10317"/>
              <a:gd name="connsiteX365" fmla="*/ 8390 w 10100"/>
              <a:gd name="connsiteY365" fmla="*/ 10000 h 10317"/>
              <a:gd name="connsiteX366" fmla="*/ 8413 w 10100"/>
              <a:gd name="connsiteY366" fmla="*/ 10000 h 10317"/>
              <a:gd name="connsiteX367" fmla="*/ 8434 w 10100"/>
              <a:gd name="connsiteY367" fmla="*/ 10000 h 10317"/>
              <a:gd name="connsiteX368" fmla="*/ 8457 w 10100"/>
              <a:gd name="connsiteY368" fmla="*/ 10000 h 10317"/>
              <a:gd name="connsiteX369" fmla="*/ 8478 w 10100"/>
              <a:gd name="connsiteY369" fmla="*/ 10000 h 10317"/>
              <a:gd name="connsiteX370" fmla="*/ 8501 w 10100"/>
              <a:gd name="connsiteY370" fmla="*/ 10000 h 10317"/>
              <a:gd name="connsiteX371" fmla="*/ 8522 w 10100"/>
              <a:gd name="connsiteY371" fmla="*/ 10000 h 10317"/>
              <a:gd name="connsiteX372" fmla="*/ 8545 w 10100"/>
              <a:gd name="connsiteY372" fmla="*/ 10000 h 10317"/>
              <a:gd name="connsiteX373" fmla="*/ 8568 w 10100"/>
              <a:gd name="connsiteY373" fmla="*/ 10000 h 10317"/>
              <a:gd name="connsiteX374" fmla="*/ 8589 w 10100"/>
              <a:gd name="connsiteY374" fmla="*/ 10000 h 10317"/>
              <a:gd name="connsiteX375" fmla="*/ 8612 w 10100"/>
              <a:gd name="connsiteY375" fmla="*/ 10000 h 10317"/>
              <a:gd name="connsiteX376" fmla="*/ 8636 w 10100"/>
              <a:gd name="connsiteY376" fmla="*/ 10000 h 10317"/>
              <a:gd name="connsiteX377" fmla="*/ 8656 w 10100"/>
              <a:gd name="connsiteY377" fmla="*/ 10000 h 10317"/>
              <a:gd name="connsiteX378" fmla="*/ 8680 w 10100"/>
              <a:gd name="connsiteY378" fmla="*/ 10000 h 10317"/>
              <a:gd name="connsiteX379" fmla="*/ 8703 w 10100"/>
              <a:gd name="connsiteY379" fmla="*/ 10000 h 10317"/>
              <a:gd name="connsiteX380" fmla="*/ 8724 w 10100"/>
              <a:gd name="connsiteY380" fmla="*/ 10000 h 10317"/>
              <a:gd name="connsiteX381" fmla="*/ 8747 w 10100"/>
              <a:gd name="connsiteY381" fmla="*/ 10000 h 10317"/>
              <a:gd name="connsiteX382" fmla="*/ 8771 w 10100"/>
              <a:gd name="connsiteY382" fmla="*/ 10000 h 10317"/>
              <a:gd name="connsiteX383" fmla="*/ 8791 w 10100"/>
              <a:gd name="connsiteY383" fmla="*/ 10000 h 10317"/>
              <a:gd name="connsiteX384" fmla="*/ 8815 w 10100"/>
              <a:gd name="connsiteY384" fmla="*/ 10000 h 10317"/>
              <a:gd name="connsiteX385" fmla="*/ 8838 w 10100"/>
              <a:gd name="connsiteY385" fmla="*/ 10000 h 10317"/>
              <a:gd name="connsiteX386" fmla="*/ 8859 w 10100"/>
              <a:gd name="connsiteY386" fmla="*/ 10000 h 10317"/>
              <a:gd name="connsiteX387" fmla="*/ 8879 w 10100"/>
              <a:gd name="connsiteY387" fmla="*/ 10000 h 10317"/>
              <a:gd name="connsiteX388" fmla="*/ 8903 w 10100"/>
              <a:gd name="connsiteY388" fmla="*/ 10000 h 10317"/>
              <a:gd name="connsiteX389" fmla="*/ 8923 w 10100"/>
              <a:gd name="connsiteY389" fmla="*/ 10000 h 10317"/>
              <a:gd name="connsiteX390" fmla="*/ 8947 w 10100"/>
              <a:gd name="connsiteY390" fmla="*/ 10000 h 10317"/>
              <a:gd name="connsiteX391" fmla="*/ 8970 w 10100"/>
              <a:gd name="connsiteY391" fmla="*/ 10000 h 10317"/>
              <a:gd name="connsiteX392" fmla="*/ 8994 w 10100"/>
              <a:gd name="connsiteY392" fmla="*/ 10000 h 10317"/>
              <a:gd name="connsiteX393" fmla="*/ 9014 w 10100"/>
              <a:gd name="connsiteY393" fmla="*/ 10000 h 10317"/>
              <a:gd name="connsiteX394" fmla="*/ 9038 w 10100"/>
              <a:gd name="connsiteY394" fmla="*/ 10000 h 10317"/>
              <a:gd name="connsiteX395" fmla="*/ 9061 w 10100"/>
              <a:gd name="connsiteY395" fmla="*/ 10000 h 10317"/>
              <a:gd name="connsiteX396" fmla="*/ 9082 w 10100"/>
              <a:gd name="connsiteY396" fmla="*/ 10000 h 10317"/>
              <a:gd name="connsiteX397" fmla="*/ 9105 w 10100"/>
              <a:gd name="connsiteY397" fmla="*/ 10000 h 10317"/>
              <a:gd name="connsiteX398" fmla="*/ 9129 w 10100"/>
              <a:gd name="connsiteY398" fmla="*/ 10000 h 10317"/>
              <a:gd name="connsiteX399" fmla="*/ 9149 w 10100"/>
              <a:gd name="connsiteY399" fmla="*/ 10000 h 10317"/>
              <a:gd name="connsiteX400" fmla="*/ 9173 w 10100"/>
              <a:gd name="connsiteY400" fmla="*/ 10000 h 10317"/>
              <a:gd name="connsiteX401" fmla="*/ 9196 w 10100"/>
              <a:gd name="connsiteY401" fmla="*/ 10000 h 10317"/>
              <a:gd name="connsiteX402" fmla="*/ 9217 w 10100"/>
              <a:gd name="connsiteY402" fmla="*/ 10000 h 10317"/>
              <a:gd name="connsiteX403" fmla="*/ 9240 w 10100"/>
              <a:gd name="connsiteY403" fmla="*/ 10000 h 10317"/>
              <a:gd name="connsiteX404" fmla="*/ 9264 w 10100"/>
              <a:gd name="connsiteY404" fmla="*/ 10000 h 10317"/>
              <a:gd name="connsiteX405" fmla="*/ 9281 w 10100"/>
              <a:gd name="connsiteY405" fmla="*/ 10000 h 10317"/>
              <a:gd name="connsiteX406" fmla="*/ 9305 w 10100"/>
              <a:gd name="connsiteY406" fmla="*/ 10000 h 10317"/>
              <a:gd name="connsiteX407" fmla="*/ 9328 w 10100"/>
              <a:gd name="connsiteY407" fmla="*/ 10000 h 10317"/>
              <a:gd name="connsiteX408" fmla="*/ 9349 w 10100"/>
              <a:gd name="connsiteY408" fmla="*/ 10000 h 10317"/>
              <a:gd name="connsiteX409" fmla="*/ 9372 w 10100"/>
              <a:gd name="connsiteY409" fmla="*/ 10000 h 10317"/>
              <a:gd name="connsiteX410" fmla="*/ 9396 w 10100"/>
              <a:gd name="connsiteY410" fmla="*/ 10000 h 10317"/>
              <a:gd name="connsiteX411" fmla="*/ 9419 w 10100"/>
              <a:gd name="connsiteY411" fmla="*/ 10000 h 10317"/>
              <a:gd name="connsiteX412" fmla="*/ 9440 w 10100"/>
              <a:gd name="connsiteY412" fmla="*/ 10000 h 10317"/>
              <a:gd name="connsiteX413" fmla="*/ 9463 w 10100"/>
              <a:gd name="connsiteY413" fmla="*/ 10000 h 10317"/>
              <a:gd name="connsiteX414" fmla="*/ 9487 w 10100"/>
              <a:gd name="connsiteY414" fmla="*/ 10000 h 10317"/>
              <a:gd name="connsiteX415" fmla="*/ 9507 w 10100"/>
              <a:gd name="connsiteY415" fmla="*/ 10000 h 10317"/>
              <a:gd name="connsiteX416" fmla="*/ 9531 w 10100"/>
              <a:gd name="connsiteY416" fmla="*/ 10000 h 10317"/>
              <a:gd name="connsiteX417" fmla="*/ 9554 w 10100"/>
              <a:gd name="connsiteY417" fmla="*/ 10000 h 10317"/>
              <a:gd name="connsiteX418" fmla="*/ 9575 w 10100"/>
              <a:gd name="connsiteY418" fmla="*/ 10000 h 10317"/>
              <a:gd name="connsiteX419" fmla="*/ 9598 w 10100"/>
              <a:gd name="connsiteY419" fmla="*/ 10000 h 10317"/>
              <a:gd name="connsiteX420" fmla="*/ 9622 w 10100"/>
              <a:gd name="connsiteY420" fmla="*/ 10000 h 10317"/>
              <a:gd name="connsiteX421" fmla="*/ 9642 w 10100"/>
              <a:gd name="connsiteY421" fmla="*/ 10000 h 10317"/>
              <a:gd name="connsiteX422" fmla="*/ 9663 w 10100"/>
              <a:gd name="connsiteY422" fmla="*/ 10000 h 10317"/>
              <a:gd name="connsiteX423" fmla="*/ 9686 w 10100"/>
              <a:gd name="connsiteY423" fmla="*/ 10000 h 10317"/>
              <a:gd name="connsiteX424" fmla="*/ 9707 w 10100"/>
              <a:gd name="connsiteY424" fmla="*/ 10000 h 10317"/>
              <a:gd name="connsiteX425" fmla="*/ 9730 w 10100"/>
              <a:gd name="connsiteY425" fmla="*/ 10000 h 10317"/>
              <a:gd name="connsiteX426" fmla="*/ 9754 w 10100"/>
              <a:gd name="connsiteY426" fmla="*/ 10000 h 10317"/>
              <a:gd name="connsiteX427" fmla="*/ 9774 w 10100"/>
              <a:gd name="connsiteY427" fmla="*/ 10000 h 10317"/>
              <a:gd name="connsiteX428" fmla="*/ 9798 w 10100"/>
              <a:gd name="connsiteY428" fmla="*/ 10000 h 10317"/>
              <a:gd name="connsiteX429" fmla="*/ 9821 w 10100"/>
              <a:gd name="connsiteY429" fmla="*/ 10000 h 10317"/>
              <a:gd name="connsiteX430" fmla="*/ 9845 w 10100"/>
              <a:gd name="connsiteY430" fmla="*/ 10000 h 10317"/>
              <a:gd name="connsiteX431" fmla="*/ 9865 w 10100"/>
              <a:gd name="connsiteY431" fmla="*/ 10000 h 10317"/>
              <a:gd name="connsiteX432" fmla="*/ 9889 w 10100"/>
              <a:gd name="connsiteY432" fmla="*/ 10000 h 10317"/>
              <a:gd name="connsiteX433" fmla="*/ 9912 w 10100"/>
              <a:gd name="connsiteY433" fmla="*/ 10000 h 10317"/>
              <a:gd name="connsiteX434" fmla="*/ 9933 w 10100"/>
              <a:gd name="connsiteY434" fmla="*/ 10000 h 10317"/>
              <a:gd name="connsiteX435" fmla="*/ 9956 w 10100"/>
              <a:gd name="connsiteY435" fmla="*/ 10000 h 10317"/>
              <a:gd name="connsiteX436" fmla="*/ 9979 w 10100"/>
              <a:gd name="connsiteY436" fmla="*/ 10000 h 10317"/>
              <a:gd name="connsiteX437" fmla="*/ 10100 w 10100"/>
              <a:gd name="connsiteY437" fmla="*/ 10317 h 10317"/>
              <a:gd name="connsiteX0" fmla="*/ 0 w 9979"/>
              <a:gd name="connsiteY0" fmla="*/ 10000 h 10000"/>
              <a:gd name="connsiteX1" fmla="*/ 21 w 9979"/>
              <a:gd name="connsiteY1" fmla="*/ 10000 h 10000"/>
              <a:gd name="connsiteX2" fmla="*/ 44 w 9979"/>
              <a:gd name="connsiteY2" fmla="*/ 10000 h 10000"/>
              <a:gd name="connsiteX3" fmla="*/ 67 w 9979"/>
              <a:gd name="connsiteY3" fmla="*/ 10000 h 10000"/>
              <a:gd name="connsiteX4" fmla="*/ 88 w 9979"/>
              <a:gd name="connsiteY4" fmla="*/ 10000 h 10000"/>
              <a:gd name="connsiteX5" fmla="*/ 111 w 9979"/>
              <a:gd name="connsiteY5" fmla="*/ 10000 h 10000"/>
              <a:gd name="connsiteX6" fmla="*/ 135 w 9979"/>
              <a:gd name="connsiteY6" fmla="*/ 10000 h 10000"/>
              <a:gd name="connsiteX7" fmla="*/ 155 w 9979"/>
              <a:gd name="connsiteY7" fmla="*/ 10000 h 10000"/>
              <a:gd name="connsiteX8" fmla="*/ 176 w 9979"/>
              <a:gd name="connsiteY8" fmla="*/ 10000 h 10000"/>
              <a:gd name="connsiteX9" fmla="*/ 199 w 9979"/>
              <a:gd name="connsiteY9" fmla="*/ 10000 h 10000"/>
              <a:gd name="connsiteX10" fmla="*/ 220 w 9979"/>
              <a:gd name="connsiteY10" fmla="*/ 10000 h 10000"/>
              <a:gd name="connsiteX11" fmla="*/ 243 w 9979"/>
              <a:gd name="connsiteY11" fmla="*/ 10000 h 10000"/>
              <a:gd name="connsiteX12" fmla="*/ 267 w 9979"/>
              <a:gd name="connsiteY12" fmla="*/ 10000 h 10000"/>
              <a:gd name="connsiteX13" fmla="*/ 287 w 9979"/>
              <a:gd name="connsiteY13" fmla="*/ 10000 h 10000"/>
              <a:gd name="connsiteX14" fmla="*/ 311 w 9979"/>
              <a:gd name="connsiteY14" fmla="*/ 10000 h 10000"/>
              <a:gd name="connsiteX15" fmla="*/ 334 w 9979"/>
              <a:gd name="connsiteY15" fmla="*/ 10000 h 10000"/>
              <a:gd name="connsiteX16" fmla="*/ 358 w 9979"/>
              <a:gd name="connsiteY16" fmla="*/ 10000 h 10000"/>
              <a:gd name="connsiteX17" fmla="*/ 378 w 9979"/>
              <a:gd name="connsiteY17" fmla="*/ 10000 h 10000"/>
              <a:gd name="connsiteX18" fmla="*/ 402 w 9979"/>
              <a:gd name="connsiteY18" fmla="*/ 10000 h 10000"/>
              <a:gd name="connsiteX19" fmla="*/ 425 w 9979"/>
              <a:gd name="connsiteY19" fmla="*/ 10000 h 10000"/>
              <a:gd name="connsiteX20" fmla="*/ 446 w 9979"/>
              <a:gd name="connsiteY20" fmla="*/ 10000 h 10000"/>
              <a:gd name="connsiteX21" fmla="*/ 469 w 9979"/>
              <a:gd name="connsiteY21" fmla="*/ 10000 h 10000"/>
              <a:gd name="connsiteX22" fmla="*/ 493 w 9979"/>
              <a:gd name="connsiteY22" fmla="*/ 10000 h 10000"/>
              <a:gd name="connsiteX23" fmla="*/ 513 w 9979"/>
              <a:gd name="connsiteY23" fmla="*/ 10000 h 10000"/>
              <a:gd name="connsiteX24" fmla="*/ 537 w 9979"/>
              <a:gd name="connsiteY24" fmla="*/ 10000 h 10000"/>
              <a:gd name="connsiteX25" fmla="*/ 560 w 9979"/>
              <a:gd name="connsiteY25" fmla="*/ 10000 h 10000"/>
              <a:gd name="connsiteX26" fmla="*/ 578 w 9979"/>
              <a:gd name="connsiteY26" fmla="*/ 10000 h 10000"/>
              <a:gd name="connsiteX27" fmla="*/ 601 w 9979"/>
              <a:gd name="connsiteY27" fmla="*/ 10000 h 10000"/>
              <a:gd name="connsiteX28" fmla="*/ 625 w 9979"/>
              <a:gd name="connsiteY28" fmla="*/ 10000 h 10000"/>
              <a:gd name="connsiteX29" fmla="*/ 645 w 9979"/>
              <a:gd name="connsiteY29" fmla="*/ 10000 h 10000"/>
              <a:gd name="connsiteX30" fmla="*/ 669 w 9979"/>
              <a:gd name="connsiteY30" fmla="*/ 10000 h 10000"/>
              <a:gd name="connsiteX31" fmla="*/ 692 w 9979"/>
              <a:gd name="connsiteY31" fmla="*/ 10000 h 10000"/>
              <a:gd name="connsiteX32" fmla="*/ 713 w 9979"/>
              <a:gd name="connsiteY32" fmla="*/ 10000 h 10000"/>
              <a:gd name="connsiteX33" fmla="*/ 736 w 9979"/>
              <a:gd name="connsiteY33" fmla="*/ 10000 h 10000"/>
              <a:gd name="connsiteX34" fmla="*/ 760 w 9979"/>
              <a:gd name="connsiteY34" fmla="*/ 9996 h 10000"/>
              <a:gd name="connsiteX35" fmla="*/ 783 w 9979"/>
              <a:gd name="connsiteY35" fmla="*/ 9996 h 10000"/>
              <a:gd name="connsiteX36" fmla="*/ 804 w 9979"/>
              <a:gd name="connsiteY36" fmla="*/ 9991 h 10000"/>
              <a:gd name="connsiteX37" fmla="*/ 827 w 9979"/>
              <a:gd name="connsiteY37" fmla="*/ 9991 h 10000"/>
              <a:gd name="connsiteX38" fmla="*/ 851 w 9979"/>
              <a:gd name="connsiteY38" fmla="*/ 9987 h 10000"/>
              <a:gd name="connsiteX39" fmla="*/ 871 w 9979"/>
              <a:gd name="connsiteY39" fmla="*/ 9978 h 10000"/>
              <a:gd name="connsiteX40" fmla="*/ 895 w 9979"/>
              <a:gd name="connsiteY40" fmla="*/ 9961 h 10000"/>
              <a:gd name="connsiteX41" fmla="*/ 918 w 9979"/>
              <a:gd name="connsiteY41" fmla="*/ 9939 h 10000"/>
              <a:gd name="connsiteX42" fmla="*/ 939 w 9979"/>
              <a:gd name="connsiteY42" fmla="*/ 9909 h 10000"/>
              <a:gd name="connsiteX43" fmla="*/ 962 w 9979"/>
              <a:gd name="connsiteY43" fmla="*/ 9866 h 10000"/>
              <a:gd name="connsiteX44" fmla="*/ 983 w 9979"/>
              <a:gd name="connsiteY44" fmla="*/ 9801 h 10000"/>
              <a:gd name="connsiteX45" fmla="*/ 1003 w 9979"/>
              <a:gd name="connsiteY45" fmla="*/ 9715 h 10000"/>
              <a:gd name="connsiteX46" fmla="*/ 1027 w 9979"/>
              <a:gd name="connsiteY46" fmla="*/ 9593 h 10000"/>
              <a:gd name="connsiteX47" fmla="*/ 1050 w 9979"/>
              <a:gd name="connsiteY47" fmla="*/ 9438 h 10000"/>
              <a:gd name="connsiteX48" fmla="*/ 1071 w 9979"/>
              <a:gd name="connsiteY48" fmla="*/ 9234 h 10000"/>
              <a:gd name="connsiteX49" fmla="*/ 1094 w 9979"/>
              <a:gd name="connsiteY49" fmla="*/ 8971 h 10000"/>
              <a:gd name="connsiteX50" fmla="*/ 1118 w 9979"/>
              <a:gd name="connsiteY50" fmla="*/ 8646 h 10000"/>
              <a:gd name="connsiteX51" fmla="*/ 1138 w 9979"/>
              <a:gd name="connsiteY51" fmla="*/ 8248 h 10000"/>
              <a:gd name="connsiteX52" fmla="*/ 1162 w 9979"/>
              <a:gd name="connsiteY52" fmla="*/ 7777 h 10000"/>
              <a:gd name="connsiteX53" fmla="*/ 1185 w 9979"/>
              <a:gd name="connsiteY53" fmla="*/ 7228 h 10000"/>
              <a:gd name="connsiteX54" fmla="*/ 1206 w 9979"/>
              <a:gd name="connsiteY54" fmla="*/ 6596 h 10000"/>
              <a:gd name="connsiteX55" fmla="*/ 1229 w 9979"/>
              <a:gd name="connsiteY55" fmla="*/ 5904 h 10000"/>
              <a:gd name="connsiteX56" fmla="*/ 1253 w 9979"/>
              <a:gd name="connsiteY56" fmla="*/ 5147 h 10000"/>
              <a:gd name="connsiteX57" fmla="*/ 1276 w 9979"/>
              <a:gd name="connsiteY57" fmla="*/ 4360 h 10000"/>
              <a:gd name="connsiteX58" fmla="*/ 1297 w 9979"/>
              <a:gd name="connsiteY58" fmla="*/ 3551 h 10000"/>
              <a:gd name="connsiteX59" fmla="*/ 1320 w 9979"/>
              <a:gd name="connsiteY59" fmla="*/ 2764 h 10000"/>
              <a:gd name="connsiteX60" fmla="*/ 1344 w 9979"/>
              <a:gd name="connsiteY60" fmla="*/ 2016 h 10000"/>
              <a:gd name="connsiteX61" fmla="*/ 1361 w 9979"/>
              <a:gd name="connsiteY61" fmla="*/ 1349 h 10000"/>
              <a:gd name="connsiteX62" fmla="*/ 1385 w 9979"/>
              <a:gd name="connsiteY62" fmla="*/ 787 h 10000"/>
              <a:gd name="connsiteX63" fmla="*/ 1408 w 9979"/>
              <a:gd name="connsiteY63" fmla="*/ 363 h 10000"/>
              <a:gd name="connsiteX64" fmla="*/ 1429 w 9979"/>
              <a:gd name="connsiteY64" fmla="*/ 99 h 10000"/>
              <a:gd name="connsiteX65" fmla="*/ 1452 w 9979"/>
              <a:gd name="connsiteY65" fmla="*/ 0 h 10000"/>
              <a:gd name="connsiteX66" fmla="*/ 1476 w 9979"/>
              <a:gd name="connsiteY66" fmla="*/ 78 h 10000"/>
              <a:gd name="connsiteX67" fmla="*/ 1496 w 9979"/>
              <a:gd name="connsiteY67" fmla="*/ 329 h 10000"/>
              <a:gd name="connsiteX68" fmla="*/ 1520 w 9979"/>
              <a:gd name="connsiteY68" fmla="*/ 735 h 10000"/>
              <a:gd name="connsiteX69" fmla="*/ 1543 w 9979"/>
              <a:gd name="connsiteY69" fmla="*/ 1285 h 10000"/>
              <a:gd name="connsiteX70" fmla="*/ 1564 w 9979"/>
              <a:gd name="connsiteY70" fmla="*/ 1946 h 10000"/>
              <a:gd name="connsiteX71" fmla="*/ 1587 w 9979"/>
              <a:gd name="connsiteY71" fmla="*/ 2682 h 10000"/>
              <a:gd name="connsiteX72" fmla="*/ 1610 w 9979"/>
              <a:gd name="connsiteY72" fmla="*/ 3469 h 10000"/>
              <a:gd name="connsiteX73" fmla="*/ 1631 w 9979"/>
              <a:gd name="connsiteY73" fmla="*/ 4273 h 10000"/>
              <a:gd name="connsiteX74" fmla="*/ 1654 w 9979"/>
              <a:gd name="connsiteY74" fmla="*/ 5069 h 10000"/>
              <a:gd name="connsiteX75" fmla="*/ 1678 w 9979"/>
              <a:gd name="connsiteY75" fmla="*/ 5830 h 10000"/>
              <a:gd name="connsiteX76" fmla="*/ 1701 w 9979"/>
              <a:gd name="connsiteY76" fmla="*/ 6531 h 10000"/>
              <a:gd name="connsiteX77" fmla="*/ 1722 w 9979"/>
              <a:gd name="connsiteY77" fmla="*/ 7167 h 10000"/>
              <a:gd name="connsiteX78" fmla="*/ 1745 w 9979"/>
              <a:gd name="connsiteY78" fmla="*/ 7725 h 10000"/>
              <a:gd name="connsiteX79" fmla="*/ 1766 w 9979"/>
              <a:gd name="connsiteY79" fmla="*/ 8205 h 10000"/>
              <a:gd name="connsiteX80" fmla="*/ 1786 w 9979"/>
              <a:gd name="connsiteY80" fmla="*/ 8612 h 10000"/>
              <a:gd name="connsiteX81" fmla="*/ 1810 w 9979"/>
              <a:gd name="connsiteY81" fmla="*/ 8945 h 10000"/>
              <a:gd name="connsiteX82" fmla="*/ 1833 w 9979"/>
              <a:gd name="connsiteY82" fmla="*/ 9208 h 10000"/>
              <a:gd name="connsiteX83" fmla="*/ 1854 w 9979"/>
              <a:gd name="connsiteY83" fmla="*/ 9420 h 10000"/>
              <a:gd name="connsiteX84" fmla="*/ 1877 w 9979"/>
              <a:gd name="connsiteY84" fmla="*/ 9580 h 10000"/>
              <a:gd name="connsiteX85" fmla="*/ 1901 w 9979"/>
              <a:gd name="connsiteY85" fmla="*/ 9702 h 10000"/>
              <a:gd name="connsiteX86" fmla="*/ 1921 w 9979"/>
              <a:gd name="connsiteY86" fmla="*/ 9792 h 10000"/>
              <a:gd name="connsiteX87" fmla="*/ 1945 w 9979"/>
              <a:gd name="connsiteY87" fmla="*/ 9862 h 10000"/>
              <a:gd name="connsiteX88" fmla="*/ 1968 w 9979"/>
              <a:gd name="connsiteY88" fmla="*/ 9905 h 10000"/>
              <a:gd name="connsiteX89" fmla="*/ 1989 w 9979"/>
              <a:gd name="connsiteY89" fmla="*/ 9939 h 10000"/>
              <a:gd name="connsiteX90" fmla="*/ 2012 w 9979"/>
              <a:gd name="connsiteY90" fmla="*/ 9961 h 10000"/>
              <a:gd name="connsiteX91" fmla="*/ 2036 w 9979"/>
              <a:gd name="connsiteY91" fmla="*/ 9974 h 10000"/>
              <a:gd name="connsiteX92" fmla="*/ 2056 w 9979"/>
              <a:gd name="connsiteY92" fmla="*/ 9987 h 10000"/>
              <a:gd name="connsiteX93" fmla="*/ 2080 w 9979"/>
              <a:gd name="connsiteY93" fmla="*/ 9991 h 10000"/>
              <a:gd name="connsiteX94" fmla="*/ 2103 w 9979"/>
              <a:gd name="connsiteY94" fmla="*/ 9991 h 10000"/>
              <a:gd name="connsiteX95" fmla="*/ 2127 w 9979"/>
              <a:gd name="connsiteY95" fmla="*/ 9996 h 10000"/>
              <a:gd name="connsiteX96" fmla="*/ 2147 w 9979"/>
              <a:gd name="connsiteY96" fmla="*/ 9996 h 10000"/>
              <a:gd name="connsiteX97" fmla="*/ 2168 w 9979"/>
              <a:gd name="connsiteY97" fmla="*/ 9996 h 10000"/>
              <a:gd name="connsiteX98" fmla="*/ 2191 w 9979"/>
              <a:gd name="connsiteY98" fmla="*/ 10000 h 10000"/>
              <a:gd name="connsiteX99" fmla="*/ 2212 w 9979"/>
              <a:gd name="connsiteY99" fmla="*/ 10000 h 10000"/>
              <a:gd name="connsiteX100" fmla="*/ 2235 w 9979"/>
              <a:gd name="connsiteY100" fmla="*/ 10000 h 10000"/>
              <a:gd name="connsiteX101" fmla="*/ 2259 w 9979"/>
              <a:gd name="connsiteY101" fmla="*/ 10000 h 10000"/>
              <a:gd name="connsiteX102" fmla="*/ 2279 w 9979"/>
              <a:gd name="connsiteY102" fmla="*/ 10000 h 10000"/>
              <a:gd name="connsiteX103" fmla="*/ 2303 w 9979"/>
              <a:gd name="connsiteY103" fmla="*/ 10000 h 10000"/>
              <a:gd name="connsiteX104" fmla="*/ 2326 w 9979"/>
              <a:gd name="connsiteY104" fmla="*/ 10000 h 10000"/>
              <a:gd name="connsiteX105" fmla="*/ 2347 w 9979"/>
              <a:gd name="connsiteY105" fmla="*/ 10000 h 10000"/>
              <a:gd name="connsiteX106" fmla="*/ 2370 w 9979"/>
              <a:gd name="connsiteY106" fmla="*/ 10000 h 10000"/>
              <a:gd name="connsiteX107" fmla="*/ 2394 w 9979"/>
              <a:gd name="connsiteY107" fmla="*/ 10000 h 10000"/>
              <a:gd name="connsiteX108" fmla="*/ 2414 w 9979"/>
              <a:gd name="connsiteY108" fmla="*/ 10000 h 10000"/>
              <a:gd name="connsiteX109" fmla="*/ 2461 w 9979"/>
              <a:gd name="connsiteY109" fmla="*/ 10000 h 10000"/>
              <a:gd name="connsiteX110" fmla="*/ 2482 w 9979"/>
              <a:gd name="connsiteY110" fmla="*/ 10000 h 10000"/>
              <a:gd name="connsiteX111" fmla="*/ 2505 w 9979"/>
              <a:gd name="connsiteY111" fmla="*/ 10000 h 10000"/>
              <a:gd name="connsiteX112" fmla="*/ 2529 w 9979"/>
              <a:gd name="connsiteY112" fmla="*/ 10000 h 10000"/>
              <a:gd name="connsiteX113" fmla="*/ 2549 w 9979"/>
              <a:gd name="connsiteY113" fmla="*/ 10000 h 10000"/>
              <a:gd name="connsiteX114" fmla="*/ 2570 w 9979"/>
              <a:gd name="connsiteY114" fmla="*/ 10000 h 10000"/>
              <a:gd name="connsiteX115" fmla="*/ 2593 w 9979"/>
              <a:gd name="connsiteY115" fmla="*/ 10000 h 10000"/>
              <a:gd name="connsiteX116" fmla="*/ 2617 w 9979"/>
              <a:gd name="connsiteY116" fmla="*/ 10000 h 10000"/>
              <a:gd name="connsiteX117" fmla="*/ 2637 w 9979"/>
              <a:gd name="connsiteY117" fmla="*/ 10000 h 10000"/>
              <a:gd name="connsiteX118" fmla="*/ 2661 w 9979"/>
              <a:gd name="connsiteY118" fmla="*/ 10000 h 10000"/>
              <a:gd name="connsiteX119" fmla="*/ 2684 w 9979"/>
              <a:gd name="connsiteY119" fmla="*/ 10000 h 10000"/>
              <a:gd name="connsiteX120" fmla="*/ 2705 w 9979"/>
              <a:gd name="connsiteY120" fmla="*/ 10000 h 10000"/>
              <a:gd name="connsiteX121" fmla="*/ 2728 w 9979"/>
              <a:gd name="connsiteY121" fmla="*/ 10000 h 10000"/>
              <a:gd name="connsiteX122" fmla="*/ 2752 w 9979"/>
              <a:gd name="connsiteY122" fmla="*/ 10000 h 10000"/>
              <a:gd name="connsiteX123" fmla="*/ 2772 w 9979"/>
              <a:gd name="connsiteY123" fmla="*/ 10000 h 10000"/>
              <a:gd name="connsiteX124" fmla="*/ 2796 w 9979"/>
              <a:gd name="connsiteY124" fmla="*/ 10000 h 10000"/>
              <a:gd name="connsiteX125" fmla="*/ 2819 w 9979"/>
              <a:gd name="connsiteY125" fmla="*/ 10000 h 10000"/>
              <a:gd name="connsiteX126" fmla="*/ 2840 w 9979"/>
              <a:gd name="connsiteY126" fmla="*/ 10000 h 10000"/>
              <a:gd name="connsiteX127" fmla="*/ 2863 w 9979"/>
              <a:gd name="connsiteY127" fmla="*/ 10000 h 10000"/>
              <a:gd name="connsiteX128" fmla="*/ 2886 w 9979"/>
              <a:gd name="connsiteY128" fmla="*/ 10000 h 10000"/>
              <a:gd name="connsiteX129" fmla="*/ 2907 w 9979"/>
              <a:gd name="connsiteY129" fmla="*/ 10000 h 10000"/>
              <a:gd name="connsiteX130" fmla="*/ 2930 w 9979"/>
              <a:gd name="connsiteY130" fmla="*/ 10000 h 10000"/>
              <a:gd name="connsiteX131" fmla="*/ 2951 w 9979"/>
              <a:gd name="connsiteY131" fmla="*/ 10000 h 10000"/>
              <a:gd name="connsiteX132" fmla="*/ 2974 w 9979"/>
              <a:gd name="connsiteY132" fmla="*/ 10000 h 10000"/>
              <a:gd name="connsiteX133" fmla="*/ 2995 w 9979"/>
              <a:gd name="connsiteY133" fmla="*/ 10000 h 10000"/>
              <a:gd name="connsiteX134" fmla="*/ 3018 w 9979"/>
              <a:gd name="connsiteY134" fmla="*/ 10000 h 10000"/>
              <a:gd name="connsiteX135" fmla="*/ 3042 w 9979"/>
              <a:gd name="connsiteY135" fmla="*/ 10000 h 10000"/>
              <a:gd name="connsiteX136" fmla="*/ 3062 w 9979"/>
              <a:gd name="connsiteY136" fmla="*/ 10000 h 10000"/>
              <a:gd name="connsiteX137" fmla="*/ 3086 w 9979"/>
              <a:gd name="connsiteY137" fmla="*/ 10000 h 10000"/>
              <a:gd name="connsiteX138" fmla="*/ 3109 w 9979"/>
              <a:gd name="connsiteY138" fmla="*/ 10000 h 10000"/>
              <a:gd name="connsiteX139" fmla="*/ 3130 w 9979"/>
              <a:gd name="connsiteY139" fmla="*/ 10000 h 10000"/>
              <a:gd name="connsiteX140" fmla="*/ 3153 w 9979"/>
              <a:gd name="connsiteY140" fmla="*/ 10000 h 10000"/>
              <a:gd name="connsiteX141" fmla="*/ 3177 w 9979"/>
              <a:gd name="connsiteY141" fmla="*/ 10000 h 10000"/>
              <a:gd name="connsiteX142" fmla="*/ 3197 w 9979"/>
              <a:gd name="connsiteY142" fmla="*/ 10000 h 10000"/>
              <a:gd name="connsiteX143" fmla="*/ 3400 w 9979"/>
              <a:gd name="connsiteY143" fmla="*/ 10000 h 10000"/>
              <a:gd name="connsiteX144" fmla="*/ 3420 w 9979"/>
              <a:gd name="connsiteY144" fmla="*/ 10000 h 10000"/>
              <a:gd name="connsiteX145" fmla="*/ 3467 w 9979"/>
              <a:gd name="connsiteY145" fmla="*/ 10000 h 10000"/>
              <a:gd name="connsiteX146" fmla="*/ 3488 w 9979"/>
              <a:gd name="connsiteY146" fmla="*/ 10000 h 10000"/>
              <a:gd name="connsiteX147" fmla="*/ 3511 w 9979"/>
              <a:gd name="connsiteY147" fmla="*/ 10000 h 10000"/>
              <a:gd name="connsiteX148" fmla="*/ 3535 w 9979"/>
              <a:gd name="connsiteY148" fmla="*/ 10000 h 10000"/>
              <a:gd name="connsiteX149" fmla="*/ 3555 w 9979"/>
              <a:gd name="connsiteY149" fmla="*/ 10000 h 10000"/>
              <a:gd name="connsiteX150" fmla="*/ 3579 w 9979"/>
              <a:gd name="connsiteY150" fmla="*/ 10000 h 10000"/>
              <a:gd name="connsiteX151" fmla="*/ 3602 w 9979"/>
              <a:gd name="connsiteY151" fmla="*/ 10000 h 10000"/>
              <a:gd name="connsiteX152" fmla="*/ 3623 w 9979"/>
              <a:gd name="connsiteY152" fmla="*/ 10000 h 10000"/>
              <a:gd name="connsiteX153" fmla="*/ 3646 w 9979"/>
              <a:gd name="connsiteY153" fmla="*/ 10000 h 10000"/>
              <a:gd name="connsiteX154" fmla="*/ 3670 w 9979"/>
              <a:gd name="connsiteY154" fmla="*/ 10000 h 10000"/>
              <a:gd name="connsiteX155" fmla="*/ 3690 w 9979"/>
              <a:gd name="connsiteY155" fmla="*/ 10000 h 10000"/>
              <a:gd name="connsiteX156" fmla="*/ 3714 w 9979"/>
              <a:gd name="connsiteY156" fmla="*/ 10000 h 10000"/>
              <a:gd name="connsiteX157" fmla="*/ 3734 w 9979"/>
              <a:gd name="connsiteY157" fmla="*/ 10000 h 10000"/>
              <a:gd name="connsiteX158" fmla="*/ 3755 w 9979"/>
              <a:gd name="connsiteY158" fmla="*/ 10000 h 10000"/>
              <a:gd name="connsiteX159" fmla="*/ 3778 w 9979"/>
              <a:gd name="connsiteY159" fmla="*/ 10000 h 10000"/>
              <a:gd name="connsiteX160" fmla="*/ 3802 w 9979"/>
              <a:gd name="connsiteY160" fmla="*/ 10000 h 10000"/>
              <a:gd name="connsiteX161" fmla="*/ 3825 w 9979"/>
              <a:gd name="connsiteY161" fmla="*/ 10000 h 10000"/>
              <a:gd name="connsiteX162" fmla="*/ 3846 w 9979"/>
              <a:gd name="connsiteY162" fmla="*/ 10000 h 10000"/>
              <a:gd name="connsiteX163" fmla="*/ 3869 w 9979"/>
              <a:gd name="connsiteY163" fmla="*/ 10000 h 10000"/>
              <a:gd name="connsiteX164" fmla="*/ 3893 w 9979"/>
              <a:gd name="connsiteY164" fmla="*/ 10000 h 10000"/>
              <a:gd name="connsiteX165" fmla="*/ 3913 w 9979"/>
              <a:gd name="connsiteY165" fmla="*/ 10000 h 10000"/>
              <a:gd name="connsiteX166" fmla="*/ 3937 w 9979"/>
              <a:gd name="connsiteY166" fmla="*/ 10000 h 10000"/>
              <a:gd name="connsiteX167" fmla="*/ 3960 w 9979"/>
              <a:gd name="connsiteY167" fmla="*/ 10000 h 10000"/>
              <a:gd name="connsiteX168" fmla="*/ 3981 w 9979"/>
              <a:gd name="connsiteY168" fmla="*/ 10000 h 10000"/>
              <a:gd name="connsiteX169" fmla="*/ 4004 w 9979"/>
              <a:gd name="connsiteY169" fmla="*/ 10000 h 10000"/>
              <a:gd name="connsiteX170" fmla="*/ 4028 w 9979"/>
              <a:gd name="connsiteY170" fmla="*/ 10000 h 10000"/>
              <a:gd name="connsiteX171" fmla="*/ 4048 w 9979"/>
              <a:gd name="connsiteY171" fmla="*/ 10000 h 10000"/>
              <a:gd name="connsiteX172" fmla="*/ 4072 w 9979"/>
              <a:gd name="connsiteY172" fmla="*/ 10000 h 10000"/>
              <a:gd name="connsiteX173" fmla="*/ 4095 w 9979"/>
              <a:gd name="connsiteY173" fmla="*/ 10000 h 10000"/>
              <a:gd name="connsiteX174" fmla="*/ 4116 w 9979"/>
              <a:gd name="connsiteY174" fmla="*/ 10000 h 10000"/>
              <a:gd name="connsiteX175" fmla="*/ 4136 w 9979"/>
              <a:gd name="connsiteY175" fmla="*/ 10000 h 10000"/>
              <a:gd name="connsiteX176" fmla="*/ 4160 w 9979"/>
              <a:gd name="connsiteY176" fmla="*/ 10000 h 10000"/>
              <a:gd name="connsiteX177" fmla="*/ 4180 w 9979"/>
              <a:gd name="connsiteY177" fmla="*/ 10000 h 10000"/>
              <a:gd name="connsiteX178" fmla="*/ 4204 w 9979"/>
              <a:gd name="connsiteY178" fmla="*/ 10000 h 10000"/>
              <a:gd name="connsiteX179" fmla="*/ 4227 w 9979"/>
              <a:gd name="connsiteY179" fmla="*/ 10000 h 10000"/>
              <a:gd name="connsiteX180" fmla="*/ 4251 w 9979"/>
              <a:gd name="connsiteY180" fmla="*/ 10000 h 10000"/>
              <a:gd name="connsiteX181" fmla="*/ 4271 w 9979"/>
              <a:gd name="connsiteY181" fmla="*/ 10000 h 10000"/>
              <a:gd name="connsiteX182" fmla="*/ 4295 w 9979"/>
              <a:gd name="connsiteY182" fmla="*/ 10000 h 10000"/>
              <a:gd name="connsiteX183" fmla="*/ 4318 w 9979"/>
              <a:gd name="connsiteY183" fmla="*/ 10000 h 10000"/>
              <a:gd name="connsiteX184" fmla="*/ 4339 w 9979"/>
              <a:gd name="connsiteY184" fmla="*/ 10000 h 10000"/>
              <a:gd name="connsiteX185" fmla="*/ 4362 w 9979"/>
              <a:gd name="connsiteY185" fmla="*/ 10000 h 10000"/>
              <a:gd name="connsiteX186" fmla="*/ 4385 w 9979"/>
              <a:gd name="connsiteY186" fmla="*/ 10000 h 10000"/>
              <a:gd name="connsiteX187" fmla="*/ 4406 w 9979"/>
              <a:gd name="connsiteY187" fmla="*/ 10000 h 10000"/>
              <a:gd name="connsiteX188" fmla="*/ 4429 w 9979"/>
              <a:gd name="connsiteY188" fmla="*/ 10000 h 10000"/>
              <a:gd name="connsiteX189" fmla="*/ 4453 w 9979"/>
              <a:gd name="connsiteY189" fmla="*/ 10000 h 10000"/>
              <a:gd name="connsiteX190" fmla="*/ 4473 w 9979"/>
              <a:gd name="connsiteY190" fmla="*/ 10000 h 10000"/>
              <a:gd name="connsiteX191" fmla="*/ 4497 w 9979"/>
              <a:gd name="connsiteY191" fmla="*/ 10000 h 10000"/>
              <a:gd name="connsiteX192" fmla="*/ 4520 w 9979"/>
              <a:gd name="connsiteY192" fmla="*/ 10000 h 10000"/>
              <a:gd name="connsiteX193" fmla="*/ 4538 w 9979"/>
              <a:gd name="connsiteY193" fmla="*/ 10000 h 10000"/>
              <a:gd name="connsiteX194" fmla="*/ 4561 w 9979"/>
              <a:gd name="connsiteY194" fmla="*/ 10000 h 10000"/>
              <a:gd name="connsiteX195" fmla="*/ 4585 w 9979"/>
              <a:gd name="connsiteY195" fmla="*/ 10000 h 10000"/>
              <a:gd name="connsiteX196" fmla="*/ 4605 w 9979"/>
              <a:gd name="connsiteY196" fmla="*/ 10000 h 10000"/>
              <a:gd name="connsiteX197" fmla="*/ 4629 w 9979"/>
              <a:gd name="connsiteY197" fmla="*/ 10000 h 10000"/>
              <a:gd name="connsiteX198" fmla="*/ 4652 w 9979"/>
              <a:gd name="connsiteY198" fmla="*/ 10000 h 10000"/>
              <a:gd name="connsiteX199" fmla="*/ 4676 w 9979"/>
              <a:gd name="connsiteY199" fmla="*/ 10000 h 10000"/>
              <a:gd name="connsiteX200" fmla="*/ 4696 w 9979"/>
              <a:gd name="connsiteY200" fmla="*/ 10000 h 10000"/>
              <a:gd name="connsiteX201" fmla="*/ 4720 w 9979"/>
              <a:gd name="connsiteY201" fmla="*/ 10000 h 10000"/>
              <a:gd name="connsiteX202" fmla="*/ 4743 w 9979"/>
              <a:gd name="connsiteY202" fmla="*/ 10000 h 10000"/>
              <a:gd name="connsiteX203" fmla="*/ 4764 w 9979"/>
              <a:gd name="connsiteY203" fmla="*/ 10000 h 10000"/>
              <a:gd name="connsiteX204" fmla="*/ 4787 w 9979"/>
              <a:gd name="connsiteY204" fmla="*/ 10000 h 10000"/>
              <a:gd name="connsiteX205" fmla="*/ 4811 w 9979"/>
              <a:gd name="connsiteY205" fmla="*/ 10000 h 10000"/>
              <a:gd name="connsiteX206" fmla="*/ 4831 w 9979"/>
              <a:gd name="connsiteY206" fmla="*/ 10000 h 10000"/>
              <a:gd name="connsiteX207" fmla="*/ 4855 w 9979"/>
              <a:gd name="connsiteY207" fmla="*/ 10000 h 10000"/>
              <a:gd name="connsiteX208" fmla="*/ 4878 w 9979"/>
              <a:gd name="connsiteY208" fmla="*/ 10000 h 10000"/>
              <a:gd name="connsiteX209" fmla="*/ 4899 w 9979"/>
              <a:gd name="connsiteY209" fmla="*/ 10000 h 10000"/>
              <a:gd name="connsiteX210" fmla="*/ 4919 w 9979"/>
              <a:gd name="connsiteY210" fmla="*/ 10000 h 10000"/>
              <a:gd name="connsiteX211" fmla="*/ 4943 w 9979"/>
              <a:gd name="connsiteY211" fmla="*/ 10000 h 10000"/>
              <a:gd name="connsiteX212" fmla="*/ 4963 w 9979"/>
              <a:gd name="connsiteY212" fmla="*/ 10000 h 10000"/>
              <a:gd name="connsiteX213" fmla="*/ 4987 w 9979"/>
              <a:gd name="connsiteY213" fmla="*/ 10000 h 10000"/>
              <a:gd name="connsiteX214" fmla="*/ 5010 w 9979"/>
              <a:gd name="connsiteY214" fmla="*/ 10000 h 10000"/>
              <a:gd name="connsiteX215" fmla="*/ 5031 w 9979"/>
              <a:gd name="connsiteY215" fmla="*/ 10000 h 10000"/>
              <a:gd name="connsiteX216" fmla="*/ 5054 w 9979"/>
              <a:gd name="connsiteY216" fmla="*/ 10000 h 10000"/>
              <a:gd name="connsiteX217" fmla="*/ 5078 w 9979"/>
              <a:gd name="connsiteY217" fmla="*/ 10000 h 10000"/>
              <a:gd name="connsiteX218" fmla="*/ 5101 w 9979"/>
              <a:gd name="connsiteY218" fmla="*/ 10000 h 10000"/>
              <a:gd name="connsiteX219" fmla="*/ 5122 w 9979"/>
              <a:gd name="connsiteY219" fmla="*/ 10000 h 10000"/>
              <a:gd name="connsiteX220" fmla="*/ 5145 w 9979"/>
              <a:gd name="connsiteY220" fmla="*/ 10000 h 10000"/>
              <a:gd name="connsiteX221" fmla="*/ 5169 w 9979"/>
              <a:gd name="connsiteY221" fmla="*/ 10000 h 10000"/>
              <a:gd name="connsiteX222" fmla="*/ 5189 w 9979"/>
              <a:gd name="connsiteY222" fmla="*/ 10000 h 10000"/>
              <a:gd name="connsiteX223" fmla="*/ 5213 w 9979"/>
              <a:gd name="connsiteY223" fmla="*/ 10000 h 10000"/>
              <a:gd name="connsiteX224" fmla="*/ 5236 w 9979"/>
              <a:gd name="connsiteY224" fmla="*/ 10000 h 10000"/>
              <a:gd name="connsiteX225" fmla="*/ 5257 w 9979"/>
              <a:gd name="connsiteY225" fmla="*/ 10000 h 10000"/>
              <a:gd name="connsiteX226" fmla="*/ 5280 w 9979"/>
              <a:gd name="connsiteY226" fmla="*/ 10000 h 10000"/>
              <a:gd name="connsiteX227" fmla="*/ 5304 w 9979"/>
              <a:gd name="connsiteY227" fmla="*/ 10000 h 10000"/>
              <a:gd name="connsiteX228" fmla="*/ 5321 w 9979"/>
              <a:gd name="connsiteY228" fmla="*/ 10000 h 10000"/>
              <a:gd name="connsiteX229" fmla="*/ 5345 w 9979"/>
              <a:gd name="connsiteY229" fmla="*/ 10000 h 10000"/>
              <a:gd name="connsiteX230" fmla="*/ 5368 w 9979"/>
              <a:gd name="connsiteY230" fmla="*/ 10000 h 10000"/>
              <a:gd name="connsiteX231" fmla="*/ 5389 w 9979"/>
              <a:gd name="connsiteY231" fmla="*/ 10000 h 10000"/>
              <a:gd name="connsiteX232" fmla="*/ 5412 w 9979"/>
              <a:gd name="connsiteY232" fmla="*/ 10000 h 10000"/>
              <a:gd name="connsiteX233" fmla="*/ 5436 w 9979"/>
              <a:gd name="connsiteY233" fmla="*/ 10000 h 10000"/>
              <a:gd name="connsiteX234" fmla="*/ 5456 w 9979"/>
              <a:gd name="connsiteY234" fmla="*/ 10000 h 10000"/>
              <a:gd name="connsiteX235" fmla="*/ 5480 w 9979"/>
              <a:gd name="connsiteY235" fmla="*/ 10000 h 10000"/>
              <a:gd name="connsiteX236" fmla="*/ 5503 w 9979"/>
              <a:gd name="connsiteY236" fmla="*/ 10000 h 10000"/>
              <a:gd name="connsiteX237" fmla="*/ 5527 w 9979"/>
              <a:gd name="connsiteY237" fmla="*/ 10000 h 10000"/>
              <a:gd name="connsiteX238" fmla="*/ 5547 w 9979"/>
              <a:gd name="connsiteY238" fmla="*/ 10000 h 10000"/>
              <a:gd name="connsiteX239" fmla="*/ 5571 w 9979"/>
              <a:gd name="connsiteY239" fmla="*/ 10000 h 10000"/>
              <a:gd name="connsiteX240" fmla="*/ 5594 w 9979"/>
              <a:gd name="connsiteY240" fmla="*/ 10000 h 10000"/>
              <a:gd name="connsiteX241" fmla="*/ 5615 w 9979"/>
              <a:gd name="connsiteY241" fmla="*/ 10000 h 10000"/>
              <a:gd name="connsiteX242" fmla="*/ 5638 w 9979"/>
              <a:gd name="connsiteY242" fmla="*/ 10000 h 10000"/>
              <a:gd name="connsiteX243" fmla="*/ 5661 w 9979"/>
              <a:gd name="connsiteY243" fmla="*/ 10000 h 10000"/>
              <a:gd name="connsiteX244" fmla="*/ 5682 w 9979"/>
              <a:gd name="connsiteY244" fmla="*/ 10000 h 10000"/>
              <a:gd name="connsiteX245" fmla="*/ 5705 w 9979"/>
              <a:gd name="connsiteY245" fmla="*/ 10000 h 10000"/>
              <a:gd name="connsiteX246" fmla="*/ 5726 w 9979"/>
              <a:gd name="connsiteY246" fmla="*/ 10000 h 10000"/>
              <a:gd name="connsiteX247" fmla="*/ 5747 w 9979"/>
              <a:gd name="connsiteY247" fmla="*/ 10000 h 10000"/>
              <a:gd name="connsiteX248" fmla="*/ 5770 w 9979"/>
              <a:gd name="connsiteY248" fmla="*/ 10000 h 10000"/>
              <a:gd name="connsiteX249" fmla="*/ 5793 w 9979"/>
              <a:gd name="connsiteY249" fmla="*/ 10000 h 10000"/>
              <a:gd name="connsiteX250" fmla="*/ 5814 w 9979"/>
              <a:gd name="connsiteY250" fmla="*/ 10000 h 10000"/>
              <a:gd name="connsiteX251" fmla="*/ 5837 w 9979"/>
              <a:gd name="connsiteY251" fmla="*/ 10000 h 10000"/>
              <a:gd name="connsiteX252" fmla="*/ 5861 w 9979"/>
              <a:gd name="connsiteY252" fmla="*/ 10000 h 10000"/>
              <a:gd name="connsiteX253" fmla="*/ 5881 w 9979"/>
              <a:gd name="connsiteY253" fmla="*/ 10000 h 10000"/>
              <a:gd name="connsiteX254" fmla="*/ 5905 w 9979"/>
              <a:gd name="connsiteY254" fmla="*/ 10000 h 10000"/>
              <a:gd name="connsiteX255" fmla="*/ 5928 w 9979"/>
              <a:gd name="connsiteY255" fmla="*/ 10000 h 10000"/>
              <a:gd name="connsiteX256" fmla="*/ 5952 w 9979"/>
              <a:gd name="connsiteY256" fmla="*/ 10000 h 10000"/>
              <a:gd name="connsiteX257" fmla="*/ 5972 w 9979"/>
              <a:gd name="connsiteY257" fmla="*/ 10000 h 10000"/>
              <a:gd name="connsiteX258" fmla="*/ 5996 w 9979"/>
              <a:gd name="connsiteY258" fmla="*/ 10000 h 10000"/>
              <a:gd name="connsiteX259" fmla="*/ 6019 w 9979"/>
              <a:gd name="connsiteY259" fmla="*/ 10000 h 10000"/>
              <a:gd name="connsiteX260" fmla="*/ 6040 w 9979"/>
              <a:gd name="connsiteY260" fmla="*/ 10000 h 10000"/>
              <a:gd name="connsiteX261" fmla="*/ 6063 w 9979"/>
              <a:gd name="connsiteY261" fmla="*/ 10000 h 10000"/>
              <a:gd name="connsiteX262" fmla="*/ 6087 w 9979"/>
              <a:gd name="connsiteY262" fmla="*/ 10000 h 10000"/>
              <a:gd name="connsiteX263" fmla="*/ 6104 w 9979"/>
              <a:gd name="connsiteY263" fmla="*/ 10000 h 10000"/>
              <a:gd name="connsiteX264" fmla="*/ 6128 w 9979"/>
              <a:gd name="connsiteY264" fmla="*/ 10000 h 10000"/>
              <a:gd name="connsiteX265" fmla="*/ 6151 w 9979"/>
              <a:gd name="connsiteY265" fmla="*/ 10000 h 10000"/>
              <a:gd name="connsiteX266" fmla="*/ 6172 w 9979"/>
              <a:gd name="connsiteY266" fmla="*/ 10000 h 10000"/>
              <a:gd name="connsiteX267" fmla="*/ 6195 w 9979"/>
              <a:gd name="connsiteY267" fmla="*/ 10000 h 10000"/>
              <a:gd name="connsiteX268" fmla="*/ 6219 w 9979"/>
              <a:gd name="connsiteY268" fmla="*/ 10000 h 10000"/>
              <a:gd name="connsiteX269" fmla="*/ 6239 w 9979"/>
              <a:gd name="connsiteY269" fmla="*/ 10000 h 10000"/>
              <a:gd name="connsiteX270" fmla="*/ 6263 w 9979"/>
              <a:gd name="connsiteY270" fmla="*/ 10000 h 10000"/>
              <a:gd name="connsiteX271" fmla="*/ 6286 w 9979"/>
              <a:gd name="connsiteY271" fmla="*/ 10000 h 10000"/>
              <a:gd name="connsiteX272" fmla="*/ 6307 w 9979"/>
              <a:gd name="connsiteY272" fmla="*/ 10000 h 10000"/>
              <a:gd name="connsiteX273" fmla="*/ 6330 w 9979"/>
              <a:gd name="connsiteY273" fmla="*/ 10000 h 10000"/>
              <a:gd name="connsiteX274" fmla="*/ 6354 w 9979"/>
              <a:gd name="connsiteY274" fmla="*/ 10000 h 10000"/>
              <a:gd name="connsiteX275" fmla="*/ 6374 w 9979"/>
              <a:gd name="connsiteY275" fmla="*/ 10000 h 10000"/>
              <a:gd name="connsiteX276" fmla="*/ 6398 w 9979"/>
              <a:gd name="connsiteY276" fmla="*/ 10000 h 10000"/>
              <a:gd name="connsiteX277" fmla="*/ 6421 w 9979"/>
              <a:gd name="connsiteY277" fmla="*/ 10000 h 10000"/>
              <a:gd name="connsiteX278" fmla="*/ 6445 w 9979"/>
              <a:gd name="connsiteY278" fmla="*/ 10000 h 10000"/>
              <a:gd name="connsiteX279" fmla="*/ 6465 w 9979"/>
              <a:gd name="connsiteY279" fmla="*/ 10000 h 10000"/>
              <a:gd name="connsiteX280" fmla="*/ 6489 w 9979"/>
              <a:gd name="connsiteY280" fmla="*/ 10000 h 10000"/>
              <a:gd name="connsiteX281" fmla="*/ 6509 w 9979"/>
              <a:gd name="connsiteY281" fmla="*/ 10000 h 10000"/>
              <a:gd name="connsiteX282" fmla="*/ 6530 w 9979"/>
              <a:gd name="connsiteY282" fmla="*/ 10000 h 10000"/>
              <a:gd name="connsiteX283" fmla="*/ 6553 w 9979"/>
              <a:gd name="connsiteY283" fmla="*/ 10000 h 10000"/>
              <a:gd name="connsiteX284" fmla="*/ 6577 w 9979"/>
              <a:gd name="connsiteY284" fmla="*/ 10000 h 10000"/>
              <a:gd name="connsiteX285" fmla="*/ 6597 w 9979"/>
              <a:gd name="connsiteY285" fmla="*/ 10000 h 10000"/>
              <a:gd name="connsiteX286" fmla="*/ 6621 w 9979"/>
              <a:gd name="connsiteY286" fmla="*/ 10000 h 10000"/>
              <a:gd name="connsiteX287" fmla="*/ 6644 w 9979"/>
              <a:gd name="connsiteY287" fmla="*/ 10000 h 10000"/>
              <a:gd name="connsiteX288" fmla="*/ 6665 w 9979"/>
              <a:gd name="connsiteY288" fmla="*/ 10000 h 10000"/>
              <a:gd name="connsiteX289" fmla="*/ 6688 w 9979"/>
              <a:gd name="connsiteY289" fmla="*/ 10000 h 10000"/>
              <a:gd name="connsiteX290" fmla="*/ 6712 w 9979"/>
              <a:gd name="connsiteY290" fmla="*/ 10000 h 10000"/>
              <a:gd name="connsiteX291" fmla="*/ 6732 w 9979"/>
              <a:gd name="connsiteY291" fmla="*/ 10000 h 10000"/>
              <a:gd name="connsiteX292" fmla="*/ 6756 w 9979"/>
              <a:gd name="connsiteY292" fmla="*/ 10000 h 10000"/>
              <a:gd name="connsiteX293" fmla="*/ 6779 w 9979"/>
              <a:gd name="connsiteY293" fmla="*/ 10000 h 10000"/>
              <a:gd name="connsiteX294" fmla="*/ 6800 w 9979"/>
              <a:gd name="connsiteY294" fmla="*/ 10000 h 10000"/>
              <a:gd name="connsiteX295" fmla="*/ 6823 w 9979"/>
              <a:gd name="connsiteY295" fmla="*/ 10000 h 10000"/>
              <a:gd name="connsiteX296" fmla="*/ 6847 w 9979"/>
              <a:gd name="connsiteY296" fmla="*/ 10000 h 10000"/>
              <a:gd name="connsiteX297" fmla="*/ 6870 w 9979"/>
              <a:gd name="connsiteY297" fmla="*/ 10000 h 10000"/>
              <a:gd name="connsiteX298" fmla="*/ 6891 w 9979"/>
              <a:gd name="connsiteY298" fmla="*/ 10000 h 10000"/>
              <a:gd name="connsiteX299" fmla="*/ 6911 w 9979"/>
              <a:gd name="connsiteY299" fmla="*/ 10000 h 10000"/>
              <a:gd name="connsiteX300" fmla="*/ 6935 w 9979"/>
              <a:gd name="connsiteY300" fmla="*/ 10000 h 10000"/>
              <a:gd name="connsiteX301" fmla="*/ 6955 w 9979"/>
              <a:gd name="connsiteY301" fmla="*/ 10000 h 10000"/>
              <a:gd name="connsiteX302" fmla="*/ 6979 w 9979"/>
              <a:gd name="connsiteY302" fmla="*/ 10000 h 10000"/>
              <a:gd name="connsiteX303" fmla="*/ 7002 w 9979"/>
              <a:gd name="connsiteY303" fmla="*/ 10000 h 10000"/>
              <a:gd name="connsiteX304" fmla="*/ 7023 w 9979"/>
              <a:gd name="connsiteY304" fmla="*/ 10000 h 10000"/>
              <a:gd name="connsiteX305" fmla="*/ 7046 w 9979"/>
              <a:gd name="connsiteY305" fmla="*/ 10000 h 10000"/>
              <a:gd name="connsiteX306" fmla="*/ 7070 w 9979"/>
              <a:gd name="connsiteY306" fmla="*/ 10000 h 10000"/>
              <a:gd name="connsiteX307" fmla="*/ 7090 w 9979"/>
              <a:gd name="connsiteY307" fmla="*/ 10000 h 10000"/>
              <a:gd name="connsiteX308" fmla="*/ 7114 w 9979"/>
              <a:gd name="connsiteY308" fmla="*/ 10000 h 10000"/>
              <a:gd name="connsiteX309" fmla="*/ 7137 w 9979"/>
              <a:gd name="connsiteY309" fmla="*/ 10000 h 10000"/>
              <a:gd name="connsiteX310" fmla="*/ 7158 w 9979"/>
              <a:gd name="connsiteY310" fmla="*/ 10000 h 10000"/>
              <a:gd name="connsiteX311" fmla="*/ 7181 w 9979"/>
              <a:gd name="connsiteY311" fmla="*/ 10000 h 10000"/>
              <a:gd name="connsiteX312" fmla="*/ 7204 w 9979"/>
              <a:gd name="connsiteY312" fmla="*/ 10000 h 10000"/>
              <a:gd name="connsiteX313" fmla="*/ 7225 w 9979"/>
              <a:gd name="connsiteY313" fmla="*/ 10000 h 10000"/>
              <a:gd name="connsiteX314" fmla="*/ 7248 w 9979"/>
              <a:gd name="connsiteY314" fmla="*/ 10000 h 10000"/>
              <a:gd name="connsiteX315" fmla="*/ 7272 w 9979"/>
              <a:gd name="connsiteY315" fmla="*/ 10000 h 10000"/>
              <a:gd name="connsiteX316" fmla="*/ 7292 w 9979"/>
              <a:gd name="connsiteY316" fmla="*/ 10000 h 10000"/>
              <a:gd name="connsiteX317" fmla="*/ 7313 w 9979"/>
              <a:gd name="connsiteY317" fmla="*/ 10000 h 10000"/>
              <a:gd name="connsiteX318" fmla="*/ 7336 w 9979"/>
              <a:gd name="connsiteY318" fmla="*/ 10000 h 10000"/>
              <a:gd name="connsiteX319" fmla="*/ 7360 w 9979"/>
              <a:gd name="connsiteY319" fmla="*/ 10000 h 10000"/>
              <a:gd name="connsiteX320" fmla="*/ 7380 w 9979"/>
              <a:gd name="connsiteY320" fmla="*/ 10000 h 10000"/>
              <a:gd name="connsiteX321" fmla="*/ 7404 w 9979"/>
              <a:gd name="connsiteY321" fmla="*/ 10000 h 10000"/>
              <a:gd name="connsiteX322" fmla="*/ 7427 w 9979"/>
              <a:gd name="connsiteY322" fmla="*/ 10000 h 10000"/>
              <a:gd name="connsiteX323" fmla="*/ 7448 w 9979"/>
              <a:gd name="connsiteY323" fmla="*/ 10000 h 10000"/>
              <a:gd name="connsiteX324" fmla="*/ 7471 w 9979"/>
              <a:gd name="connsiteY324" fmla="*/ 10000 h 10000"/>
              <a:gd name="connsiteX325" fmla="*/ 7495 w 9979"/>
              <a:gd name="connsiteY325" fmla="*/ 10000 h 10000"/>
              <a:gd name="connsiteX326" fmla="*/ 7515 w 9979"/>
              <a:gd name="connsiteY326" fmla="*/ 10000 h 10000"/>
              <a:gd name="connsiteX327" fmla="*/ 7539 w 9979"/>
              <a:gd name="connsiteY327" fmla="*/ 10000 h 10000"/>
              <a:gd name="connsiteX328" fmla="*/ 7562 w 9979"/>
              <a:gd name="connsiteY328" fmla="*/ 10000 h 10000"/>
              <a:gd name="connsiteX329" fmla="*/ 7583 w 9979"/>
              <a:gd name="connsiteY329" fmla="*/ 10000 h 10000"/>
              <a:gd name="connsiteX330" fmla="*/ 7606 w 9979"/>
              <a:gd name="connsiteY330" fmla="*/ 10000 h 10000"/>
              <a:gd name="connsiteX331" fmla="*/ 7630 w 9979"/>
              <a:gd name="connsiteY331" fmla="*/ 10000 h 10000"/>
              <a:gd name="connsiteX332" fmla="*/ 7650 w 9979"/>
              <a:gd name="connsiteY332" fmla="*/ 10000 h 10000"/>
              <a:gd name="connsiteX333" fmla="*/ 7674 w 9979"/>
              <a:gd name="connsiteY333" fmla="*/ 10000 h 10000"/>
              <a:gd name="connsiteX334" fmla="*/ 7694 w 9979"/>
              <a:gd name="connsiteY334" fmla="*/ 10000 h 10000"/>
              <a:gd name="connsiteX335" fmla="*/ 7718 w 9979"/>
              <a:gd name="connsiteY335" fmla="*/ 10000 h 10000"/>
              <a:gd name="connsiteX336" fmla="*/ 7738 w 9979"/>
              <a:gd name="connsiteY336" fmla="*/ 10000 h 10000"/>
              <a:gd name="connsiteX337" fmla="*/ 7762 w 9979"/>
              <a:gd name="connsiteY337" fmla="*/ 10000 h 10000"/>
              <a:gd name="connsiteX338" fmla="*/ 7785 w 9979"/>
              <a:gd name="connsiteY338" fmla="*/ 10000 h 10000"/>
              <a:gd name="connsiteX339" fmla="*/ 7806 w 9979"/>
              <a:gd name="connsiteY339" fmla="*/ 10000 h 10000"/>
              <a:gd name="connsiteX340" fmla="*/ 7829 w 9979"/>
              <a:gd name="connsiteY340" fmla="*/ 10000 h 10000"/>
              <a:gd name="connsiteX341" fmla="*/ 7853 w 9979"/>
              <a:gd name="connsiteY341" fmla="*/ 10000 h 10000"/>
              <a:gd name="connsiteX342" fmla="*/ 7873 w 9979"/>
              <a:gd name="connsiteY342" fmla="*/ 10000 h 10000"/>
              <a:gd name="connsiteX343" fmla="*/ 7897 w 9979"/>
              <a:gd name="connsiteY343" fmla="*/ 10000 h 10000"/>
              <a:gd name="connsiteX344" fmla="*/ 7920 w 9979"/>
              <a:gd name="connsiteY344" fmla="*/ 10000 h 10000"/>
              <a:gd name="connsiteX345" fmla="*/ 7941 w 9979"/>
              <a:gd name="connsiteY345" fmla="*/ 10000 h 10000"/>
              <a:gd name="connsiteX346" fmla="*/ 7964 w 9979"/>
              <a:gd name="connsiteY346" fmla="*/ 10000 h 10000"/>
              <a:gd name="connsiteX347" fmla="*/ 7988 w 9979"/>
              <a:gd name="connsiteY347" fmla="*/ 10000 h 10000"/>
              <a:gd name="connsiteX348" fmla="*/ 8008 w 9979"/>
              <a:gd name="connsiteY348" fmla="*/ 10000 h 10000"/>
              <a:gd name="connsiteX349" fmla="*/ 8032 w 9979"/>
              <a:gd name="connsiteY349" fmla="*/ 10000 h 10000"/>
              <a:gd name="connsiteX350" fmla="*/ 8055 w 9979"/>
              <a:gd name="connsiteY350" fmla="*/ 10000 h 10000"/>
              <a:gd name="connsiteX351" fmla="*/ 8076 w 9979"/>
              <a:gd name="connsiteY351" fmla="*/ 10000 h 10000"/>
              <a:gd name="connsiteX352" fmla="*/ 8096 w 9979"/>
              <a:gd name="connsiteY352" fmla="*/ 10000 h 10000"/>
              <a:gd name="connsiteX353" fmla="*/ 8120 w 9979"/>
              <a:gd name="connsiteY353" fmla="*/ 10000 h 10000"/>
              <a:gd name="connsiteX354" fmla="*/ 8143 w 9979"/>
              <a:gd name="connsiteY354" fmla="*/ 10000 h 10000"/>
              <a:gd name="connsiteX355" fmla="*/ 8164 w 9979"/>
              <a:gd name="connsiteY355" fmla="*/ 10000 h 10000"/>
              <a:gd name="connsiteX356" fmla="*/ 8187 w 9979"/>
              <a:gd name="connsiteY356" fmla="*/ 10000 h 10000"/>
              <a:gd name="connsiteX357" fmla="*/ 8211 w 9979"/>
              <a:gd name="connsiteY357" fmla="*/ 10000 h 10000"/>
              <a:gd name="connsiteX358" fmla="*/ 8231 w 9979"/>
              <a:gd name="connsiteY358" fmla="*/ 10000 h 10000"/>
              <a:gd name="connsiteX359" fmla="*/ 8255 w 9979"/>
              <a:gd name="connsiteY359" fmla="*/ 10000 h 10000"/>
              <a:gd name="connsiteX360" fmla="*/ 8278 w 9979"/>
              <a:gd name="connsiteY360" fmla="*/ 10000 h 10000"/>
              <a:gd name="connsiteX361" fmla="*/ 8299 w 9979"/>
              <a:gd name="connsiteY361" fmla="*/ 10000 h 10000"/>
              <a:gd name="connsiteX362" fmla="*/ 8322 w 9979"/>
              <a:gd name="connsiteY362" fmla="*/ 10000 h 10000"/>
              <a:gd name="connsiteX363" fmla="*/ 8346 w 9979"/>
              <a:gd name="connsiteY363" fmla="*/ 10000 h 10000"/>
              <a:gd name="connsiteX364" fmla="*/ 8366 w 9979"/>
              <a:gd name="connsiteY364" fmla="*/ 10000 h 10000"/>
              <a:gd name="connsiteX365" fmla="*/ 8390 w 9979"/>
              <a:gd name="connsiteY365" fmla="*/ 10000 h 10000"/>
              <a:gd name="connsiteX366" fmla="*/ 8413 w 9979"/>
              <a:gd name="connsiteY366" fmla="*/ 10000 h 10000"/>
              <a:gd name="connsiteX367" fmla="*/ 8434 w 9979"/>
              <a:gd name="connsiteY367" fmla="*/ 10000 h 10000"/>
              <a:gd name="connsiteX368" fmla="*/ 8457 w 9979"/>
              <a:gd name="connsiteY368" fmla="*/ 10000 h 10000"/>
              <a:gd name="connsiteX369" fmla="*/ 8478 w 9979"/>
              <a:gd name="connsiteY369" fmla="*/ 10000 h 10000"/>
              <a:gd name="connsiteX370" fmla="*/ 8501 w 9979"/>
              <a:gd name="connsiteY370" fmla="*/ 10000 h 10000"/>
              <a:gd name="connsiteX371" fmla="*/ 8522 w 9979"/>
              <a:gd name="connsiteY371" fmla="*/ 10000 h 10000"/>
              <a:gd name="connsiteX372" fmla="*/ 8545 w 9979"/>
              <a:gd name="connsiteY372" fmla="*/ 10000 h 10000"/>
              <a:gd name="connsiteX373" fmla="*/ 8568 w 9979"/>
              <a:gd name="connsiteY373" fmla="*/ 10000 h 10000"/>
              <a:gd name="connsiteX374" fmla="*/ 8589 w 9979"/>
              <a:gd name="connsiteY374" fmla="*/ 10000 h 10000"/>
              <a:gd name="connsiteX375" fmla="*/ 8612 w 9979"/>
              <a:gd name="connsiteY375" fmla="*/ 10000 h 10000"/>
              <a:gd name="connsiteX376" fmla="*/ 8636 w 9979"/>
              <a:gd name="connsiteY376" fmla="*/ 10000 h 10000"/>
              <a:gd name="connsiteX377" fmla="*/ 8656 w 9979"/>
              <a:gd name="connsiteY377" fmla="*/ 10000 h 10000"/>
              <a:gd name="connsiteX378" fmla="*/ 8680 w 9979"/>
              <a:gd name="connsiteY378" fmla="*/ 10000 h 10000"/>
              <a:gd name="connsiteX379" fmla="*/ 8703 w 9979"/>
              <a:gd name="connsiteY379" fmla="*/ 10000 h 10000"/>
              <a:gd name="connsiteX380" fmla="*/ 8724 w 9979"/>
              <a:gd name="connsiteY380" fmla="*/ 10000 h 10000"/>
              <a:gd name="connsiteX381" fmla="*/ 8747 w 9979"/>
              <a:gd name="connsiteY381" fmla="*/ 10000 h 10000"/>
              <a:gd name="connsiteX382" fmla="*/ 8771 w 9979"/>
              <a:gd name="connsiteY382" fmla="*/ 10000 h 10000"/>
              <a:gd name="connsiteX383" fmla="*/ 8791 w 9979"/>
              <a:gd name="connsiteY383" fmla="*/ 10000 h 10000"/>
              <a:gd name="connsiteX384" fmla="*/ 8815 w 9979"/>
              <a:gd name="connsiteY384" fmla="*/ 10000 h 10000"/>
              <a:gd name="connsiteX385" fmla="*/ 8838 w 9979"/>
              <a:gd name="connsiteY385" fmla="*/ 10000 h 10000"/>
              <a:gd name="connsiteX386" fmla="*/ 8859 w 9979"/>
              <a:gd name="connsiteY386" fmla="*/ 10000 h 10000"/>
              <a:gd name="connsiteX387" fmla="*/ 8879 w 9979"/>
              <a:gd name="connsiteY387" fmla="*/ 10000 h 10000"/>
              <a:gd name="connsiteX388" fmla="*/ 8903 w 9979"/>
              <a:gd name="connsiteY388" fmla="*/ 10000 h 10000"/>
              <a:gd name="connsiteX389" fmla="*/ 8923 w 9979"/>
              <a:gd name="connsiteY389" fmla="*/ 10000 h 10000"/>
              <a:gd name="connsiteX390" fmla="*/ 8947 w 9979"/>
              <a:gd name="connsiteY390" fmla="*/ 10000 h 10000"/>
              <a:gd name="connsiteX391" fmla="*/ 8970 w 9979"/>
              <a:gd name="connsiteY391" fmla="*/ 10000 h 10000"/>
              <a:gd name="connsiteX392" fmla="*/ 8994 w 9979"/>
              <a:gd name="connsiteY392" fmla="*/ 10000 h 10000"/>
              <a:gd name="connsiteX393" fmla="*/ 9014 w 9979"/>
              <a:gd name="connsiteY393" fmla="*/ 10000 h 10000"/>
              <a:gd name="connsiteX394" fmla="*/ 9038 w 9979"/>
              <a:gd name="connsiteY394" fmla="*/ 10000 h 10000"/>
              <a:gd name="connsiteX395" fmla="*/ 9061 w 9979"/>
              <a:gd name="connsiteY395" fmla="*/ 10000 h 10000"/>
              <a:gd name="connsiteX396" fmla="*/ 9082 w 9979"/>
              <a:gd name="connsiteY396" fmla="*/ 10000 h 10000"/>
              <a:gd name="connsiteX397" fmla="*/ 9105 w 9979"/>
              <a:gd name="connsiteY397" fmla="*/ 10000 h 10000"/>
              <a:gd name="connsiteX398" fmla="*/ 9129 w 9979"/>
              <a:gd name="connsiteY398" fmla="*/ 10000 h 10000"/>
              <a:gd name="connsiteX399" fmla="*/ 9149 w 9979"/>
              <a:gd name="connsiteY399" fmla="*/ 10000 h 10000"/>
              <a:gd name="connsiteX400" fmla="*/ 9173 w 9979"/>
              <a:gd name="connsiteY400" fmla="*/ 10000 h 10000"/>
              <a:gd name="connsiteX401" fmla="*/ 9196 w 9979"/>
              <a:gd name="connsiteY401" fmla="*/ 10000 h 10000"/>
              <a:gd name="connsiteX402" fmla="*/ 9217 w 9979"/>
              <a:gd name="connsiteY402" fmla="*/ 10000 h 10000"/>
              <a:gd name="connsiteX403" fmla="*/ 9240 w 9979"/>
              <a:gd name="connsiteY403" fmla="*/ 10000 h 10000"/>
              <a:gd name="connsiteX404" fmla="*/ 9264 w 9979"/>
              <a:gd name="connsiteY404" fmla="*/ 10000 h 10000"/>
              <a:gd name="connsiteX405" fmla="*/ 9281 w 9979"/>
              <a:gd name="connsiteY405" fmla="*/ 10000 h 10000"/>
              <a:gd name="connsiteX406" fmla="*/ 9305 w 9979"/>
              <a:gd name="connsiteY406" fmla="*/ 10000 h 10000"/>
              <a:gd name="connsiteX407" fmla="*/ 9328 w 9979"/>
              <a:gd name="connsiteY407" fmla="*/ 10000 h 10000"/>
              <a:gd name="connsiteX408" fmla="*/ 9349 w 9979"/>
              <a:gd name="connsiteY408" fmla="*/ 10000 h 10000"/>
              <a:gd name="connsiteX409" fmla="*/ 9372 w 9979"/>
              <a:gd name="connsiteY409" fmla="*/ 10000 h 10000"/>
              <a:gd name="connsiteX410" fmla="*/ 9396 w 9979"/>
              <a:gd name="connsiteY410" fmla="*/ 10000 h 10000"/>
              <a:gd name="connsiteX411" fmla="*/ 9419 w 9979"/>
              <a:gd name="connsiteY411" fmla="*/ 10000 h 10000"/>
              <a:gd name="connsiteX412" fmla="*/ 9440 w 9979"/>
              <a:gd name="connsiteY412" fmla="*/ 10000 h 10000"/>
              <a:gd name="connsiteX413" fmla="*/ 9463 w 9979"/>
              <a:gd name="connsiteY413" fmla="*/ 10000 h 10000"/>
              <a:gd name="connsiteX414" fmla="*/ 9487 w 9979"/>
              <a:gd name="connsiteY414" fmla="*/ 10000 h 10000"/>
              <a:gd name="connsiteX415" fmla="*/ 9507 w 9979"/>
              <a:gd name="connsiteY415" fmla="*/ 10000 h 10000"/>
              <a:gd name="connsiteX416" fmla="*/ 9531 w 9979"/>
              <a:gd name="connsiteY416" fmla="*/ 10000 h 10000"/>
              <a:gd name="connsiteX417" fmla="*/ 9554 w 9979"/>
              <a:gd name="connsiteY417" fmla="*/ 10000 h 10000"/>
              <a:gd name="connsiteX418" fmla="*/ 9575 w 9979"/>
              <a:gd name="connsiteY418" fmla="*/ 10000 h 10000"/>
              <a:gd name="connsiteX419" fmla="*/ 9598 w 9979"/>
              <a:gd name="connsiteY419" fmla="*/ 10000 h 10000"/>
              <a:gd name="connsiteX420" fmla="*/ 9622 w 9979"/>
              <a:gd name="connsiteY420" fmla="*/ 10000 h 10000"/>
              <a:gd name="connsiteX421" fmla="*/ 9642 w 9979"/>
              <a:gd name="connsiteY421" fmla="*/ 10000 h 10000"/>
              <a:gd name="connsiteX422" fmla="*/ 9663 w 9979"/>
              <a:gd name="connsiteY422" fmla="*/ 10000 h 10000"/>
              <a:gd name="connsiteX423" fmla="*/ 9686 w 9979"/>
              <a:gd name="connsiteY423" fmla="*/ 10000 h 10000"/>
              <a:gd name="connsiteX424" fmla="*/ 9707 w 9979"/>
              <a:gd name="connsiteY424" fmla="*/ 10000 h 10000"/>
              <a:gd name="connsiteX425" fmla="*/ 9730 w 9979"/>
              <a:gd name="connsiteY425" fmla="*/ 10000 h 10000"/>
              <a:gd name="connsiteX426" fmla="*/ 9754 w 9979"/>
              <a:gd name="connsiteY426" fmla="*/ 10000 h 10000"/>
              <a:gd name="connsiteX427" fmla="*/ 9774 w 9979"/>
              <a:gd name="connsiteY427" fmla="*/ 10000 h 10000"/>
              <a:gd name="connsiteX428" fmla="*/ 9798 w 9979"/>
              <a:gd name="connsiteY428" fmla="*/ 10000 h 10000"/>
              <a:gd name="connsiteX429" fmla="*/ 9821 w 9979"/>
              <a:gd name="connsiteY429" fmla="*/ 10000 h 10000"/>
              <a:gd name="connsiteX430" fmla="*/ 9845 w 9979"/>
              <a:gd name="connsiteY430" fmla="*/ 10000 h 10000"/>
              <a:gd name="connsiteX431" fmla="*/ 9865 w 9979"/>
              <a:gd name="connsiteY431" fmla="*/ 10000 h 10000"/>
              <a:gd name="connsiteX432" fmla="*/ 9889 w 9979"/>
              <a:gd name="connsiteY432" fmla="*/ 10000 h 10000"/>
              <a:gd name="connsiteX433" fmla="*/ 9912 w 9979"/>
              <a:gd name="connsiteY433" fmla="*/ 10000 h 10000"/>
              <a:gd name="connsiteX434" fmla="*/ 9933 w 9979"/>
              <a:gd name="connsiteY434" fmla="*/ 10000 h 10000"/>
              <a:gd name="connsiteX435" fmla="*/ 9956 w 9979"/>
              <a:gd name="connsiteY435" fmla="*/ 10000 h 10000"/>
              <a:gd name="connsiteX436" fmla="*/ 9979 w 9979"/>
              <a:gd name="connsiteY436" fmla="*/ 10000 h 10000"/>
              <a:gd name="connsiteX0" fmla="*/ 0 w 9977"/>
              <a:gd name="connsiteY0" fmla="*/ 10000 h 10000"/>
              <a:gd name="connsiteX1" fmla="*/ 21 w 9977"/>
              <a:gd name="connsiteY1" fmla="*/ 10000 h 10000"/>
              <a:gd name="connsiteX2" fmla="*/ 44 w 9977"/>
              <a:gd name="connsiteY2" fmla="*/ 10000 h 10000"/>
              <a:gd name="connsiteX3" fmla="*/ 67 w 9977"/>
              <a:gd name="connsiteY3" fmla="*/ 10000 h 10000"/>
              <a:gd name="connsiteX4" fmla="*/ 88 w 9977"/>
              <a:gd name="connsiteY4" fmla="*/ 10000 h 10000"/>
              <a:gd name="connsiteX5" fmla="*/ 111 w 9977"/>
              <a:gd name="connsiteY5" fmla="*/ 10000 h 10000"/>
              <a:gd name="connsiteX6" fmla="*/ 135 w 9977"/>
              <a:gd name="connsiteY6" fmla="*/ 10000 h 10000"/>
              <a:gd name="connsiteX7" fmla="*/ 155 w 9977"/>
              <a:gd name="connsiteY7" fmla="*/ 10000 h 10000"/>
              <a:gd name="connsiteX8" fmla="*/ 176 w 9977"/>
              <a:gd name="connsiteY8" fmla="*/ 10000 h 10000"/>
              <a:gd name="connsiteX9" fmla="*/ 199 w 9977"/>
              <a:gd name="connsiteY9" fmla="*/ 10000 h 10000"/>
              <a:gd name="connsiteX10" fmla="*/ 220 w 9977"/>
              <a:gd name="connsiteY10" fmla="*/ 10000 h 10000"/>
              <a:gd name="connsiteX11" fmla="*/ 244 w 9977"/>
              <a:gd name="connsiteY11" fmla="*/ 10000 h 10000"/>
              <a:gd name="connsiteX12" fmla="*/ 268 w 9977"/>
              <a:gd name="connsiteY12" fmla="*/ 10000 h 10000"/>
              <a:gd name="connsiteX13" fmla="*/ 288 w 9977"/>
              <a:gd name="connsiteY13" fmla="*/ 10000 h 10000"/>
              <a:gd name="connsiteX14" fmla="*/ 312 w 9977"/>
              <a:gd name="connsiteY14" fmla="*/ 10000 h 10000"/>
              <a:gd name="connsiteX15" fmla="*/ 335 w 9977"/>
              <a:gd name="connsiteY15" fmla="*/ 10000 h 10000"/>
              <a:gd name="connsiteX16" fmla="*/ 359 w 9977"/>
              <a:gd name="connsiteY16" fmla="*/ 10000 h 10000"/>
              <a:gd name="connsiteX17" fmla="*/ 379 w 9977"/>
              <a:gd name="connsiteY17" fmla="*/ 10000 h 10000"/>
              <a:gd name="connsiteX18" fmla="*/ 403 w 9977"/>
              <a:gd name="connsiteY18" fmla="*/ 10000 h 10000"/>
              <a:gd name="connsiteX19" fmla="*/ 426 w 9977"/>
              <a:gd name="connsiteY19" fmla="*/ 10000 h 10000"/>
              <a:gd name="connsiteX20" fmla="*/ 447 w 9977"/>
              <a:gd name="connsiteY20" fmla="*/ 10000 h 10000"/>
              <a:gd name="connsiteX21" fmla="*/ 470 w 9977"/>
              <a:gd name="connsiteY21" fmla="*/ 10000 h 10000"/>
              <a:gd name="connsiteX22" fmla="*/ 494 w 9977"/>
              <a:gd name="connsiteY22" fmla="*/ 10000 h 10000"/>
              <a:gd name="connsiteX23" fmla="*/ 514 w 9977"/>
              <a:gd name="connsiteY23" fmla="*/ 10000 h 10000"/>
              <a:gd name="connsiteX24" fmla="*/ 538 w 9977"/>
              <a:gd name="connsiteY24" fmla="*/ 10000 h 10000"/>
              <a:gd name="connsiteX25" fmla="*/ 561 w 9977"/>
              <a:gd name="connsiteY25" fmla="*/ 10000 h 10000"/>
              <a:gd name="connsiteX26" fmla="*/ 579 w 9977"/>
              <a:gd name="connsiteY26" fmla="*/ 10000 h 10000"/>
              <a:gd name="connsiteX27" fmla="*/ 602 w 9977"/>
              <a:gd name="connsiteY27" fmla="*/ 10000 h 10000"/>
              <a:gd name="connsiteX28" fmla="*/ 626 w 9977"/>
              <a:gd name="connsiteY28" fmla="*/ 10000 h 10000"/>
              <a:gd name="connsiteX29" fmla="*/ 646 w 9977"/>
              <a:gd name="connsiteY29" fmla="*/ 10000 h 10000"/>
              <a:gd name="connsiteX30" fmla="*/ 670 w 9977"/>
              <a:gd name="connsiteY30" fmla="*/ 10000 h 10000"/>
              <a:gd name="connsiteX31" fmla="*/ 693 w 9977"/>
              <a:gd name="connsiteY31" fmla="*/ 10000 h 10000"/>
              <a:gd name="connsiteX32" fmla="*/ 715 w 9977"/>
              <a:gd name="connsiteY32" fmla="*/ 10000 h 10000"/>
              <a:gd name="connsiteX33" fmla="*/ 738 w 9977"/>
              <a:gd name="connsiteY33" fmla="*/ 10000 h 10000"/>
              <a:gd name="connsiteX34" fmla="*/ 762 w 9977"/>
              <a:gd name="connsiteY34" fmla="*/ 9996 h 10000"/>
              <a:gd name="connsiteX35" fmla="*/ 785 w 9977"/>
              <a:gd name="connsiteY35" fmla="*/ 9996 h 10000"/>
              <a:gd name="connsiteX36" fmla="*/ 806 w 9977"/>
              <a:gd name="connsiteY36" fmla="*/ 9991 h 10000"/>
              <a:gd name="connsiteX37" fmla="*/ 829 w 9977"/>
              <a:gd name="connsiteY37" fmla="*/ 9991 h 10000"/>
              <a:gd name="connsiteX38" fmla="*/ 853 w 9977"/>
              <a:gd name="connsiteY38" fmla="*/ 9987 h 10000"/>
              <a:gd name="connsiteX39" fmla="*/ 873 w 9977"/>
              <a:gd name="connsiteY39" fmla="*/ 9978 h 10000"/>
              <a:gd name="connsiteX40" fmla="*/ 897 w 9977"/>
              <a:gd name="connsiteY40" fmla="*/ 9961 h 10000"/>
              <a:gd name="connsiteX41" fmla="*/ 920 w 9977"/>
              <a:gd name="connsiteY41" fmla="*/ 9939 h 10000"/>
              <a:gd name="connsiteX42" fmla="*/ 941 w 9977"/>
              <a:gd name="connsiteY42" fmla="*/ 9909 h 10000"/>
              <a:gd name="connsiteX43" fmla="*/ 964 w 9977"/>
              <a:gd name="connsiteY43" fmla="*/ 9866 h 10000"/>
              <a:gd name="connsiteX44" fmla="*/ 985 w 9977"/>
              <a:gd name="connsiteY44" fmla="*/ 9801 h 10000"/>
              <a:gd name="connsiteX45" fmla="*/ 1005 w 9977"/>
              <a:gd name="connsiteY45" fmla="*/ 9715 h 10000"/>
              <a:gd name="connsiteX46" fmla="*/ 1029 w 9977"/>
              <a:gd name="connsiteY46" fmla="*/ 9593 h 10000"/>
              <a:gd name="connsiteX47" fmla="*/ 1052 w 9977"/>
              <a:gd name="connsiteY47" fmla="*/ 9438 h 10000"/>
              <a:gd name="connsiteX48" fmla="*/ 1073 w 9977"/>
              <a:gd name="connsiteY48" fmla="*/ 9234 h 10000"/>
              <a:gd name="connsiteX49" fmla="*/ 1096 w 9977"/>
              <a:gd name="connsiteY49" fmla="*/ 8971 h 10000"/>
              <a:gd name="connsiteX50" fmla="*/ 1120 w 9977"/>
              <a:gd name="connsiteY50" fmla="*/ 8646 h 10000"/>
              <a:gd name="connsiteX51" fmla="*/ 1140 w 9977"/>
              <a:gd name="connsiteY51" fmla="*/ 8248 h 10000"/>
              <a:gd name="connsiteX52" fmla="*/ 1164 w 9977"/>
              <a:gd name="connsiteY52" fmla="*/ 7777 h 10000"/>
              <a:gd name="connsiteX53" fmla="*/ 1187 w 9977"/>
              <a:gd name="connsiteY53" fmla="*/ 7228 h 10000"/>
              <a:gd name="connsiteX54" fmla="*/ 1209 w 9977"/>
              <a:gd name="connsiteY54" fmla="*/ 6596 h 10000"/>
              <a:gd name="connsiteX55" fmla="*/ 1232 w 9977"/>
              <a:gd name="connsiteY55" fmla="*/ 5904 h 10000"/>
              <a:gd name="connsiteX56" fmla="*/ 1256 w 9977"/>
              <a:gd name="connsiteY56" fmla="*/ 5147 h 10000"/>
              <a:gd name="connsiteX57" fmla="*/ 1279 w 9977"/>
              <a:gd name="connsiteY57" fmla="*/ 4360 h 10000"/>
              <a:gd name="connsiteX58" fmla="*/ 1300 w 9977"/>
              <a:gd name="connsiteY58" fmla="*/ 3551 h 10000"/>
              <a:gd name="connsiteX59" fmla="*/ 1323 w 9977"/>
              <a:gd name="connsiteY59" fmla="*/ 2764 h 10000"/>
              <a:gd name="connsiteX60" fmla="*/ 1347 w 9977"/>
              <a:gd name="connsiteY60" fmla="*/ 2016 h 10000"/>
              <a:gd name="connsiteX61" fmla="*/ 1364 w 9977"/>
              <a:gd name="connsiteY61" fmla="*/ 1349 h 10000"/>
              <a:gd name="connsiteX62" fmla="*/ 1388 w 9977"/>
              <a:gd name="connsiteY62" fmla="*/ 787 h 10000"/>
              <a:gd name="connsiteX63" fmla="*/ 1411 w 9977"/>
              <a:gd name="connsiteY63" fmla="*/ 363 h 10000"/>
              <a:gd name="connsiteX64" fmla="*/ 1432 w 9977"/>
              <a:gd name="connsiteY64" fmla="*/ 99 h 10000"/>
              <a:gd name="connsiteX65" fmla="*/ 1455 w 9977"/>
              <a:gd name="connsiteY65" fmla="*/ 0 h 10000"/>
              <a:gd name="connsiteX66" fmla="*/ 1479 w 9977"/>
              <a:gd name="connsiteY66" fmla="*/ 78 h 10000"/>
              <a:gd name="connsiteX67" fmla="*/ 1499 w 9977"/>
              <a:gd name="connsiteY67" fmla="*/ 329 h 10000"/>
              <a:gd name="connsiteX68" fmla="*/ 1523 w 9977"/>
              <a:gd name="connsiteY68" fmla="*/ 735 h 10000"/>
              <a:gd name="connsiteX69" fmla="*/ 1546 w 9977"/>
              <a:gd name="connsiteY69" fmla="*/ 1285 h 10000"/>
              <a:gd name="connsiteX70" fmla="*/ 1567 w 9977"/>
              <a:gd name="connsiteY70" fmla="*/ 1946 h 10000"/>
              <a:gd name="connsiteX71" fmla="*/ 1590 w 9977"/>
              <a:gd name="connsiteY71" fmla="*/ 2682 h 10000"/>
              <a:gd name="connsiteX72" fmla="*/ 1613 w 9977"/>
              <a:gd name="connsiteY72" fmla="*/ 3469 h 10000"/>
              <a:gd name="connsiteX73" fmla="*/ 1634 w 9977"/>
              <a:gd name="connsiteY73" fmla="*/ 4273 h 10000"/>
              <a:gd name="connsiteX74" fmla="*/ 1657 w 9977"/>
              <a:gd name="connsiteY74" fmla="*/ 5069 h 10000"/>
              <a:gd name="connsiteX75" fmla="*/ 1682 w 9977"/>
              <a:gd name="connsiteY75" fmla="*/ 5830 h 10000"/>
              <a:gd name="connsiteX76" fmla="*/ 1705 w 9977"/>
              <a:gd name="connsiteY76" fmla="*/ 6531 h 10000"/>
              <a:gd name="connsiteX77" fmla="*/ 1726 w 9977"/>
              <a:gd name="connsiteY77" fmla="*/ 7167 h 10000"/>
              <a:gd name="connsiteX78" fmla="*/ 1749 w 9977"/>
              <a:gd name="connsiteY78" fmla="*/ 7725 h 10000"/>
              <a:gd name="connsiteX79" fmla="*/ 1770 w 9977"/>
              <a:gd name="connsiteY79" fmla="*/ 8205 h 10000"/>
              <a:gd name="connsiteX80" fmla="*/ 1790 w 9977"/>
              <a:gd name="connsiteY80" fmla="*/ 8612 h 10000"/>
              <a:gd name="connsiteX81" fmla="*/ 1814 w 9977"/>
              <a:gd name="connsiteY81" fmla="*/ 8945 h 10000"/>
              <a:gd name="connsiteX82" fmla="*/ 1837 w 9977"/>
              <a:gd name="connsiteY82" fmla="*/ 9208 h 10000"/>
              <a:gd name="connsiteX83" fmla="*/ 1858 w 9977"/>
              <a:gd name="connsiteY83" fmla="*/ 9420 h 10000"/>
              <a:gd name="connsiteX84" fmla="*/ 1881 w 9977"/>
              <a:gd name="connsiteY84" fmla="*/ 9580 h 10000"/>
              <a:gd name="connsiteX85" fmla="*/ 1905 w 9977"/>
              <a:gd name="connsiteY85" fmla="*/ 9702 h 10000"/>
              <a:gd name="connsiteX86" fmla="*/ 1925 w 9977"/>
              <a:gd name="connsiteY86" fmla="*/ 9792 h 10000"/>
              <a:gd name="connsiteX87" fmla="*/ 1949 w 9977"/>
              <a:gd name="connsiteY87" fmla="*/ 9862 h 10000"/>
              <a:gd name="connsiteX88" fmla="*/ 1972 w 9977"/>
              <a:gd name="connsiteY88" fmla="*/ 9905 h 10000"/>
              <a:gd name="connsiteX89" fmla="*/ 1993 w 9977"/>
              <a:gd name="connsiteY89" fmla="*/ 9939 h 10000"/>
              <a:gd name="connsiteX90" fmla="*/ 2016 w 9977"/>
              <a:gd name="connsiteY90" fmla="*/ 9961 h 10000"/>
              <a:gd name="connsiteX91" fmla="*/ 2040 w 9977"/>
              <a:gd name="connsiteY91" fmla="*/ 9974 h 10000"/>
              <a:gd name="connsiteX92" fmla="*/ 2060 w 9977"/>
              <a:gd name="connsiteY92" fmla="*/ 9987 h 10000"/>
              <a:gd name="connsiteX93" fmla="*/ 2084 w 9977"/>
              <a:gd name="connsiteY93" fmla="*/ 9991 h 10000"/>
              <a:gd name="connsiteX94" fmla="*/ 2107 w 9977"/>
              <a:gd name="connsiteY94" fmla="*/ 9991 h 10000"/>
              <a:gd name="connsiteX95" fmla="*/ 2131 w 9977"/>
              <a:gd name="connsiteY95" fmla="*/ 9996 h 10000"/>
              <a:gd name="connsiteX96" fmla="*/ 2152 w 9977"/>
              <a:gd name="connsiteY96" fmla="*/ 9996 h 10000"/>
              <a:gd name="connsiteX97" fmla="*/ 2173 w 9977"/>
              <a:gd name="connsiteY97" fmla="*/ 9996 h 10000"/>
              <a:gd name="connsiteX98" fmla="*/ 2196 w 9977"/>
              <a:gd name="connsiteY98" fmla="*/ 10000 h 10000"/>
              <a:gd name="connsiteX99" fmla="*/ 2217 w 9977"/>
              <a:gd name="connsiteY99" fmla="*/ 10000 h 10000"/>
              <a:gd name="connsiteX100" fmla="*/ 2240 w 9977"/>
              <a:gd name="connsiteY100" fmla="*/ 10000 h 10000"/>
              <a:gd name="connsiteX101" fmla="*/ 2264 w 9977"/>
              <a:gd name="connsiteY101" fmla="*/ 10000 h 10000"/>
              <a:gd name="connsiteX102" fmla="*/ 2284 w 9977"/>
              <a:gd name="connsiteY102" fmla="*/ 10000 h 10000"/>
              <a:gd name="connsiteX103" fmla="*/ 2308 w 9977"/>
              <a:gd name="connsiteY103" fmla="*/ 10000 h 10000"/>
              <a:gd name="connsiteX104" fmla="*/ 2331 w 9977"/>
              <a:gd name="connsiteY104" fmla="*/ 10000 h 10000"/>
              <a:gd name="connsiteX105" fmla="*/ 2352 w 9977"/>
              <a:gd name="connsiteY105" fmla="*/ 10000 h 10000"/>
              <a:gd name="connsiteX106" fmla="*/ 2375 w 9977"/>
              <a:gd name="connsiteY106" fmla="*/ 10000 h 10000"/>
              <a:gd name="connsiteX107" fmla="*/ 2399 w 9977"/>
              <a:gd name="connsiteY107" fmla="*/ 10000 h 10000"/>
              <a:gd name="connsiteX108" fmla="*/ 2419 w 9977"/>
              <a:gd name="connsiteY108" fmla="*/ 10000 h 10000"/>
              <a:gd name="connsiteX109" fmla="*/ 2466 w 9977"/>
              <a:gd name="connsiteY109" fmla="*/ 10000 h 10000"/>
              <a:gd name="connsiteX110" fmla="*/ 2487 w 9977"/>
              <a:gd name="connsiteY110" fmla="*/ 10000 h 10000"/>
              <a:gd name="connsiteX111" fmla="*/ 2510 w 9977"/>
              <a:gd name="connsiteY111" fmla="*/ 10000 h 10000"/>
              <a:gd name="connsiteX112" fmla="*/ 2534 w 9977"/>
              <a:gd name="connsiteY112" fmla="*/ 10000 h 10000"/>
              <a:gd name="connsiteX113" fmla="*/ 2554 w 9977"/>
              <a:gd name="connsiteY113" fmla="*/ 10000 h 10000"/>
              <a:gd name="connsiteX114" fmla="*/ 2575 w 9977"/>
              <a:gd name="connsiteY114" fmla="*/ 10000 h 10000"/>
              <a:gd name="connsiteX115" fmla="*/ 2598 w 9977"/>
              <a:gd name="connsiteY115" fmla="*/ 10000 h 10000"/>
              <a:gd name="connsiteX116" fmla="*/ 2623 w 9977"/>
              <a:gd name="connsiteY116" fmla="*/ 10000 h 10000"/>
              <a:gd name="connsiteX117" fmla="*/ 2643 w 9977"/>
              <a:gd name="connsiteY117" fmla="*/ 10000 h 10000"/>
              <a:gd name="connsiteX118" fmla="*/ 2667 w 9977"/>
              <a:gd name="connsiteY118" fmla="*/ 10000 h 10000"/>
              <a:gd name="connsiteX119" fmla="*/ 2690 w 9977"/>
              <a:gd name="connsiteY119" fmla="*/ 10000 h 10000"/>
              <a:gd name="connsiteX120" fmla="*/ 2711 w 9977"/>
              <a:gd name="connsiteY120" fmla="*/ 10000 h 10000"/>
              <a:gd name="connsiteX121" fmla="*/ 2734 w 9977"/>
              <a:gd name="connsiteY121" fmla="*/ 10000 h 10000"/>
              <a:gd name="connsiteX122" fmla="*/ 2758 w 9977"/>
              <a:gd name="connsiteY122" fmla="*/ 10000 h 10000"/>
              <a:gd name="connsiteX123" fmla="*/ 2778 w 9977"/>
              <a:gd name="connsiteY123" fmla="*/ 10000 h 10000"/>
              <a:gd name="connsiteX124" fmla="*/ 2802 w 9977"/>
              <a:gd name="connsiteY124" fmla="*/ 10000 h 10000"/>
              <a:gd name="connsiteX125" fmla="*/ 2825 w 9977"/>
              <a:gd name="connsiteY125" fmla="*/ 10000 h 10000"/>
              <a:gd name="connsiteX126" fmla="*/ 2846 w 9977"/>
              <a:gd name="connsiteY126" fmla="*/ 10000 h 10000"/>
              <a:gd name="connsiteX127" fmla="*/ 2869 w 9977"/>
              <a:gd name="connsiteY127" fmla="*/ 10000 h 10000"/>
              <a:gd name="connsiteX128" fmla="*/ 2892 w 9977"/>
              <a:gd name="connsiteY128" fmla="*/ 10000 h 10000"/>
              <a:gd name="connsiteX129" fmla="*/ 2913 w 9977"/>
              <a:gd name="connsiteY129" fmla="*/ 10000 h 10000"/>
              <a:gd name="connsiteX130" fmla="*/ 2936 w 9977"/>
              <a:gd name="connsiteY130" fmla="*/ 10000 h 10000"/>
              <a:gd name="connsiteX131" fmla="*/ 2957 w 9977"/>
              <a:gd name="connsiteY131" fmla="*/ 10000 h 10000"/>
              <a:gd name="connsiteX132" fmla="*/ 2980 w 9977"/>
              <a:gd name="connsiteY132" fmla="*/ 10000 h 10000"/>
              <a:gd name="connsiteX133" fmla="*/ 3001 w 9977"/>
              <a:gd name="connsiteY133" fmla="*/ 10000 h 10000"/>
              <a:gd name="connsiteX134" fmla="*/ 3024 w 9977"/>
              <a:gd name="connsiteY134" fmla="*/ 10000 h 10000"/>
              <a:gd name="connsiteX135" fmla="*/ 3048 w 9977"/>
              <a:gd name="connsiteY135" fmla="*/ 10000 h 10000"/>
              <a:gd name="connsiteX136" fmla="*/ 3068 w 9977"/>
              <a:gd name="connsiteY136" fmla="*/ 10000 h 10000"/>
              <a:gd name="connsiteX137" fmla="*/ 3092 w 9977"/>
              <a:gd name="connsiteY137" fmla="*/ 10000 h 10000"/>
              <a:gd name="connsiteX138" fmla="*/ 3116 w 9977"/>
              <a:gd name="connsiteY138" fmla="*/ 10000 h 10000"/>
              <a:gd name="connsiteX139" fmla="*/ 3137 w 9977"/>
              <a:gd name="connsiteY139" fmla="*/ 10000 h 10000"/>
              <a:gd name="connsiteX140" fmla="*/ 3160 w 9977"/>
              <a:gd name="connsiteY140" fmla="*/ 10000 h 10000"/>
              <a:gd name="connsiteX141" fmla="*/ 3184 w 9977"/>
              <a:gd name="connsiteY141" fmla="*/ 10000 h 10000"/>
              <a:gd name="connsiteX142" fmla="*/ 3204 w 9977"/>
              <a:gd name="connsiteY142" fmla="*/ 10000 h 10000"/>
              <a:gd name="connsiteX143" fmla="*/ 3407 w 9977"/>
              <a:gd name="connsiteY143" fmla="*/ 10000 h 10000"/>
              <a:gd name="connsiteX144" fmla="*/ 3427 w 9977"/>
              <a:gd name="connsiteY144" fmla="*/ 10000 h 10000"/>
              <a:gd name="connsiteX145" fmla="*/ 3474 w 9977"/>
              <a:gd name="connsiteY145" fmla="*/ 10000 h 10000"/>
              <a:gd name="connsiteX146" fmla="*/ 3495 w 9977"/>
              <a:gd name="connsiteY146" fmla="*/ 10000 h 10000"/>
              <a:gd name="connsiteX147" fmla="*/ 3518 w 9977"/>
              <a:gd name="connsiteY147" fmla="*/ 10000 h 10000"/>
              <a:gd name="connsiteX148" fmla="*/ 3542 w 9977"/>
              <a:gd name="connsiteY148" fmla="*/ 10000 h 10000"/>
              <a:gd name="connsiteX149" fmla="*/ 3562 w 9977"/>
              <a:gd name="connsiteY149" fmla="*/ 10000 h 10000"/>
              <a:gd name="connsiteX150" fmla="*/ 3587 w 9977"/>
              <a:gd name="connsiteY150" fmla="*/ 10000 h 10000"/>
              <a:gd name="connsiteX151" fmla="*/ 3610 w 9977"/>
              <a:gd name="connsiteY151" fmla="*/ 10000 h 10000"/>
              <a:gd name="connsiteX152" fmla="*/ 3631 w 9977"/>
              <a:gd name="connsiteY152" fmla="*/ 10000 h 10000"/>
              <a:gd name="connsiteX153" fmla="*/ 3654 w 9977"/>
              <a:gd name="connsiteY153" fmla="*/ 10000 h 10000"/>
              <a:gd name="connsiteX154" fmla="*/ 3678 w 9977"/>
              <a:gd name="connsiteY154" fmla="*/ 10000 h 10000"/>
              <a:gd name="connsiteX155" fmla="*/ 3698 w 9977"/>
              <a:gd name="connsiteY155" fmla="*/ 10000 h 10000"/>
              <a:gd name="connsiteX156" fmla="*/ 3722 w 9977"/>
              <a:gd name="connsiteY156" fmla="*/ 10000 h 10000"/>
              <a:gd name="connsiteX157" fmla="*/ 3742 w 9977"/>
              <a:gd name="connsiteY157" fmla="*/ 10000 h 10000"/>
              <a:gd name="connsiteX158" fmla="*/ 3763 w 9977"/>
              <a:gd name="connsiteY158" fmla="*/ 10000 h 10000"/>
              <a:gd name="connsiteX159" fmla="*/ 3786 w 9977"/>
              <a:gd name="connsiteY159" fmla="*/ 10000 h 10000"/>
              <a:gd name="connsiteX160" fmla="*/ 3810 w 9977"/>
              <a:gd name="connsiteY160" fmla="*/ 10000 h 10000"/>
              <a:gd name="connsiteX161" fmla="*/ 3833 w 9977"/>
              <a:gd name="connsiteY161" fmla="*/ 10000 h 10000"/>
              <a:gd name="connsiteX162" fmla="*/ 3854 w 9977"/>
              <a:gd name="connsiteY162" fmla="*/ 10000 h 10000"/>
              <a:gd name="connsiteX163" fmla="*/ 3877 w 9977"/>
              <a:gd name="connsiteY163" fmla="*/ 10000 h 10000"/>
              <a:gd name="connsiteX164" fmla="*/ 3901 w 9977"/>
              <a:gd name="connsiteY164" fmla="*/ 10000 h 10000"/>
              <a:gd name="connsiteX165" fmla="*/ 3921 w 9977"/>
              <a:gd name="connsiteY165" fmla="*/ 10000 h 10000"/>
              <a:gd name="connsiteX166" fmla="*/ 3945 w 9977"/>
              <a:gd name="connsiteY166" fmla="*/ 10000 h 10000"/>
              <a:gd name="connsiteX167" fmla="*/ 3968 w 9977"/>
              <a:gd name="connsiteY167" fmla="*/ 10000 h 10000"/>
              <a:gd name="connsiteX168" fmla="*/ 3989 w 9977"/>
              <a:gd name="connsiteY168" fmla="*/ 10000 h 10000"/>
              <a:gd name="connsiteX169" fmla="*/ 4012 w 9977"/>
              <a:gd name="connsiteY169" fmla="*/ 10000 h 10000"/>
              <a:gd name="connsiteX170" fmla="*/ 4036 w 9977"/>
              <a:gd name="connsiteY170" fmla="*/ 10000 h 10000"/>
              <a:gd name="connsiteX171" fmla="*/ 4057 w 9977"/>
              <a:gd name="connsiteY171" fmla="*/ 10000 h 10000"/>
              <a:gd name="connsiteX172" fmla="*/ 4081 w 9977"/>
              <a:gd name="connsiteY172" fmla="*/ 10000 h 10000"/>
              <a:gd name="connsiteX173" fmla="*/ 4104 w 9977"/>
              <a:gd name="connsiteY173" fmla="*/ 10000 h 10000"/>
              <a:gd name="connsiteX174" fmla="*/ 4125 w 9977"/>
              <a:gd name="connsiteY174" fmla="*/ 10000 h 10000"/>
              <a:gd name="connsiteX175" fmla="*/ 4145 w 9977"/>
              <a:gd name="connsiteY175" fmla="*/ 10000 h 10000"/>
              <a:gd name="connsiteX176" fmla="*/ 4169 w 9977"/>
              <a:gd name="connsiteY176" fmla="*/ 10000 h 10000"/>
              <a:gd name="connsiteX177" fmla="*/ 4189 w 9977"/>
              <a:gd name="connsiteY177" fmla="*/ 10000 h 10000"/>
              <a:gd name="connsiteX178" fmla="*/ 4213 w 9977"/>
              <a:gd name="connsiteY178" fmla="*/ 10000 h 10000"/>
              <a:gd name="connsiteX179" fmla="*/ 4236 w 9977"/>
              <a:gd name="connsiteY179" fmla="*/ 10000 h 10000"/>
              <a:gd name="connsiteX180" fmla="*/ 4260 w 9977"/>
              <a:gd name="connsiteY180" fmla="*/ 10000 h 10000"/>
              <a:gd name="connsiteX181" fmla="*/ 4280 w 9977"/>
              <a:gd name="connsiteY181" fmla="*/ 10000 h 10000"/>
              <a:gd name="connsiteX182" fmla="*/ 4304 w 9977"/>
              <a:gd name="connsiteY182" fmla="*/ 10000 h 10000"/>
              <a:gd name="connsiteX183" fmla="*/ 4327 w 9977"/>
              <a:gd name="connsiteY183" fmla="*/ 10000 h 10000"/>
              <a:gd name="connsiteX184" fmla="*/ 4348 w 9977"/>
              <a:gd name="connsiteY184" fmla="*/ 10000 h 10000"/>
              <a:gd name="connsiteX185" fmla="*/ 4371 w 9977"/>
              <a:gd name="connsiteY185" fmla="*/ 10000 h 10000"/>
              <a:gd name="connsiteX186" fmla="*/ 4394 w 9977"/>
              <a:gd name="connsiteY186" fmla="*/ 10000 h 10000"/>
              <a:gd name="connsiteX187" fmla="*/ 4415 w 9977"/>
              <a:gd name="connsiteY187" fmla="*/ 10000 h 10000"/>
              <a:gd name="connsiteX188" fmla="*/ 4438 w 9977"/>
              <a:gd name="connsiteY188" fmla="*/ 10000 h 10000"/>
              <a:gd name="connsiteX189" fmla="*/ 4462 w 9977"/>
              <a:gd name="connsiteY189" fmla="*/ 10000 h 10000"/>
              <a:gd name="connsiteX190" fmla="*/ 4482 w 9977"/>
              <a:gd name="connsiteY190" fmla="*/ 10000 h 10000"/>
              <a:gd name="connsiteX191" fmla="*/ 4506 w 9977"/>
              <a:gd name="connsiteY191" fmla="*/ 10000 h 10000"/>
              <a:gd name="connsiteX192" fmla="*/ 4530 w 9977"/>
              <a:gd name="connsiteY192" fmla="*/ 10000 h 10000"/>
              <a:gd name="connsiteX193" fmla="*/ 4548 w 9977"/>
              <a:gd name="connsiteY193" fmla="*/ 10000 h 10000"/>
              <a:gd name="connsiteX194" fmla="*/ 4571 w 9977"/>
              <a:gd name="connsiteY194" fmla="*/ 10000 h 10000"/>
              <a:gd name="connsiteX195" fmla="*/ 4595 w 9977"/>
              <a:gd name="connsiteY195" fmla="*/ 10000 h 10000"/>
              <a:gd name="connsiteX196" fmla="*/ 4615 w 9977"/>
              <a:gd name="connsiteY196" fmla="*/ 10000 h 10000"/>
              <a:gd name="connsiteX197" fmla="*/ 4639 w 9977"/>
              <a:gd name="connsiteY197" fmla="*/ 10000 h 10000"/>
              <a:gd name="connsiteX198" fmla="*/ 4662 w 9977"/>
              <a:gd name="connsiteY198" fmla="*/ 10000 h 10000"/>
              <a:gd name="connsiteX199" fmla="*/ 4686 w 9977"/>
              <a:gd name="connsiteY199" fmla="*/ 10000 h 10000"/>
              <a:gd name="connsiteX200" fmla="*/ 4706 w 9977"/>
              <a:gd name="connsiteY200" fmla="*/ 10000 h 10000"/>
              <a:gd name="connsiteX201" fmla="*/ 4730 w 9977"/>
              <a:gd name="connsiteY201" fmla="*/ 10000 h 10000"/>
              <a:gd name="connsiteX202" fmla="*/ 4753 w 9977"/>
              <a:gd name="connsiteY202" fmla="*/ 10000 h 10000"/>
              <a:gd name="connsiteX203" fmla="*/ 4774 w 9977"/>
              <a:gd name="connsiteY203" fmla="*/ 10000 h 10000"/>
              <a:gd name="connsiteX204" fmla="*/ 4797 w 9977"/>
              <a:gd name="connsiteY204" fmla="*/ 10000 h 10000"/>
              <a:gd name="connsiteX205" fmla="*/ 4821 w 9977"/>
              <a:gd name="connsiteY205" fmla="*/ 10000 h 10000"/>
              <a:gd name="connsiteX206" fmla="*/ 4841 w 9977"/>
              <a:gd name="connsiteY206" fmla="*/ 10000 h 10000"/>
              <a:gd name="connsiteX207" fmla="*/ 4865 w 9977"/>
              <a:gd name="connsiteY207" fmla="*/ 10000 h 10000"/>
              <a:gd name="connsiteX208" fmla="*/ 4888 w 9977"/>
              <a:gd name="connsiteY208" fmla="*/ 10000 h 10000"/>
              <a:gd name="connsiteX209" fmla="*/ 4909 w 9977"/>
              <a:gd name="connsiteY209" fmla="*/ 10000 h 10000"/>
              <a:gd name="connsiteX210" fmla="*/ 4929 w 9977"/>
              <a:gd name="connsiteY210" fmla="*/ 10000 h 10000"/>
              <a:gd name="connsiteX211" fmla="*/ 4953 w 9977"/>
              <a:gd name="connsiteY211" fmla="*/ 10000 h 10000"/>
              <a:gd name="connsiteX212" fmla="*/ 4973 w 9977"/>
              <a:gd name="connsiteY212" fmla="*/ 10000 h 10000"/>
              <a:gd name="connsiteX213" fmla="*/ 4997 w 9977"/>
              <a:gd name="connsiteY213" fmla="*/ 10000 h 10000"/>
              <a:gd name="connsiteX214" fmla="*/ 5021 w 9977"/>
              <a:gd name="connsiteY214" fmla="*/ 10000 h 10000"/>
              <a:gd name="connsiteX215" fmla="*/ 5042 w 9977"/>
              <a:gd name="connsiteY215" fmla="*/ 10000 h 10000"/>
              <a:gd name="connsiteX216" fmla="*/ 5065 w 9977"/>
              <a:gd name="connsiteY216" fmla="*/ 10000 h 10000"/>
              <a:gd name="connsiteX217" fmla="*/ 5089 w 9977"/>
              <a:gd name="connsiteY217" fmla="*/ 10000 h 10000"/>
              <a:gd name="connsiteX218" fmla="*/ 5112 w 9977"/>
              <a:gd name="connsiteY218" fmla="*/ 10000 h 10000"/>
              <a:gd name="connsiteX219" fmla="*/ 5133 w 9977"/>
              <a:gd name="connsiteY219" fmla="*/ 10000 h 10000"/>
              <a:gd name="connsiteX220" fmla="*/ 5156 w 9977"/>
              <a:gd name="connsiteY220" fmla="*/ 10000 h 10000"/>
              <a:gd name="connsiteX221" fmla="*/ 5180 w 9977"/>
              <a:gd name="connsiteY221" fmla="*/ 10000 h 10000"/>
              <a:gd name="connsiteX222" fmla="*/ 5200 w 9977"/>
              <a:gd name="connsiteY222" fmla="*/ 10000 h 10000"/>
              <a:gd name="connsiteX223" fmla="*/ 5224 w 9977"/>
              <a:gd name="connsiteY223" fmla="*/ 10000 h 10000"/>
              <a:gd name="connsiteX224" fmla="*/ 5247 w 9977"/>
              <a:gd name="connsiteY224" fmla="*/ 10000 h 10000"/>
              <a:gd name="connsiteX225" fmla="*/ 5268 w 9977"/>
              <a:gd name="connsiteY225" fmla="*/ 10000 h 10000"/>
              <a:gd name="connsiteX226" fmla="*/ 5291 w 9977"/>
              <a:gd name="connsiteY226" fmla="*/ 10000 h 10000"/>
              <a:gd name="connsiteX227" fmla="*/ 5315 w 9977"/>
              <a:gd name="connsiteY227" fmla="*/ 10000 h 10000"/>
              <a:gd name="connsiteX228" fmla="*/ 5332 w 9977"/>
              <a:gd name="connsiteY228" fmla="*/ 10000 h 10000"/>
              <a:gd name="connsiteX229" fmla="*/ 5356 w 9977"/>
              <a:gd name="connsiteY229" fmla="*/ 10000 h 10000"/>
              <a:gd name="connsiteX230" fmla="*/ 5379 w 9977"/>
              <a:gd name="connsiteY230" fmla="*/ 10000 h 10000"/>
              <a:gd name="connsiteX231" fmla="*/ 5400 w 9977"/>
              <a:gd name="connsiteY231" fmla="*/ 10000 h 10000"/>
              <a:gd name="connsiteX232" fmla="*/ 5423 w 9977"/>
              <a:gd name="connsiteY232" fmla="*/ 10000 h 10000"/>
              <a:gd name="connsiteX233" fmla="*/ 5447 w 9977"/>
              <a:gd name="connsiteY233" fmla="*/ 10000 h 10000"/>
              <a:gd name="connsiteX234" fmla="*/ 5467 w 9977"/>
              <a:gd name="connsiteY234" fmla="*/ 10000 h 10000"/>
              <a:gd name="connsiteX235" fmla="*/ 5492 w 9977"/>
              <a:gd name="connsiteY235" fmla="*/ 10000 h 10000"/>
              <a:gd name="connsiteX236" fmla="*/ 5515 w 9977"/>
              <a:gd name="connsiteY236" fmla="*/ 10000 h 10000"/>
              <a:gd name="connsiteX237" fmla="*/ 5539 w 9977"/>
              <a:gd name="connsiteY237" fmla="*/ 10000 h 10000"/>
              <a:gd name="connsiteX238" fmla="*/ 5559 w 9977"/>
              <a:gd name="connsiteY238" fmla="*/ 10000 h 10000"/>
              <a:gd name="connsiteX239" fmla="*/ 5583 w 9977"/>
              <a:gd name="connsiteY239" fmla="*/ 10000 h 10000"/>
              <a:gd name="connsiteX240" fmla="*/ 5606 w 9977"/>
              <a:gd name="connsiteY240" fmla="*/ 10000 h 10000"/>
              <a:gd name="connsiteX241" fmla="*/ 5627 w 9977"/>
              <a:gd name="connsiteY241" fmla="*/ 10000 h 10000"/>
              <a:gd name="connsiteX242" fmla="*/ 5650 w 9977"/>
              <a:gd name="connsiteY242" fmla="*/ 10000 h 10000"/>
              <a:gd name="connsiteX243" fmla="*/ 5673 w 9977"/>
              <a:gd name="connsiteY243" fmla="*/ 10000 h 10000"/>
              <a:gd name="connsiteX244" fmla="*/ 5694 w 9977"/>
              <a:gd name="connsiteY244" fmla="*/ 10000 h 10000"/>
              <a:gd name="connsiteX245" fmla="*/ 5717 w 9977"/>
              <a:gd name="connsiteY245" fmla="*/ 10000 h 10000"/>
              <a:gd name="connsiteX246" fmla="*/ 5738 w 9977"/>
              <a:gd name="connsiteY246" fmla="*/ 10000 h 10000"/>
              <a:gd name="connsiteX247" fmla="*/ 5759 w 9977"/>
              <a:gd name="connsiteY247" fmla="*/ 10000 h 10000"/>
              <a:gd name="connsiteX248" fmla="*/ 5782 w 9977"/>
              <a:gd name="connsiteY248" fmla="*/ 10000 h 10000"/>
              <a:gd name="connsiteX249" fmla="*/ 5805 w 9977"/>
              <a:gd name="connsiteY249" fmla="*/ 10000 h 10000"/>
              <a:gd name="connsiteX250" fmla="*/ 5826 w 9977"/>
              <a:gd name="connsiteY250" fmla="*/ 10000 h 10000"/>
              <a:gd name="connsiteX251" fmla="*/ 5849 w 9977"/>
              <a:gd name="connsiteY251" fmla="*/ 10000 h 10000"/>
              <a:gd name="connsiteX252" fmla="*/ 5873 w 9977"/>
              <a:gd name="connsiteY252" fmla="*/ 10000 h 10000"/>
              <a:gd name="connsiteX253" fmla="*/ 5893 w 9977"/>
              <a:gd name="connsiteY253" fmla="*/ 10000 h 10000"/>
              <a:gd name="connsiteX254" fmla="*/ 5917 w 9977"/>
              <a:gd name="connsiteY254" fmla="*/ 10000 h 10000"/>
              <a:gd name="connsiteX255" fmla="*/ 5940 w 9977"/>
              <a:gd name="connsiteY255" fmla="*/ 10000 h 10000"/>
              <a:gd name="connsiteX256" fmla="*/ 5965 w 9977"/>
              <a:gd name="connsiteY256" fmla="*/ 10000 h 10000"/>
              <a:gd name="connsiteX257" fmla="*/ 5985 w 9977"/>
              <a:gd name="connsiteY257" fmla="*/ 10000 h 10000"/>
              <a:gd name="connsiteX258" fmla="*/ 6009 w 9977"/>
              <a:gd name="connsiteY258" fmla="*/ 10000 h 10000"/>
              <a:gd name="connsiteX259" fmla="*/ 6032 w 9977"/>
              <a:gd name="connsiteY259" fmla="*/ 10000 h 10000"/>
              <a:gd name="connsiteX260" fmla="*/ 6053 w 9977"/>
              <a:gd name="connsiteY260" fmla="*/ 10000 h 10000"/>
              <a:gd name="connsiteX261" fmla="*/ 6076 w 9977"/>
              <a:gd name="connsiteY261" fmla="*/ 10000 h 10000"/>
              <a:gd name="connsiteX262" fmla="*/ 6100 w 9977"/>
              <a:gd name="connsiteY262" fmla="*/ 10000 h 10000"/>
              <a:gd name="connsiteX263" fmla="*/ 6117 w 9977"/>
              <a:gd name="connsiteY263" fmla="*/ 10000 h 10000"/>
              <a:gd name="connsiteX264" fmla="*/ 6141 w 9977"/>
              <a:gd name="connsiteY264" fmla="*/ 10000 h 10000"/>
              <a:gd name="connsiteX265" fmla="*/ 6164 w 9977"/>
              <a:gd name="connsiteY265" fmla="*/ 10000 h 10000"/>
              <a:gd name="connsiteX266" fmla="*/ 6185 w 9977"/>
              <a:gd name="connsiteY266" fmla="*/ 10000 h 10000"/>
              <a:gd name="connsiteX267" fmla="*/ 6208 w 9977"/>
              <a:gd name="connsiteY267" fmla="*/ 10000 h 10000"/>
              <a:gd name="connsiteX268" fmla="*/ 6232 w 9977"/>
              <a:gd name="connsiteY268" fmla="*/ 10000 h 10000"/>
              <a:gd name="connsiteX269" fmla="*/ 6252 w 9977"/>
              <a:gd name="connsiteY269" fmla="*/ 10000 h 10000"/>
              <a:gd name="connsiteX270" fmla="*/ 6276 w 9977"/>
              <a:gd name="connsiteY270" fmla="*/ 10000 h 10000"/>
              <a:gd name="connsiteX271" fmla="*/ 6299 w 9977"/>
              <a:gd name="connsiteY271" fmla="*/ 10000 h 10000"/>
              <a:gd name="connsiteX272" fmla="*/ 6320 w 9977"/>
              <a:gd name="connsiteY272" fmla="*/ 10000 h 10000"/>
              <a:gd name="connsiteX273" fmla="*/ 6343 w 9977"/>
              <a:gd name="connsiteY273" fmla="*/ 10000 h 10000"/>
              <a:gd name="connsiteX274" fmla="*/ 6367 w 9977"/>
              <a:gd name="connsiteY274" fmla="*/ 10000 h 10000"/>
              <a:gd name="connsiteX275" fmla="*/ 6387 w 9977"/>
              <a:gd name="connsiteY275" fmla="*/ 10000 h 10000"/>
              <a:gd name="connsiteX276" fmla="*/ 6411 w 9977"/>
              <a:gd name="connsiteY276" fmla="*/ 10000 h 10000"/>
              <a:gd name="connsiteX277" fmla="*/ 6435 w 9977"/>
              <a:gd name="connsiteY277" fmla="*/ 10000 h 10000"/>
              <a:gd name="connsiteX278" fmla="*/ 6459 w 9977"/>
              <a:gd name="connsiteY278" fmla="*/ 10000 h 10000"/>
              <a:gd name="connsiteX279" fmla="*/ 6479 w 9977"/>
              <a:gd name="connsiteY279" fmla="*/ 10000 h 10000"/>
              <a:gd name="connsiteX280" fmla="*/ 6503 w 9977"/>
              <a:gd name="connsiteY280" fmla="*/ 10000 h 10000"/>
              <a:gd name="connsiteX281" fmla="*/ 6523 w 9977"/>
              <a:gd name="connsiteY281" fmla="*/ 10000 h 10000"/>
              <a:gd name="connsiteX282" fmla="*/ 6544 w 9977"/>
              <a:gd name="connsiteY282" fmla="*/ 10000 h 10000"/>
              <a:gd name="connsiteX283" fmla="*/ 6567 w 9977"/>
              <a:gd name="connsiteY283" fmla="*/ 10000 h 10000"/>
              <a:gd name="connsiteX284" fmla="*/ 6591 w 9977"/>
              <a:gd name="connsiteY284" fmla="*/ 10000 h 10000"/>
              <a:gd name="connsiteX285" fmla="*/ 6611 w 9977"/>
              <a:gd name="connsiteY285" fmla="*/ 10000 h 10000"/>
              <a:gd name="connsiteX286" fmla="*/ 6635 w 9977"/>
              <a:gd name="connsiteY286" fmla="*/ 10000 h 10000"/>
              <a:gd name="connsiteX287" fmla="*/ 6658 w 9977"/>
              <a:gd name="connsiteY287" fmla="*/ 10000 h 10000"/>
              <a:gd name="connsiteX288" fmla="*/ 6679 w 9977"/>
              <a:gd name="connsiteY288" fmla="*/ 10000 h 10000"/>
              <a:gd name="connsiteX289" fmla="*/ 6702 w 9977"/>
              <a:gd name="connsiteY289" fmla="*/ 10000 h 10000"/>
              <a:gd name="connsiteX290" fmla="*/ 6726 w 9977"/>
              <a:gd name="connsiteY290" fmla="*/ 10000 h 10000"/>
              <a:gd name="connsiteX291" fmla="*/ 6746 w 9977"/>
              <a:gd name="connsiteY291" fmla="*/ 10000 h 10000"/>
              <a:gd name="connsiteX292" fmla="*/ 6770 w 9977"/>
              <a:gd name="connsiteY292" fmla="*/ 10000 h 10000"/>
              <a:gd name="connsiteX293" fmla="*/ 6793 w 9977"/>
              <a:gd name="connsiteY293" fmla="*/ 10000 h 10000"/>
              <a:gd name="connsiteX294" fmla="*/ 6814 w 9977"/>
              <a:gd name="connsiteY294" fmla="*/ 10000 h 10000"/>
              <a:gd name="connsiteX295" fmla="*/ 6837 w 9977"/>
              <a:gd name="connsiteY295" fmla="*/ 10000 h 10000"/>
              <a:gd name="connsiteX296" fmla="*/ 6861 w 9977"/>
              <a:gd name="connsiteY296" fmla="*/ 10000 h 10000"/>
              <a:gd name="connsiteX297" fmla="*/ 6884 w 9977"/>
              <a:gd name="connsiteY297" fmla="*/ 10000 h 10000"/>
              <a:gd name="connsiteX298" fmla="*/ 6906 w 9977"/>
              <a:gd name="connsiteY298" fmla="*/ 10000 h 10000"/>
              <a:gd name="connsiteX299" fmla="*/ 6926 w 9977"/>
              <a:gd name="connsiteY299" fmla="*/ 10000 h 10000"/>
              <a:gd name="connsiteX300" fmla="*/ 6950 w 9977"/>
              <a:gd name="connsiteY300" fmla="*/ 10000 h 10000"/>
              <a:gd name="connsiteX301" fmla="*/ 6970 w 9977"/>
              <a:gd name="connsiteY301" fmla="*/ 10000 h 10000"/>
              <a:gd name="connsiteX302" fmla="*/ 6994 w 9977"/>
              <a:gd name="connsiteY302" fmla="*/ 10000 h 10000"/>
              <a:gd name="connsiteX303" fmla="*/ 7017 w 9977"/>
              <a:gd name="connsiteY303" fmla="*/ 10000 h 10000"/>
              <a:gd name="connsiteX304" fmla="*/ 7038 w 9977"/>
              <a:gd name="connsiteY304" fmla="*/ 10000 h 10000"/>
              <a:gd name="connsiteX305" fmla="*/ 7061 w 9977"/>
              <a:gd name="connsiteY305" fmla="*/ 10000 h 10000"/>
              <a:gd name="connsiteX306" fmla="*/ 7085 w 9977"/>
              <a:gd name="connsiteY306" fmla="*/ 10000 h 10000"/>
              <a:gd name="connsiteX307" fmla="*/ 7105 w 9977"/>
              <a:gd name="connsiteY307" fmla="*/ 10000 h 10000"/>
              <a:gd name="connsiteX308" fmla="*/ 7129 w 9977"/>
              <a:gd name="connsiteY308" fmla="*/ 10000 h 10000"/>
              <a:gd name="connsiteX309" fmla="*/ 7152 w 9977"/>
              <a:gd name="connsiteY309" fmla="*/ 10000 h 10000"/>
              <a:gd name="connsiteX310" fmla="*/ 7173 w 9977"/>
              <a:gd name="connsiteY310" fmla="*/ 10000 h 10000"/>
              <a:gd name="connsiteX311" fmla="*/ 7196 w 9977"/>
              <a:gd name="connsiteY311" fmla="*/ 10000 h 10000"/>
              <a:gd name="connsiteX312" fmla="*/ 7219 w 9977"/>
              <a:gd name="connsiteY312" fmla="*/ 10000 h 10000"/>
              <a:gd name="connsiteX313" fmla="*/ 7240 w 9977"/>
              <a:gd name="connsiteY313" fmla="*/ 10000 h 10000"/>
              <a:gd name="connsiteX314" fmla="*/ 7263 w 9977"/>
              <a:gd name="connsiteY314" fmla="*/ 10000 h 10000"/>
              <a:gd name="connsiteX315" fmla="*/ 7287 w 9977"/>
              <a:gd name="connsiteY315" fmla="*/ 10000 h 10000"/>
              <a:gd name="connsiteX316" fmla="*/ 7307 w 9977"/>
              <a:gd name="connsiteY316" fmla="*/ 10000 h 10000"/>
              <a:gd name="connsiteX317" fmla="*/ 7328 w 9977"/>
              <a:gd name="connsiteY317" fmla="*/ 10000 h 10000"/>
              <a:gd name="connsiteX318" fmla="*/ 7351 w 9977"/>
              <a:gd name="connsiteY318" fmla="*/ 10000 h 10000"/>
              <a:gd name="connsiteX319" fmla="*/ 7375 w 9977"/>
              <a:gd name="connsiteY319" fmla="*/ 10000 h 10000"/>
              <a:gd name="connsiteX320" fmla="*/ 7396 w 9977"/>
              <a:gd name="connsiteY320" fmla="*/ 10000 h 10000"/>
              <a:gd name="connsiteX321" fmla="*/ 7420 w 9977"/>
              <a:gd name="connsiteY321" fmla="*/ 10000 h 10000"/>
              <a:gd name="connsiteX322" fmla="*/ 7443 w 9977"/>
              <a:gd name="connsiteY322" fmla="*/ 10000 h 10000"/>
              <a:gd name="connsiteX323" fmla="*/ 7464 w 9977"/>
              <a:gd name="connsiteY323" fmla="*/ 10000 h 10000"/>
              <a:gd name="connsiteX324" fmla="*/ 7487 w 9977"/>
              <a:gd name="connsiteY324" fmla="*/ 10000 h 10000"/>
              <a:gd name="connsiteX325" fmla="*/ 7511 w 9977"/>
              <a:gd name="connsiteY325" fmla="*/ 10000 h 10000"/>
              <a:gd name="connsiteX326" fmla="*/ 7531 w 9977"/>
              <a:gd name="connsiteY326" fmla="*/ 10000 h 10000"/>
              <a:gd name="connsiteX327" fmla="*/ 7555 w 9977"/>
              <a:gd name="connsiteY327" fmla="*/ 10000 h 10000"/>
              <a:gd name="connsiteX328" fmla="*/ 7578 w 9977"/>
              <a:gd name="connsiteY328" fmla="*/ 10000 h 10000"/>
              <a:gd name="connsiteX329" fmla="*/ 7599 w 9977"/>
              <a:gd name="connsiteY329" fmla="*/ 10000 h 10000"/>
              <a:gd name="connsiteX330" fmla="*/ 7622 w 9977"/>
              <a:gd name="connsiteY330" fmla="*/ 10000 h 10000"/>
              <a:gd name="connsiteX331" fmla="*/ 7646 w 9977"/>
              <a:gd name="connsiteY331" fmla="*/ 10000 h 10000"/>
              <a:gd name="connsiteX332" fmla="*/ 7666 w 9977"/>
              <a:gd name="connsiteY332" fmla="*/ 10000 h 10000"/>
              <a:gd name="connsiteX333" fmla="*/ 7690 w 9977"/>
              <a:gd name="connsiteY333" fmla="*/ 10000 h 10000"/>
              <a:gd name="connsiteX334" fmla="*/ 7710 w 9977"/>
              <a:gd name="connsiteY334" fmla="*/ 10000 h 10000"/>
              <a:gd name="connsiteX335" fmla="*/ 7734 w 9977"/>
              <a:gd name="connsiteY335" fmla="*/ 10000 h 10000"/>
              <a:gd name="connsiteX336" fmla="*/ 7754 w 9977"/>
              <a:gd name="connsiteY336" fmla="*/ 10000 h 10000"/>
              <a:gd name="connsiteX337" fmla="*/ 7778 w 9977"/>
              <a:gd name="connsiteY337" fmla="*/ 10000 h 10000"/>
              <a:gd name="connsiteX338" fmla="*/ 7801 w 9977"/>
              <a:gd name="connsiteY338" fmla="*/ 10000 h 10000"/>
              <a:gd name="connsiteX339" fmla="*/ 7822 w 9977"/>
              <a:gd name="connsiteY339" fmla="*/ 10000 h 10000"/>
              <a:gd name="connsiteX340" fmla="*/ 7845 w 9977"/>
              <a:gd name="connsiteY340" fmla="*/ 10000 h 10000"/>
              <a:gd name="connsiteX341" fmla="*/ 7870 w 9977"/>
              <a:gd name="connsiteY341" fmla="*/ 10000 h 10000"/>
              <a:gd name="connsiteX342" fmla="*/ 7890 w 9977"/>
              <a:gd name="connsiteY342" fmla="*/ 10000 h 10000"/>
              <a:gd name="connsiteX343" fmla="*/ 7914 w 9977"/>
              <a:gd name="connsiteY343" fmla="*/ 10000 h 10000"/>
              <a:gd name="connsiteX344" fmla="*/ 7937 w 9977"/>
              <a:gd name="connsiteY344" fmla="*/ 10000 h 10000"/>
              <a:gd name="connsiteX345" fmla="*/ 7958 w 9977"/>
              <a:gd name="connsiteY345" fmla="*/ 10000 h 10000"/>
              <a:gd name="connsiteX346" fmla="*/ 7981 w 9977"/>
              <a:gd name="connsiteY346" fmla="*/ 10000 h 10000"/>
              <a:gd name="connsiteX347" fmla="*/ 8005 w 9977"/>
              <a:gd name="connsiteY347" fmla="*/ 10000 h 10000"/>
              <a:gd name="connsiteX348" fmla="*/ 8025 w 9977"/>
              <a:gd name="connsiteY348" fmla="*/ 10000 h 10000"/>
              <a:gd name="connsiteX349" fmla="*/ 8049 w 9977"/>
              <a:gd name="connsiteY349" fmla="*/ 10000 h 10000"/>
              <a:gd name="connsiteX350" fmla="*/ 8072 w 9977"/>
              <a:gd name="connsiteY350" fmla="*/ 10000 h 10000"/>
              <a:gd name="connsiteX351" fmla="*/ 8093 w 9977"/>
              <a:gd name="connsiteY351" fmla="*/ 10000 h 10000"/>
              <a:gd name="connsiteX352" fmla="*/ 8113 w 9977"/>
              <a:gd name="connsiteY352" fmla="*/ 10000 h 10000"/>
              <a:gd name="connsiteX353" fmla="*/ 8137 w 9977"/>
              <a:gd name="connsiteY353" fmla="*/ 10000 h 10000"/>
              <a:gd name="connsiteX354" fmla="*/ 8160 w 9977"/>
              <a:gd name="connsiteY354" fmla="*/ 10000 h 10000"/>
              <a:gd name="connsiteX355" fmla="*/ 8181 w 9977"/>
              <a:gd name="connsiteY355" fmla="*/ 10000 h 10000"/>
              <a:gd name="connsiteX356" fmla="*/ 8204 w 9977"/>
              <a:gd name="connsiteY356" fmla="*/ 10000 h 10000"/>
              <a:gd name="connsiteX357" fmla="*/ 8228 w 9977"/>
              <a:gd name="connsiteY357" fmla="*/ 10000 h 10000"/>
              <a:gd name="connsiteX358" fmla="*/ 8248 w 9977"/>
              <a:gd name="connsiteY358" fmla="*/ 10000 h 10000"/>
              <a:gd name="connsiteX359" fmla="*/ 8272 w 9977"/>
              <a:gd name="connsiteY359" fmla="*/ 10000 h 10000"/>
              <a:gd name="connsiteX360" fmla="*/ 8295 w 9977"/>
              <a:gd name="connsiteY360" fmla="*/ 10000 h 10000"/>
              <a:gd name="connsiteX361" fmla="*/ 8316 w 9977"/>
              <a:gd name="connsiteY361" fmla="*/ 10000 h 10000"/>
              <a:gd name="connsiteX362" fmla="*/ 8340 w 9977"/>
              <a:gd name="connsiteY362" fmla="*/ 10000 h 10000"/>
              <a:gd name="connsiteX363" fmla="*/ 8364 w 9977"/>
              <a:gd name="connsiteY363" fmla="*/ 10000 h 10000"/>
              <a:gd name="connsiteX364" fmla="*/ 8384 w 9977"/>
              <a:gd name="connsiteY364" fmla="*/ 10000 h 10000"/>
              <a:gd name="connsiteX365" fmla="*/ 8408 w 9977"/>
              <a:gd name="connsiteY365" fmla="*/ 10000 h 10000"/>
              <a:gd name="connsiteX366" fmla="*/ 8431 w 9977"/>
              <a:gd name="connsiteY366" fmla="*/ 10000 h 10000"/>
              <a:gd name="connsiteX367" fmla="*/ 8452 w 9977"/>
              <a:gd name="connsiteY367" fmla="*/ 10000 h 10000"/>
              <a:gd name="connsiteX368" fmla="*/ 8475 w 9977"/>
              <a:gd name="connsiteY368" fmla="*/ 10000 h 10000"/>
              <a:gd name="connsiteX369" fmla="*/ 8496 w 9977"/>
              <a:gd name="connsiteY369" fmla="*/ 10000 h 10000"/>
              <a:gd name="connsiteX370" fmla="*/ 8519 w 9977"/>
              <a:gd name="connsiteY370" fmla="*/ 10000 h 10000"/>
              <a:gd name="connsiteX371" fmla="*/ 8540 w 9977"/>
              <a:gd name="connsiteY371" fmla="*/ 10000 h 10000"/>
              <a:gd name="connsiteX372" fmla="*/ 8563 w 9977"/>
              <a:gd name="connsiteY372" fmla="*/ 10000 h 10000"/>
              <a:gd name="connsiteX373" fmla="*/ 8586 w 9977"/>
              <a:gd name="connsiteY373" fmla="*/ 10000 h 10000"/>
              <a:gd name="connsiteX374" fmla="*/ 8607 w 9977"/>
              <a:gd name="connsiteY374" fmla="*/ 10000 h 10000"/>
              <a:gd name="connsiteX375" fmla="*/ 8630 w 9977"/>
              <a:gd name="connsiteY375" fmla="*/ 10000 h 10000"/>
              <a:gd name="connsiteX376" fmla="*/ 8654 w 9977"/>
              <a:gd name="connsiteY376" fmla="*/ 10000 h 10000"/>
              <a:gd name="connsiteX377" fmla="*/ 8674 w 9977"/>
              <a:gd name="connsiteY377" fmla="*/ 10000 h 10000"/>
              <a:gd name="connsiteX378" fmla="*/ 8698 w 9977"/>
              <a:gd name="connsiteY378" fmla="*/ 10000 h 10000"/>
              <a:gd name="connsiteX379" fmla="*/ 8721 w 9977"/>
              <a:gd name="connsiteY379" fmla="*/ 10000 h 10000"/>
              <a:gd name="connsiteX380" fmla="*/ 8742 w 9977"/>
              <a:gd name="connsiteY380" fmla="*/ 10000 h 10000"/>
              <a:gd name="connsiteX381" fmla="*/ 8765 w 9977"/>
              <a:gd name="connsiteY381" fmla="*/ 10000 h 10000"/>
              <a:gd name="connsiteX382" fmla="*/ 8789 w 9977"/>
              <a:gd name="connsiteY382" fmla="*/ 10000 h 10000"/>
              <a:gd name="connsiteX383" fmla="*/ 8809 w 9977"/>
              <a:gd name="connsiteY383" fmla="*/ 10000 h 10000"/>
              <a:gd name="connsiteX384" fmla="*/ 8834 w 9977"/>
              <a:gd name="connsiteY384" fmla="*/ 10000 h 10000"/>
              <a:gd name="connsiteX385" fmla="*/ 8857 w 9977"/>
              <a:gd name="connsiteY385" fmla="*/ 10000 h 10000"/>
              <a:gd name="connsiteX386" fmla="*/ 8878 w 9977"/>
              <a:gd name="connsiteY386" fmla="*/ 10000 h 10000"/>
              <a:gd name="connsiteX387" fmla="*/ 8898 w 9977"/>
              <a:gd name="connsiteY387" fmla="*/ 10000 h 10000"/>
              <a:gd name="connsiteX388" fmla="*/ 8922 w 9977"/>
              <a:gd name="connsiteY388" fmla="*/ 10000 h 10000"/>
              <a:gd name="connsiteX389" fmla="*/ 8942 w 9977"/>
              <a:gd name="connsiteY389" fmla="*/ 10000 h 10000"/>
              <a:gd name="connsiteX390" fmla="*/ 8966 w 9977"/>
              <a:gd name="connsiteY390" fmla="*/ 10000 h 10000"/>
              <a:gd name="connsiteX391" fmla="*/ 8989 w 9977"/>
              <a:gd name="connsiteY391" fmla="*/ 10000 h 10000"/>
              <a:gd name="connsiteX392" fmla="*/ 9013 w 9977"/>
              <a:gd name="connsiteY392" fmla="*/ 10000 h 10000"/>
              <a:gd name="connsiteX393" fmla="*/ 9033 w 9977"/>
              <a:gd name="connsiteY393" fmla="*/ 10000 h 10000"/>
              <a:gd name="connsiteX394" fmla="*/ 9057 w 9977"/>
              <a:gd name="connsiteY394" fmla="*/ 10000 h 10000"/>
              <a:gd name="connsiteX395" fmla="*/ 9080 w 9977"/>
              <a:gd name="connsiteY395" fmla="*/ 10000 h 10000"/>
              <a:gd name="connsiteX396" fmla="*/ 9101 w 9977"/>
              <a:gd name="connsiteY396" fmla="*/ 10000 h 10000"/>
              <a:gd name="connsiteX397" fmla="*/ 9124 w 9977"/>
              <a:gd name="connsiteY397" fmla="*/ 10000 h 10000"/>
              <a:gd name="connsiteX398" fmla="*/ 9148 w 9977"/>
              <a:gd name="connsiteY398" fmla="*/ 10000 h 10000"/>
              <a:gd name="connsiteX399" fmla="*/ 9168 w 9977"/>
              <a:gd name="connsiteY399" fmla="*/ 10000 h 10000"/>
              <a:gd name="connsiteX400" fmla="*/ 9192 w 9977"/>
              <a:gd name="connsiteY400" fmla="*/ 10000 h 10000"/>
              <a:gd name="connsiteX401" fmla="*/ 9215 w 9977"/>
              <a:gd name="connsiteY401" fmla="*/ 10000 h 10000"/>
              <a:gd name="connsiteX402" fmla="*/ 9236 w 9977"/>
              <a:gd name="connsiteY402" fmla="*/ 10000 h 10000"/>
              <a:gd name="connsiteX403" fmla="*/ 9259 w 9977"/>
              <a:gd name="connsiteY403" fmla="*/ 10000 h 10000"/>
              <a:gd name="connsiteX404" fmla="*/ 9283 w 9977"/>
              <a:gd name="connsiteY404" fmla="*/ 10000 h 10000"/>
              <a:gd name="connsiteX405" fmla="*/ 9301 w 9977"/>
              <a:gd name="connsiteY405" fmla="*/ 10000 h 10000"/>
              <a:gd name="connsiteX406" fmla="*/ 9325 w 9977"/>
              <a:gd name="connsiteY406" fmla="*/ 10000 h 10000"/>
              <a:gd name="connsiteX407" fmla="*/ 9348 w 9977"/>
              <a:gd name="connsiteY407" fmla="*/ 10000 h 10000"/>
              <a:gd name="connsiteX408" fmla="*/ 9369 w 9977"/>
              <a:gd name="connsiteY408" fmla="*/ 10000 h 10000"/>
              <a:gd name="connsiteX409" fmla="*/ 9392 w 9977"/>
              <a:gd name="connsiteY409" fmla="*/ 10000 h 10000"/>
              <a:gd name="connsiteX410" fmla="*/ 9416 w 9977"/>
              <a:gd name="connsiteY410" fmla="*/ 10000 h 10000"/>
              <a:gd name="connsiteX411" fmla="*/ 9439 w 9977"/>
              <a:gd name="connsiteY411" fmla="*/ 10000 h 10000"/>
              <a:gd name="connsiteX412" fmla="*/ 9460 w 9977"/>
              <a:gd name="connsiteY412" fmla="*/ 10000 h 10000"/>
              <a:gd name="connsiteX413" fmla="*/ 9483 w 9977"/>
              <a:gd name="connsiteY413" fmla="*/ 10000 h 10000"/>
              <a:gd name="connsiteX414" fmla="*/ 9507 w 9977"/>
              <a:gd name="connsiteY414" fmla="*/ 10000 h 10000"/>
              <a:gd name="connsiteX415" fmla="*/ 9527 w 9977"/>
              <a:gd name="connsiteY415" fmla="*/ 10000 h 10000"/>
              <a:gd name="connsiteX416" fmla="*/ 9551 w 9977"/>
              <a:gd name="connsiteY416" fmla="*/ 10000 h 10000"/>
              <a:gd name="connsiteX417" fmla="*/ 9574 w 9977"/>
              <a:gd name="connsiteY417" fmla="*/ 10000 h 10000"/>
              <a:gd name="connsiteX418" fmla="*/ 9595 w 9977"/>
              <a:gd name="connsiteY418" fmla="*/ 10000 h 10000"/>
              <a:gd name="connsiteX419" fmla="*/ 9618 w 9977"/>
              <a:gd name="connsiteY419" fmla="*/ 10000 h 10000"/>
              <a:gd name="connsiteX420" fmla="*/ 9642 w 9977"/>
              <a:gd name="connsiteY420" fmla="*/ 10000 h 10000"/>
              <a:gd name="connsiteX421" fmla="*/ 9662 w 9977"/>
              <a:gd name="connsiteY421" fmla="*/ 10000 h 10000"/>
              <a:gd name="connsiteX422" fmla="*/ 9683 w 9977"/>
              <a:gd name="connsiteY422" fmla="*/ 10000 h 10000"/>
              <a:gd name="connsiteX423" fmla="*/ 9706 w 9977"/>
              <a:gd name="connsiteY423" fmla="*/ 10000 h 10000"/>
              <a:gd name="connsiteX424" fmla="*/ 9727 w 9977"/>
              <a:gd name="connsiteY424" fmla="*/ 10000 h 10000"/>
              <a:gd name="connsiteX425" fmla="*/ 9750 w 9977"/>
              <a:gd name="connsiteY425" fmla="*/ 10000 h 10000"/>
              <a:gd name="connsiteX426" fmla="*/ 9775 w 9977"/>
              <a:gd name="connsiteY426" fmla="*/ 10000 h 10000"/>
              <a:gd name="connsiteX427" fmla="*/ 9795 w 9977"/>
              <a:gd name="connsiteY427" fmla="*/ 10000 h 10000"/>
              <a:gd name="connsiteX428" fmla="*/ 9819 w 9977"/>
              <a:gd name="connsiteY428" fmla="*/ 10000 h 10000"/>
              <a:gd name="connsiteX429" fmla="*/ 9842 w 9977"/>
              <a:gd name="connsiteY429" fmla="*/ 10000 h 10000"/>
              <a:gd name="connsiteX430" fmla="*/ 9866 w 9977"/>
              <a:gd name="connsiteY430" fmla="*/ 10000 h 10000"/>
              <a:gd name="connsiteX431" fmla="*/ 9886 w 9977"/>
              <a:gd name="connsiteY431" fmla="*/ 10000 h 10000"/>
              <a:gd name="connsiteX432" fmla="*/ 9910 w 9977"/>
              <a:gd name="connsiteY432" fmla="*/ 10000 h 10000"/>
              <a:gd name="connsiteX433" fmla="*/ 9933 w 9977"/>
              <a:gd name="connsiteY433" fmla="*/ 10000 h 10000"/>
              <a:gd name="connsiteX434" fmla="*/ 9954 w 9977"/>
              <a:gd name="connsiteY434" fmla="*/ 10000 h 10000"/>
              <a:gd name="connsiteX435" fmla="*/ 9977 w 9977"/>
              <a:gd name="connsiteY435" fmla="*/ 10000 h 10000"/>
              <a:gd name="connsiteX0" fmla="*/ 0 w 9977"/>
              <a:gd name="connsiteY0" fmla="*/ 10000 h 10000"/>
              <a:gd name="connsiteX1" fmla="*/ 21 w 9977"/>
              <a:gd name="connsiteY1" fmla="*/ 10000 h 10000"/>
              <a:gd name="connsiteX2" fmla="*/ 44 w 9977"/>
              <a:gd name="connsiteY2" fmla="*/ 10000 h 10000"/>
              <a:gd name="connsiteX3" fmla="*/ 67 w 9977"/>
              <a:gd name="connsiteY3" fmla="*/ 10000 h 10000"/>
              <a:gd name="connsiteX4" fmla="*/ 88 w 9977"/>
              <a:gd name="connsiteY4" fmla="*/ 10000 h 10000"/>
              <a:gd name="connsiteX5" fmla="*/ 111 w 9977"/>
              <a:gd name="connsiteY5" fmla="*/ 10000 h 10000"/>
              <a:gd name="connsiteX6" fmla="*/ 135 w 9977"/>
              <a:gd name="connsiteY6" fmla="*/ 10000 h 10000"/>
              <a:gd name="connsiteX7" fmla="*/ 155 w 9977"/>
              <a:gd name="connsiteY7" fmla="*/ 10000 h 10000"/>
              <a:gd name="connsiteX8" fmla="*/ 176 w 9977"/>
              <a:gd name="connsiteY8" fmla="*/ 10000 h 10000"/>
              <a:gd name="connsiteX9" fmla="*/ 199 w 9977"/>
              <a:gd name="connsiteY9" fmla="*/ 10000 h 10000"/>
              <a:gd name="connsiteX10" fmla="*/ 221 w 9977"/>
              <a:gd name="connsiteY10" fmla="*/ 10000 h 10000"/>
              <a:gd name="connsiteX11" fmla="*/ 245 w 9977"/>
              <a:gd name="connsiteY11" fmla="*/ 10000 h 10000"/>
              <a:gd name="connsiteX12" fmla="*/ 269 w 9977"/>
              <a:gd name="connsiteY12" fmla="*/ 10000 h 10000"/>
              <a:gd name="connsiteX13" fmla="*/ 289 w 9977"/>
              <a:gd name="connsiteY13" fmla="*/ 10000 h 10000"/>
              <a:gd name="connsiteX14" fmla="*/ 313 w 9977"/>
              <a:gd name="connsiteY14" fmla="*/ 10000 h 10000"/>
              <a:gd name="connsiteX15" fmla="*/ 336 w 9977"/>
              <a:gd name="connsiteY15" fmla="*/ 10000 h 10000"/>
              <a:gd name="connsiteX16" fmla="*/ 360 w 9977"/>
              <a:gd name="connsiteY16" fmla="*/ 10000 h 10000"/>
              <a:gd name="connsiteX17" fmla="*/ 380 w 9977"/>
              <a:gd name="connsiteY17" fmla="*/ 10000 h 10000"/>
              <a:gd name="connsiteX18" fmla="*/ 404 w 9977"/>
              <a:gd name="connsiteY18" fmla="*/ 10000 h 10000"/>
              <a:gd name="connsiteX19" fmla="*/ 427 w 9977"/>
              <a:gd name="connsiteY19" fmla="*/ 10000 h 10000"/>
              <a:gd name="connsiteX20" fmla="*/ 448 w 9977"/>
              <a:gd name="connsiteY20" fmla="*/ 10000 h 10000"/>
              <a:gd name="connsiteX21" fmla="*/ 471 w 9977"/>
              <a:gd name="connsiteY21" fmla="*/ 10000 h 10000"/>
              <a:gd name="connsiteX22" fmla="*/ 495 w 9977"/>
              <a:gd name="connsiteY22" fmla="*/ 10000 h 10000"/>
              <a:gd name="connsiteX23" fmla="*/ 515 w 9977"/>
              <a:gd name="connsiteY23" fmla="*/ 10000 h 10000"/>
              <a:gd name="connsiteX24" fmla="*/ 539 w 9977"/>
              <a:gd name="connsiteY24" fmla="*/ 10000 h 10000"/>
              <a:gd name="connsiteX25" fmla="*/ 562 w 9977"/>
              <a:gd name="connsiteY25" fmla="*/ 10000 h 10000"/>
              <a:gd name="connsiteX26" fmla="*/ 580 w 9977"/>
              <a:gd name="connsiteY26" fmla="*/ 10000 h 10000"/>
              <a:gd name="connsiteX27" fmla="*/ 603 w 9977"/>
              <a:gd name="connsiteY27" fmla="*/ 10000 h 10000"/>
              <a:gd name="connsiteX28" fmla="*/ 627 w 9977"/>
              <a:gd name="connsiteY28" fmla="*/ 10000 h 10000"/>
              <a:gd name="connsiteX29" fmla="*/ 647 w 9977"/>
              <a:gd name="connsiteY29" fmla="*/ 10000 h 10000"/>
              <a:gd name="connsiteX30" fmla="*/ 672 w 9977"/>
              <a:gd name="connsiteY30" fmla="*/ 10000 h 10000"/>
              <a:gd name="connsiteX31" fmla="*/ 695 w 9977"/>
              <a:gd name="connsiteY31" fmla="*/ 10000 h 10000"/>
              <a:gd name="connsiteX32" fmla="*/ 717 w 9977"/>
              <a:gd name="connsiteY32" fmla="*/ 10000 h 10000"/>
              <a:gd name="connsiteX33" fmla="*/ 740 w 9977"/>
              <a:gd name="connsiteY33" fmla="*/ 10000 h 10000"/>
              <a:gd name="connsiteX34" fmla="*/ 764 w 9977"/>
              <a:gd name="connsiteY34" fmla="*/ 9996 h 10000"/>
              <a:gd name="connsiteX35" fmla="*/ 787 w 9977"/>
              <a:gd name="connsiteY35" fmla="*/ 9996 h 10000"/>
              <a:gd name="connsiteX36" fmla="*/ 808 w 9977"/>
              <a:gd name="connsiteY36" fmla="*/ 9991 h 10000"/>
              <a:gd name="connsiteX37" fmla="*/ 831 w 9977"/>
              <a:gd name="connsiteY37" fmla="*/ 9991 h 10000"/>
              <a:gd name="connsiteX38" fmla="*/ 855 w 9977"/>
              <a:gd name="connsiteY38" fmla="*/ 9987 h 10000"/>
              <a:gd name="connsiteX39" fmla="*/ 875 w 9977"/>
              <a:gd name="connsiteY39" fmla="*/ 9978 h 10000"/>
              <a:gd name="connsiteX40" fmla="*/ 899 w 9977"/>
              <a:gd name="connsiteY40" fmla="*/ 9961 h 10000"/>
              <a:gd name="connsiteX41" fmla="*/ 922 w 9977"/>
              <a:gd name="connsiteY41" fmla="*/ 9939 h 10000"/>
              <a:gd name="connsiteX42" fmla="*/ 943 w 9977"/>
              <a:gd name="connsiteY42" fmla="*/ 9909 h 10000"/>
              <a:gd name="connsiteX43" fmla="*/ 966 w 9977"/>
              <a:gd name="connsiteY43" fmla="*/ 9866 h 10000"/>
              <a:gd name="connsiteX44" fmla="*/ 987 w 9977"/>
              <a:gd name="connsiteY44" fmla="*/ 9801 h 10000"/>
              <a:gd name="connsiteX45" fmla="*/ 1007 w 9977"/>
              <a:gd name="connsiteY45" fmla="*/ 9715 h 10000"/>
              <a:gd name="connsiteX46" fmla="*/ 1031 w 9977"/>
              <a:gd name="connsiteY46" fmla="*/ 9593 h 10000"/>
              <a:gd name="connsiteX47" fmla="*/ 1054 w 9977"/>
              <a:gd name="connsiteY47" fmla="*/ 9438 h 10000"/>
              <a:gd name="connsiteX48" fmla="*/ 1075 w 9977"/>
              <a:gd name="connsiteY48" fmla="*/ 9234 h 10000"/>
              <a:gd name="connsiteX49" fmla="*/ 1099 w 9977"/>
              <a:gd name="connsiteY49" fmla="*/ 8971 h 10000"/>
              <a:gd name="connsiteX50" fmla="*/ 1123 w 9977"/>
              <a:gd name="connsiteY50" fmla="*/ 8646 h 10000"/>
              <a:gd name="connsiteX51" fmla="*/ 1143 w 9977"/>
              <a:gd name="connsiteY51" fmla="*/ 8248 h 10000"/>
              <a:gd name="connsiteX52" fmla="*/ 1167 w 9977"/>
              <a:gd name="connsiteY52" fmla="*/ 7777 h 10000"/>
              <a:gd name="connsiteX53" fmla="*/ 1190 w 9977"/>
              <a:gd name="connsiteY53" fmla="*/ 7228 h 10000"/>
              <a:gd name="connsiteX54" fmla="*/ 1212 w 9977"/>
              <a:gd name="connsiteY54" fmla="*/ 6596 h 10000"/>
              <a:gd name="connsiteX55" fmla="*/ 1235 w 9977"/>
              <a:gd name="connsiteY55" fmla="*/ 5904 h 10000"/>
              <a:gd name="connsiteX56" fmla="*/ 1259 w 9977"/>
              <a:gd name="connsiteY56" fmla="*/ 5147 h 10000"/>
              <a:gd name="connsiteX57" fmla="*/ 1282 w 9977"/>
              <a:gd name="connsiteY57" fmla="*/ 4360 h 10000"/>
              <a:gd name="connsiteX58" fmla="*/ 1303 w 9977"/>
              <a:gd name="connsiteY58" fmla="*/ 3551 h 10000"/>
              <a:gd name="connsiteX59" fmla="*/ 1326 w 9977"/>
              <a:gd name="connsiteY59" fmla="*/ 2764 h 10000"/>
              <a:gd name="connsiteX60" fmla="*/ 1350 w 9977"/>
              <a:gd name="connsiteY60" fmla="*/ 2016 h 10000"/>
              <a:gd name="connsiteX61" fmla="*/ 1367 w 9977"/>
              <a:gd name="connsiteY61" fmla="*/ 1349 h 10000"/>
              <a:gd name="connsiteX62" fmla="*/ 1391 w 9977"/>
              <a:gd name="connsiteY62" fmla="*/ 787 h 10000"/>
              <a:gd name="connsiteX63" fmla="*/ 1414 w 9977"/>
              <a:gd name="connsiteY63" fmla="*/ 363 h 10000"/>
              <a:gd name="connsiteX64" fmla="*/ 1435 w 9977"/>
              <a:gd name="connsiteY64" fmla="*/ 99 h 10000"/>
              <a:gd name="connsiteX65" fmla="*/ 1458 w 9977"/>
              <a:gd name="connsiteY65" fmla="*/ 0 h 10000"/>
              <a:gd name="connsiteX66" fmla="*/ 1482 w 9977"/>
              <a:gd name="connsiteY66" fmla="*/ 78 h 10000"/>
              <a:gd name="connsiteX67" fmla="*/ 1502 w 9977"/>
              <a:gd name="connsiteY67" fmla="*/ 329 h 10000"/>
              <a:gd name="connsiteX68" fmla="*/ 1527 w 9977"/>
              <a:gd name="connsiteY68" fmla="*/ 735 h 10000"/>
              <a:gd name="connsiteX69" fmla="*/ 1550 w 9977"/>
              <a:gd name="connsiteY69" fmla="*/ 1285 h 10000"/>
              <a:gd name="connsiteX70" fmla="*/ 1571 w 9977"/>
              <a:gd name="connsiteY70" fmla="*/ 1946 h 10000"/>
              <a:gd name="connsiteX71" fmla="*/ 1594 w 9977"/>
              <a:gd name="connsiteY71" fmla="*/ 2682 h 10000"/>
              <a:gd name="connsiteX72" fmla="*/ 1617 w 9977"/>
              <a:gd name="connsiteY72" fmla="*/ 3469 h 10000"/>
              <a:gd name="connsiteX73" fmla="*/ 1638 w 9977"/>
              <a:gd name="connsiteY73" fmla="*/ 4273 h 10000"/>
              <a:gd name="connsiteX74" fmla="*/ 1661 w 9977"/>
              <a:gd name="connsiteY74" fmla="*/ 5069 h 10000"/>
              <a:gd name="connsiteX75" fmla="*/ 1686 w 9977"/>
              <a:gd name="connsiteY75" fmla="*/ 5830 h 10000"/>
              <a:gd name="connsiteX76" fmla="*/ 1709 w 9977"/>
              <a:gd name="connsiteY76" fmla="*/ 6531 h 10000"/>
              <a:gd name="connsiteX77" fmla="*/ 1730 w 9977"/>
              <a:gd name="connsiteY77" fmla="*/ 7167 h 10000"/>
              <a:gd name="connsiteX78" fmla="*/ 1753 w 9977"/>
              <a:gd name="connsiteY78" fmla="*/ 7725 h 10000"/>
              <a:gd name="connsiteX79" fmla="*/ 1774 w 9977"/>
              <a:gd name="connsiteY79" fmla="*/ 8205 h 10000"/>
              <a:gd name="connsiteX80" fmla="*/ 1794 w 9977"/>
              <a:gd name="connsiteY80" fmla="*/ 8612 h 10000"/>
              <a:gd name="connsiteX81" fmla="*/ 1818 w 9977"/>
              <a:gd name="connsiteY81" fmla="*/ 8945 h 10000"/>
              <a:gd name="connsiteX82" fmla="*/ 1841 w 9977"/>
              <a:gd name="connsiteY82" fmla="*/ 9208 h 10000"/>
              <a:gd name="connsiteX83" fmla="*/ 1862 w 9977"/>
              <a:gd name="connsiteY83" fmla="*/ 9420 h 10000"/>
              <a:gd name="connsiteX84" fmla="*/ 1885 w 9977"/>
              <a:gd name="connsiteY84" fmla="*/ 9580 h 10000"/>
              <a:gd name="connsiteX85" fmla="*/ 1909 w 9977"/>
              <a:gd name="connsiteY85" fmla="*/ 9702 h 10000"/>
              <a:gd name="connsiteX86" fmla="*/ 1929 w 9977"/>
              <a:gd name="connsiteY86" fmla="*/ 9792 h 10000"/>
              <a:gd name="connsiteX87" fmla="*/ 1953 w 9977"/>
              <a:gd name="connsiteY87" fmla="*/ 9862 h 10000"/>
              <a:gd name="connsiteX88" fmla="*/ 1977 w 9977"/>
              <a:gd name="connsiteY88" fmla="*/ 9905 h 10000"/>
              <a:gd name="connsiteX89" fmla="*/ 1998 w 9977"/>
              <a:gd name="connsiteY89" fmla="*/ 9939 h 10000"/>
              <a:gd name="connsiteX90" fmla="*/ 2021 w 9977"/>
              <a:gd name="connsiteY90" fmla="*/ 9961 h 10000"/>
              <a:gd name="connsiteX91" fmla="*/ 2045 w 9977"/>
              <a:gd name="connsiteY91" fmla="*/ 9974 h 10000"/>
              <a:gd name="connsiteX92" fmla="*/ 2065 w 9977"/>
              <a:gd name="connsiteY92" fmla="*/ 9987 h 10000"/>
              <a:gd name="connsiteX93" fmla="*/ 2089 w 9977"/>
              <a:gd name="connsiteY93" fmla="*/ 9991 h 10000"/>
              <a:gd name="connsiteX94" fmla="*/ 2112 w 9977"/>
              <a:gd name="connsiteY94" fmla="*/ 9991 h 10000"/>
              <a:gd name="connsiteX95" fmla="*/ 2136 w 9977"/>
              <a:gd name="connsiteY95" fmla="*/ 9996 h 10000"/>
              <a:gd name="connsiteX96" fmla="*/ 2157 w 9977"/>
              <a:gd name="connsiteY96" fmla="*/ 9996 h 10000"/>
              <a:gd name="connsiteX97" fmla="*/ 2178 w 9977"/>
              <a:gd name="connsiteY97" fmla="*/ 9996 h 10000"/>
              <a:gd name="connsiteX98" fmla="*/ 2201 w 9977"/>
              <a:gd name="connsiteY98" fmla="*/ 10000 h 10000"/>
              <a:gd name="connsiteX99" fmla="*/ 2222 w 9977"/>
              <a:gd name="connsiteY99" fmla="*/ 10000 h 10000"/>
              <a:gd name="connsiteX100" fmla="*/ 2245 w 9977"/>
              <a:gd name="connsiteY100" fmla="*/ 10000 h 10000"/>
              <a:gd name="connsiteX101" fmla="*/ 2269 w 9977"/>
              <a:gd name="connsiteY101" fmla="*/ 10000 h 10000"/>
              <a:gd name="connsiteX102" fmla="*/ 2289 w 9977"/>
              <a:gd name="connsiteY102" fmla="*/ 10000 h 10000"/>
              <a:gd name="connsiteX103" fmla="*/ 2313 w 9977"/>
              <a:gd name="connsiteY103" fmla="*/ 10000 h 10000"/>
              <a:gd name="connsiteX104" fmla="*/ 2336 w 9977"/>
              <a:gd name="connsiteY104" fmla="*/ 10000 h 10000"/>
              <a:gd name="connsiteX105" fmla="*/ 2357 w 9977"/>
              <a:gd name="connsiteY105" fmla="*/ 10000 h 10000"/>
              <a:gd name="connsiteX106" fmla="*/ 2380 w 9977"/>
              <a:gd name="connsiteY106" fmla="*/ 10000 h 10000"/>
              <a:gd name="connsiteX107" fmla="*/ 2405 w 9977"/>
              <a:gd name="connsiteY107" fmla="*/ 10000 h 10000"/>
              <a:gd name="connsiteX108" fmla="*/ 2425 w 9977"/>
              <a:gd name="connsiteY108" fmla="*/ 10000 h 10000"/>
              <a:gd name="connsiteX109" fmla="*/ 2472 w 9977"/>
              <a:gd name="connsiteY109" fmla="*/ 10000 h 10000"/>
              <a:gd name="connsiteX110" fmla="*/ 2493 w 9977"/>
              <a:gd name="connsiteY110" fmla="*/ 10000 h 10000"/>
              <a:gd name="connsiteX111" fmla="*/ 2516 w 9977"/>
              <a:gd name="connsiteY111" fmla="*/ 10000 h 10000"/>
              <a:gd name="connsiteX112" fmla="*/ 2540 w 9977"/>
              <a:gd name="connsiteY112" fmla="*/ 10000 h 10000"/>
              <a:gd name="connsiteX113" fmla="*/ 2560 w 9977"/>
              <a:gd name="connsiteY113" fmla="*/ 10000 h 10000"/>
              <a:gd name="connsiteX114" fmla="*/ 2581 w 9977"/>
              <a:gd name="connsiteY114" fmla="*/ 10000 h 10000"/>
              <a:gd name="connsiteX115" fmla="*/ 2604 w 9977"/>
              <a:gd name="connsiteY115" fmla="*/ 10000 h 10000"/>
              <a:gd name="connsiteX116" fmla="*/ 2629 w 9977"/>
              <a:gd name="connsiteY116" fmla="*/ 10000 h 10000"/>
              <a:gd name="connsiteX117" fmla="*/ 2649 w 9977"/>
              <a:gd name="connsiteY117" fmla="*/ 10000 h 10000"/>
              <a:gd name="connsiteX118" fmla="*/ 2673 w 9977"/>
              <a:gd name="connsiteY118" fmla="*/ 10000 h 10000"/>
              <a:gd name="connsiteX119" fmla="*/ 2696 w 9977"/>
              <a:gd name="connsiteY119" fmla="*/ 10000 h 10000"/>
              <a:gd name="connsiteX120" fmla="*/ 2717 w 9977"/>
              <a:gd name="connsiteY120" fmla="*/ 10000 h 10000"/>
              <a:gd name="connsiteX121" fmla="*/ 2740 w 9977"/>
              <a:gd name="connsiteY121" fmla="*/ 10000 h 10000"/>
              <a:gd name="connsiteX122" fmla="*/ 2764 w 9977"/>
              <a:gd name="connsiteY122" fmla="*/ 10000 h 10000"/>
              <a:gd name="connsiteX123" fmla="*/ 2784 w 9977"/>
              <a:gd name="connsiteY123" fmla="*/ 10000 h 10000"/>
              <a:gd name="connsiteX124" fmla="*/ 2808 w 9977"/>
              <a:gd name="connsiteY124" fmla="*/ 10000 h 10000"/>
              <a:gd name="connsiteX125" fmla="*/ 2832 w 9977"/>
              <a:gd name="connsiteY125" fmla="*/ 10000 h 10000"/>
              <a:gd name="connsiteX126" fmla="*/ 2853 w 9977"/>
              <a:gd name="connsiteY126" fmla="*/ 10000 h 10000"/>
              <a:gd name="connsiteX127" fmla="*/ 2876 w 9977"/>
              <a:gd name="connsiteY127" fmla="*/ 10000 h 10000"/>
              <a:gd name="connsiteX128" fmla="*/ 2899 w 9977"/>
              <a:gd name="connsiteY128" fmla="*/ 10000 h 10000"/>
              <a:gd name="connsiteX129" fmla="*/ 2920 w 9977"/>
              <a:gd name="connsiteY129" fmla="*/ 10000 h 10000"/>
              <a:gd name="connsiteX130" fmla="*/ 2943 w 9977"/>
              <a:gd name="connsiteY130" fmla="*/ 10000 h 10000"/>
              <a:gd name="connsiteX131" fmla="*/ 2964 w 9977"/>
              <a:gd name="connsiteY131" fmla="*/ 10000 h 10000"/>
              <a:gd name="connsiteX132" fmla="*/ 2987 w 9977"/>
              <a:gd name="connsiteY132" fmla="*/ 10000 h 10000"/>
              <a:gd name="connsiteX133" fmla="*/ 3008 w 9977"/>
              <a:gd name="connsiteY133" fmla="*/ 10000 h 10000"/>
              <a:gd name="connsiteX134" fmla="*/ 3031 w 9977"/>
              <a:gd name="connsiteY134" fmla="*/ 10000 h 10000"/>
              <a:gd name="connsiteX135" fmla="*/ 3055 w 9977"/>
              <a:gd name="connsiteY135" fmla="*/ 10000 h 10000"/>
              <a:gd name="connsiteX136" fmla="*/ 3075 w 9977"/>
              <a:gd name="connsiteY136" fmla="*/ 10000 h 10000"/>
              <a:gd name="connsiteX137" fmla="*/ 3099 w 9977"/>
              <a:gd name="connsiteY137" fmla="*/ 10000 h 10000"/>
              <a:gd name="connsiteX138" fmla="*/ 3123 w 9977"/>
              <a:gd name="connsiteY138" fmla="*/ 10000 h 10000"/>
              <a:gd name="connsiteX139" fmla="*/ 3144 w 9977"/>
              <a:gd name="connsiteY139" fmla="*/ 10000 h 10000"/>
              <a:gd name="connsiteX140" fmla="*/ 3167 w 9977"/>
              <a:gd name="connsiteY140" fmla="*/ 10000 h 10000"/>
              <a:gd name="connsiteX141" fmla="*/ 3191 w 9977"/>
              <a:gd name="connsiteY141" fmla="*/ 10000 h 10000"/>
              <a:gd name="connsiteX142" fmla="*/ 3211 w 9977"/>
              <a:gd name="connsiteY142" fmla="*/ 10000 h 10000"/>
              <a:gd name="connsiteX143" fmla="*/ 3415 w 9977"/>
              <a:gd name="connsiteY143" fmla="*/ 10000 h 10000"/>
              <a:gd name="connsiteX144" fmla="*/ 3435 w 9977"/>
              <a:gd name="connsiteY144" fmla="*/ 10000 h 10000"/>
              <a:gd name="connsiteX145" fmla="*/ 3482 w 9977"/>
              <a:gd name="connsiteY145" fmla="*/ 10000 h 10000"/>
              <a:gd name="connsiteX146" fmla="*/ 3503 w 9977"/>
              <a:gd name="connsiteY146" fmla="*/ 10000 h 10000"/>
              <a:gd name="connsiteX147" fmla="*/ 3526 w 9977"/>
              <a:gd name="connsiteY147" fmla="*/ 10000 h 10000"/>
              <a:gd name="connsiteX148" fmla="*/ 3550 w 9977"/>
              <a:gd name="connsiteY148" fmla="*/ 10000 h 10000"/>
              <a:gd name="connsiteX149" fmla="*/ 3570 w 9977"/>
              <a:gd name="connsiteY149" fmla="*/ 10000 h 10000"/>
              <a:gd name="connsiteX150" fmla="*/ 3595 w 9977"/>
              <a:gd name="connsiteY150" fmla="*/ 10000 h 10000"/>
              <a:gd name="connsiteX151" fmla="*/ 3618 w 9977"/>
              <a:gd name="connsiteY151" fmla="*/ 10000 h 10000"/>
              <a:gd name="connsiteX152" fmla="*/ 3639 w 9977"/>
              <a:gd name="connsiteY152" fmla="*/ 10000 h 10000"/>
              <a:gd name="connsiteX153" fmla="*/ 3662 w 9977"/>
              <a:gd name="connsiteY153" fmla="*/ 10000 h 10000"/>
              <a:gd name="connsiteX154" fmla="*/ 3686 w 9977"/>
              <a:gd name="connsiteY154" fmla="*/ 10000 h 10000"/>
              <a:gd name="connsiteX155" fmla="*/ 3707 w 9977"/>
              <a:gd name="connsiteY155" fmla="*/ 10000 h 10000"/>
              <a:gd name="connsiteX156" fmla="*/ 3731 w 9977"/>
              <a:gd name="connsiteY156" fmla="*/ 10000 h 10000"/>
              <a:gd name="connsiteX157" fmla="*/ 3751 w 9977"/>
              <a:gd name="connsiteY157" fmla="*/ 10000 h 10000"/>
              <a:gd name="connsiteX158" fmla="*/ 3772 w 9977"/>
              <a:gd name="connsiteY158" fmla="*/ 10000 h 10000"/>
              <a:gd name="connsiteX159" fmla="*/ 3795 w 9977"/>
              <a:gd name="connsiteY159" fmla="*/ 10000 h 10000"/>
              <a:gd name="connsiteX160" fmla="*/ 3819 w 9977"/>
              <a:gd name="connsiteY160" fmla="*/ 10000 h 10000"/>
              <a:gd name="connsiteX161" fmla="*/ 3842 w 9977"/>
              <a:gd name="connsiteY161" fmla="*/ 10000 h 10000"/>
              <a:gd name="connsiteX162" fmla="*/ 3863 w 9977"/>
              <a:gd name="connsiteY162" fmla="*/ 10000 h 10000"/>
              <a:gd name="connsiteX163" fmla="*/ 3886 w 9977"/>
              <a:gd name="connsiteY163" fmla="*/ 10000 h 10000"/>
              <a:gd name="connsiteX164" fmla="*/ 3910 w 9977"/>
              <a:gd name="connsiteY164" fmla="*/ 10000 h 10000"/>
              <a:gd name="connsiteX165" fmla="*/ 3930 w 9977"/>
              <a:gd name="connsiteY165" fmla="*/ 10000 h 10000"/>
              <a:gd name="connsiteX166" fmla="*/ 3954 w 9977"/>
              <a:gd name="connsiteY166" fmla="*/ 10000 h 10000"/>
              <a:gd name="connsiteX167" fmla="*/ 3977 w 9977"/>
              <a:gd name="connsiteY167" fmla="*/ 10000 h 10000"/>
              <a:gd name="connsiteX168" fmla="*/ 3998 w 9977"/>
              <a:gd name="connsiteY168" fmla="*/ 10000 h 10000"/>
              <a:gd name="connsiteX169" fmla="*/ 4021 w 9977"/>
              <a:gd name="connsiteY169" fmla="*/ 10000 h 10000"/>
              <a:gd name="connsiteX170" fmla="*/ 4045 w 9977"/>
              <a:gd name="connsiteY170" fmla="*/ 10000 h 10000"/>
              <a:gd name="connsiteX171" fmla="*/ 4066 w 9977"/>
              <a:gd name="connsiteY171" fmla="*/ 10000 h 10000"/>
              <a:gd name="connsiteX172" fmla="*/ 4090 w 9977"/>
              <a:gd name="connsiteY172" fmla="*/ 10000 h 10000"/>
              <a:gd name="connsiteX173" fmla="*/ 4113 w 9977"/>
              <a:gd name="connsiteY173" fmla="*/ 10000 h 10000"/>
              <a:gd name="connsiteX174" fmla="*/ 4135 w 9977"/>
              <a:gd name="connsiteY174" fmla="*/ 10000 h 10000"/>
              <a:gd name="connsiteX175" fmla="*/ 4155 w 9977"/>
              <a:gd name="connsiteY175" fmla="*/ 10000 h 10000"/>
              <a:gd name="connsiteX176" fmla="*/ 4179 w 9977"/>
              <a:gd name="connsiteY176" fmla="*/ 10000 h 10000"/>
              <a:gd name="connsiteX177" fmla="*/ 4199 w 9977"/>
              <a:gd name="connsiteY177" fmla="*/ 10000 h 10000"/>
              <a:gd name="connsiteX178" fmla="*/ 4223 w 9977"/>
              <a:gd name="connsiteY178" fmla="*/ 10000 h 10000"/>
              <a:gd name="connsiteX179" fmla="*/ 4246 w 9977"/>
              <a:gd name="connsiteY179" fmla="*/ 10000 h 10000"/>
              <a:gd name="connsiteX180" fmla="*/ 4270 w 9977"/>
              <a:gd name="connsiteY180" fmla="*/ 10000 h 10000"/>
              <a:gd name="connsiteX181" fmla="*/ 4290 w 9977"/>
              <a:gd name="connsiteY181" fmla="*/ 10000 h 10000"/>
              <a:gd name="connsiteX182" fmla="*/ 4314 w 9977"/>
              <a:gd name="connsiteY182" fmla="*/ 10000 h 10000"/>
              <a:gd name="connsiteX183" fmla="*/ 4337 w 9977"/>
              <a:gd name="connsiteY183" fmla="*/ 10000 h 10000"/>
              <a:gd name="connsiteX184" fmla="*/ 4358 w 9977"/>
              <a:gd name="connsiteY184" fmla="*/ 10000 h 10000"/>
              <a:gd name="connsiteX185" fmla="*/ 4381 w 9977"/>
              <a:gd name="connsiteY185" fmla="*/ 10000 h 10000"/>
              <a:gd name="connsiteX186" fmla="*/ 4404 w 9977"/>
              <a:gd name="connsiteY186" fmla="*/ 10000 h 10000"/>
              <a:gd name="connsiteX187" fmla="*/ 4425 w 9977"/>
              <a:gd name="connsiteY187" fmla="*/ 10000 h 10000"/>
              <a:gd name="connsiteX188" fmla="*/ 4448 w 9977"/>
              <a:gd name="connsiteY188" fmla="*/ 10000 h 10000"/>
              <a:gd name="connsiteX189" fmla="*/ 4472 w 9977"/>
              <a:gd name="connsiteY189" fmla="*/ 10000 h 10000"/>
              <a:gd name="connsiteX190" fmla="*/ 4492 w 9977"/>
              <a:gd name="connsiteY190" fmla="*/ 10000 h 10000"/>
              <a:gd name="connsiteX191" fmla="*/ 4516 w 9977"/>
              <a:gd name="connsiteY191" fmla="*/ 10000 h 10000"/>
              <a:gd name="connsiteX192" fmla="*/ 4540 w 9977"/>
              <a:gd name="connsiteY192" fmla="*/ 10000 h 10000"/>
              <a:gd name="connsiteX193" fmla="*/ 4558 w 9977"/>
              <a:gd name="connsiteY193" fmla="*/ 10000 h 10000"/>
              <a:gd name="connsiteX194" fmla="*/ 4582 w 9977"/>
              <a:gd name="connsiteY194" fmla="*/ 10000 h 10000"/>
              <a:gd name="connsiteX195" fmla="*/ 4606 w 9977"/>
              <a:gd name="connsiteY195" fmla="*/ 10000 h 10000"/>
              <a:gd name="connsiteX196" fmla="*/ 4626 w 9977"/>
              <a:gd name="connsiteY196" fmla="*/ 10000 h 10000"/>
              <a:gd name="connsiteX197" fmla="*/ 4650 w 9977"/>
              <a:gd name="connsiteY197" fmla="*/ 10000 h 10000"/>
              <a:gd name="connsiteX198" fmla="*/ 4673 w 9977"/>
              <a:gd name="connsiteY198" fmla="*/ 10000 h 10000"/>
              <a:gd name="connsiteX199" fmla="*/ 4697 w 9977"/>
              <a:gd name="connsiteY199" fmla="*/ 10000 h 10000"/>
              <a:gd name="connsiteX200" fmla="*/ 4717 w 9977"/>
              <a:gd name="connsiteY200" fmla="*/ 10000 h 10000"/>
              <a:gd name="connsiteX201" fmla="*/ 4741 w 9977"/>
              <a:gd name="connsiteY201" fmla="*/ 10000 h 10000"/>
              <a:gd name="connsiteX202" fmla="*/ 4764 w 9977"/>
              <a:gd name="connsiteY202" fmla="*/ 10000 h 10000"/>
              <a:gd name="connsiteX203" fmla="*/ 4785 w 9977"/>
              <a:gd name="connsiteY203" fmla="*/ 10000 h 10000"/>
              <a:gd name="connsiteX204" fmla="*/ 4808 w 9977"/>
              <a:gd name="connsiteY204" fmla="*/ 10000 h 10000"/>
              <a:gd name="connsiteX205" fmla="*/ 4832 w 9977"/>
              <a:gd name="connsiteY205" fmla="*/ 10000 h 10000"/>
              <a:gd name="connsiteX206" fmla="*/ 4852 w 9977"/>
              <a:gd name="connsiteY206" fmla="*/ 10000 h 10000"/>
              <a:gd name="connsiteX207" fmla="*/ 4876 w 9977"/>
              <a:gd name="connsiteY207" fmla="*/ 10000 h 10000"/>
              <a:gd name="connsiteX208" fmla="*/ 4899 w 9977"/>
              <a:gd name="connsiteY208" fmla="*/ 10000 h 10000"/>
              <a:gd name="connsiteX209" fmla="*/ 4920 w 9977"/>
              <a:gd name="connsiteY209" fmla="*/ 10000 h 10000"/>
              <a:gd name="connsiteX210" fmla="*/ 4940 w 9977"/>
              <a:gd name="connsiteY210" fmla="*/ 10000 h 10000"/>
              <a:gd name="connsiteX211" fmla="*/ 4964 w 9977"/>
              <a:gd name="connsiteY211" fmla="*/ 10000 h 10000"/>
              <a:gd name="connsiteX212" fmla="*/ 4984 w 9977"/>
              <a:gd name="connsiteY212" fmla="*/ 10000 h 10000"/>
              <a:gd name="connsiteX213" fmla="*/ 5009 w 9977"/>
              <a:gd name="connsiteY213" fmla="*/ 10000 h 10000"/>
              <a:gd name="connsiteX214" fmla="*/ 5033 w 9977"/>
              <a:gd name="connsiteY214" fmla="*/ 10000 h 10000"/>
              <a:gd name="connsiteX215" fmla="*/ 5054 w 9977"/>
              <a:gd name="connsiteY215" fmla="*/ 10000 h 10000"/>
              <a:gd name="connsiteX216" fmla="*/ 5077 w 9977"/>
              <a:gd name="connsiteY216" fmla="*/ 10000 h 10000"/>
              <a:gd name="connsiteX217" fmla="*/ 5101 w 9977"/>
              <a:gd name="connsiteY217" fmla="*/ 10000 h 10000"/>
              <a:gd name="connsiteX218" fmla="*/ 5124 w 9977"/>
              <a:gd name="connsiteY218" fmla="*/ 10000 h 10000"/>
              <a:gd name="connsiteX219" fmla="*/ 5145 w 9977"/>
              <a:gd name="connsiteY219" fmla="*/ 10000 h 10000"/>
              <a:gd name="connsiteX220" fmla="*/ 5168 w 9977"/>
              <a:gd name="connsiteY220" fmla="*/ 10000 h 10000"/>
              <a:gd name="connsiteX221" fmla="*/ 5192 w 9977"/>
              <a:gd name="connsiteY221" fmla="*/ 10000 h 10000"/>
              <a:gd name="connsiteX222" fmla="*/ 5212 w 9977"/>
              <a:gd name="connsiteY222" fmla="*/ 10000 h 10000"/>
              <a:gd name="connsiteX223" fmla="*/ 5236 w 9977"/>
              <a:gd name="connsiteY223" fmla="*/ 10000 h 10000"/>
              <a:gd name="connsiteX224" fmla="*/ 5259 w 9977"/>
              <a:gd name="connsiteY224" fmla="*/ 10000 h 10000"/>
              <a:gd name="connsiteX225" fmla="*/ 5280 w 9977"/>
              <a:gd name="connsiteY225" fmla="*/ 10000 h 10000"/>
              <a:gd name="connsiteX226" fmla="*/ 5303 w 9977"/>
              <a:gd name="connsiteY226" fmla="*/ 10000 h 10000"/>
              <a:gd name="connsiteX227" fmla="*/ 5327 w 9977"/>
              <a:gd name="connsiteY227" fmla="*/ 10000 h 10000"/>
              <a:gd name="connsiteX228" fmla="*/ 5344 w 9977"/>
              <a:gd name="connsiteY228" fmla="*/ 10000 h 10000"/>
              <a:gd name="connsiteX229" fmla="*/ 5368 w 9977"/>
              <a:gd name="connsiteY229" fmla="*/ 10000 h 10000"/>
              <a:gd name="connsiteX230" fmla="*/ 5391 w 9977"/>
              <a:gd name="connsiteY230" fmla="*/ 10000 h 10000"/>
              <a:gd name="connsiteX231" fmla="*/ 5412 w 9977"/>
              <a:gd name="connsiteY231" fmla="*/ 10000 h 10000"/>
              <a:gd name="connsiteX232" fmla="*/ 5436 w 9977"/>
              <a:gd name="connsiteY232" fmla="*/ 10000 h 10000"/>
              <a:gd name="connsiteX233" fmla="*/ 5460 w 9977"/>
              <a:gd name="connsiteY233" fmla="*/ 10000 h 10000"/>
              <a:gd name="connsiteX234" fmla="*/ 5480 w 9977"/>
              <a:gd name="connsiteY234" fmla="*/ 10000 h 10000"/>
              <a:gd name="connsiteX235" fmla="*/ 5505 w 9977"/>
              <a:gd name="connsiteY235" fmla="*/ 10000 h 10000"/>
              <a:gd name="connsiteX236" fmla="*/ 5528 w 9977"/>
              <a:gd name="connsiteY236" fmla="*/ 10000 h 10000"/>
              <a:gd name="connsiteX237" fmla="*/ 5552 w 9977"/>
              <a:gd name="connsiteY237" fmla="*/ 10000 h 10000"/>
              <a:gd name="connsiteX238" fmla="*/ 5572 w 9977"/>
              <a:gd name="connsiteY238" fmla="*/ 10000 h 10000"/>
              <a:gd name="connsiteX239" fmla="*/ 5596 w 9977"/>
              <a:gd name="connsiteY239" fmla="*/ 10000 h 10000"/>
              <a:gd name="connsiteX240" fmla="*/ 5619 w 9977"/>
              <a:gd name="connsiteY240" fmla="*/ 10000 h 10000"/>
              <a:gd name="connsiteX241" fmla="*/ 5640 w 9977"/>
              <a:gd name="connsiteY241" fmla="*/ 10000 h 10000"/>
              <a:gd name="connsiteX242" fmla="*/ 5663 w 9977"/>
              <a:gd name="connsiteY242" fmla="*/ 10000 h 10000"/>
              <a:gd name="connsiteX243" fmla="*/ 5686 w 9977"/>
              <a:gd name="connsiteY243" fmla="*/ 10000 h 10000"/>
              <a:gd name="connsiteX244" fmla="*/ 5707 w 9977"/>
              <a:gd name="connsiteY244" fmla="*/ 10000 h 10000"/>
              <a:gd name="connsiteX245" fmla="*/ 5730 w 9977"/>
              <a:gd name="connsiteY245" fmla="*/ 10000 h 10000"/>
              <a:gd name="connsiteX246" fmla="*/ 5751 w 9977"/>
              <a:gd name="connsiteY246" fmla="*/ 10000 h 10000"/>
              <a:gd name="connsiteX247" fmla="*/ 5772 w 9977"/>
              <a:gd name="connsiteY247" fmla="*/ 10000 h 10000"/>
              <a:gd name="connsiteX248" fmla="*/ 5795 w 9977"/>
              <a:gd name="connsiteY248" fmla="*/ 10000 h 10000"/>
              <a:gd name="connsiteX249" fmla="*/ 5818 w 9977"/>
              <a:gd name="connsiteY249" fmla="*/ 10000 h 10000"/>
              <a:gd name="connsiteX250" fmla="*/ 5839 w 9977"/>
              <a:gd name="connsiteY250" fmla="*/ 10000 h 10000"/>
              <a:gd name="connsiteX251" fmla="*/ 5862 w 9977"/>
              <a:gd name="connsiteY251" fmla="*/ 10000 h 10000"/>
              <a:gd name="connsiteX252" fmla="*/ 5887 w 9977"/>
              <a:gd name="connsiteY252" fmla="*/ 10000 h 10000"/>
              <a:gd name="connsiteX253" fmla="*/ 5907 w 9977"/>
              <a:gd name="connsiteY253" fmla="*/ 10000 h 10000"/>
              <a:gd name="connsiteX254" fmla="*/ 5931 w 9977"/>
              <a:gd name="connsiteY254" fmla="*/ 10000 h 10000"/>
              <a:gd name="connsiteX255" fmla="*/ 5954 w 9977"/>
              <a:gd name="connsiteY255" fmla="*/ 10000 h 10000"/>
              <a:gd name="connsiteX256" fmla="*/ 5979 w 9977"/>
              <a:gd name="connsiteY256" fmla="*/ 10000 h 10000"/>
              <a:gd name="connsiteX257" fmla="*/ 5999 w 9977"/>
              <a:gd name="connsiteY257" fmla="*/ 10000 h 10000"/>
              <a:gd name="connsiteX258" fmla="*/ 6023 w 9977"/>
              <a:gd name="connsiteY258" fmla="*/ 10000 h 10000"/>
              <a:gd name="connsiteX259" fmla="*/ 6046 w 9977"/>
              <a:gd name="connsiteY259" fmla="*/ 10000 h 10000"/>
              <a:gd name="connsiteX260" fmla="*/ 6067 w 9977"/>
              <a:gd name="connsiteY260" fmla="*/ 10000 h 10000"/>
              <a:gd name="connsiteX261" fmla="*/ 6090 w 9977"/>
              <a:gd name="connsiteY261" fmla="*/ 10000 h 10000"/>
              <a:gd name="connsiteX262" fmla="*/ 6114 w 9977"/>
              <a:gd name="connsiteY262" fmla="*/ 10000 h 10000"/>
              <a:gd name="connsiteX263" fmla="*/ 6131 w 9977"/>
              <a:gd name="connsiteY263" fmla="*/ 10000 h 10000"/>
              <a:gd name="connsiteX264" fmla="*/ 6155 w 9977"/>
              <a:gd name="connsiteY264" fmla="*/ 10000 h 10000"/>
              <a:gd name="connsiteX265" fmla="*/ 6178 w 9977"/>
              <a:gd name="connsiteY265" fmla="*/ 10000 h 10000"/>
              <a:gd name="connsiteX266" fmla="*/ 6199 w 9977"/>
              <a:gd name="connsiteY266" fmla="*/ 10000 h 10000"/>
              <a:gd name="connsiteX267" fmla="*/ 6222 w 9977"/>
              <a:gd name="connsiteY267" fmla="*/ 10000 h 10000"/>
              <a:gd name="connsiteX268" fmla="*/ 6246 w 9977"/>
              <a:gd name="connsiteY268" fmla="*/ 10000 h 10000"/>
              <a:gd name="connsiteX269" fmla="*/ 6266 w 9977"/>
              <a:gd name="connsiteY269" fmla="*/ 10000 h 10000"/>
              <a:gd name="connsiteX270" fmla="*/ 6290 w 9977"/>
              <a:gd name="connsiteY270" fmla="*/ 10000 h 10000"/>
              <a:gd name="connsiteX271" fmla="*/ 6314 w 9977"/>
              <a:gd name="connsiteY271" fmla="*/ 10000 h 10000"/>
              <a:gd name="connsiteX272" fmla="*/ 6335 w 9977"/>
              <a:gd name="connsiteY272" fmla="*/ 10000 h 10000"/>
              <a:gd name="connsiteX273" fmla="*/ 6358 w 9977"/>
              <a:gd name="connsiteY273" fmla="*/ 10000 h 10000"/>
              <a:gd name="connsiteX274" fmla="*/ 6382 w 9977"/>
              <a:gd name="connsiteY274" fmla="*/ 10000 h 10000"/>
              <a:gd name="connsiteX275" fmla="*/ 6402 w 9977"/>
              <a:gd name="connsiteY275" fmla="*/ 10000 h 10000"/>
              <a:gd name="connsiteX276" fmla="*/ 6426 w 9977"/>
              <a:gd name="connsiteY276" fmla="*/ 10000 h 10000"/>
              <a:gd name="connsiteX277" fmla="*/ 6450 w 9977"/>
              <a:gd name="connsiteY277" fmla="*/ 10000 h 10000"/>
              <a:gd name="connsiteX278" fmla="*/ 6474 w 9977"/>
              <a:gd name="connsiteY278" fmla="*/ 10000 h 10000"/>
              <a:gd name="connsiteX279" fmla="*/ 6494 w 9977"/>
              <a:gd name="connsiteY279" fmla="*/ 10000 h 10000"/>
              <a:gd name="connsiteX280" fmla="*/ 6518 w 9977"/>
              <a:gd name="connsiteY280" fmla="*/ 10000 h 10000"/>
              <a:gd name="connsiteX281" fmla="*/ 6538 w 9977"/>
              <a:gd name="connsiteY281" fmla="*/ 10000 h 10000"/>
              <a:gd name="connsiteX282" fmla="*/ 6559 w 9977"/>
              <a:gd name="connsiteY282" fmla="*/ 10000 h 10000"/>
              <a:gd name="connsiteX283" fmla="*/ 6582 w 9977"/>
              <a:gd name="connsiteY283" fmla="*/ 10000 h 10000"/>
              <a:gd name="connsiteX284" fmla="*/ 6606 w 9977"/>
              <a:gd name="connsiteY284" fmla="*/ 10000 h 10000"/>
              <a:gd name="connsiteX285" fmla="*/ 6626 w 9977"/>
              <a:gd name="connsiteY285" fmla="*/ 10000 h 10000"/>
              <a:gd name="connsiteX286" fmla="*/ 6650 w 9977"/>
              <a:gd name="connsiteY286" fmla="*/ 10000 h 10000"/>
              <a:gd name="connsiteX287" fmla="*/ 6673 w 9977"/>
              <a:gd name="connsiteY287" fmla="*/ 10000 h 10000"/>
              <a:gd name="connsiteX288" fmla="*/ 6694 w 9977"/>
              <a:gd name="connsiteY288" fmla="*/ 10000 h 10000"/>
              <a:gd name="connsiteX289" fmla="*/ 6717 w 9977"/>
              <a:gd name="connsiteY289" fmla="*/ 10000 h 10000"/>
              <a:gd name="connsiteX290" fmla="*/ 6742 w 9977"/>
              <a:gd name="connsiteY290" fmla="*/ 10000 h 10000"/>
              <a:gd name="connsiteX291" fmla="*/ 6762 w 9977"/>
              <a:gd name="connsiteY291" fmla="*/ 10000 h 10000"/>
              <a:gd name="connsiteX292" fmla="*/ 6786 w 9977"/>
              <a:gd name="connsiteY292" fmla="*/ 10000 h 10000"/>
              <a:gd name="connsiteX293" fmla="*/ 6809 w 9977"/>
              <a:gd name="connsiteY293" fmla="*/ 10000 h 10000"/>
              <a:gd name="connsiteX294" fmla="*/ 6830 w 9977"/>
              <a:gd name="connsiteY294" fmla="*/ 10000 h 10000"/>
              <a:gd name="connsiteX295" fmla="*/ 6853 w 9977"/>
              <a:gd name="connsiteY295" fmla="*/ 10000 h 10000"/>
              <a:gd name="connsiteX296" fmla="*/ 6877 w 9977"/>
              <a:gd name="connsiteY296" fmla="*/ 10000 h 10000"/>
              <a:gd name="connsiteX297" fmla="*/ 6900 w 9977"/>
              <a:gd name="connsiteY297" fmla="*/ 10000 h 10000"/>
              <a:gd name="connsiteX298" fmla="*/ 6922 w 9977"/>
              <a:gd name="connsiteY298" fmla="*/ 10000 h 10000"/>
              <a:gd name="connsiteX299" fmla="*/ 6942 w 9977"/>
              <a:gd name="connsiteY299" fmla="*/ 10000 h 10000"/>
              <a:gd name="connsiteX300" fmla="*/ 6966 w 9977"/>
              <a:gd name="connsiteY300" fmla="*/ 10000 h 10000"/>
              <a:gd name="connsiteX301" fmla="*/ 6986 w 9977"/>
              <a:gd name="connsiteY301" fmla="*/ 10000 h 10000"/>
              <a:gd name="connsiteX302" fmla="*/ 7010 w 9977"/>
              <a:gd name="connsiteY302" fmla="*/ 10000 h 10000"/>
              <a:gd name="connsiteX303" fmla="*/ 7033 w 9977"/>
              <a:gd name="connsiteY303" fmla="*/ 10000 h 10000"/>
              <a:gd name="connsiteX304" fmla="*/ 7054 w 9977"/>
              <a:gd name="connsiteY304" fmla="*/ 10000 h 10000"/>
              <a:gd name="connsiteX305" fmla="*/ 7077 w 9977"/>
              <a:gd name="connsiteY305" fmla="*/ 10000 h 10000"/>
              <a:gd name="connsiteX306" fmla="*/ 7101 w 9977"/>
              <a:gd name="connsiteY306" fmla="*/ 10000 h 10000"/>
              <a:gd name="connsiteX307" fmla="*/ 7121 w 9977"/>
              <a:gd name="connsiteY307" fmla="*/ 10000 h 10000"/>
              <a:gd name="connsiteX308" fmla="*/ 7145 w 9977"/>
              <a:gd name="connsiteY308" fmla="*/ 10000 h 10000"/>
              <a:gd name="connsiteX309" fmla="*/ 7168 w 9977"/>
              <a:gd name="connsiteY309" fmla="*/ 10000 h 10000"/>
              <a:gd name="connsiteX310" fmla="*/ 7190 w 9977"/>
              <a:gd name="connsiteY310" fmla="*/ 10000 h 10000"/>
              <a:gd name="connsiteX311" fmla="*/ 7213 w 9977"/>
              <a:gd name="connsiteY311" fmla="*/ 10000 h 10000"/>
              <a:gd name="connsiteX312" fmla="*/ 7236 w 9977"/>
              <a:gd name="connsiteY312" fmla="*/ 10000 h 10000"/>
              <a:gd name="connsiteX313" fmla="*/ 7257 w 9977"/>
              <a:gd name="connsiteY313" fmla="*/ 10000 h 10000"/>
              <a:gd name="connsiteX314" fmla="*/ 7280 w 9977"/>
              <a:gd name="connsiteY314" fmla="*/ 10000 h 10000"/>
              <a:gd name="connsiteX315" fmla="*/ 7304 w 9977"/>
              <a:gd name="connsiteY315" fmla="*/ 10000 h 10000"/>
              <a:gd name="connsiteX316" fmla="*/ 7324 w 9977"/>
              <a:gd name="connsiteY316" fmla="*/ 10000 h 10000"/>
              <a:gd name="connsiteX317" fmla="*/ 7345 w 9977"/>
              <a:gd name="connsiteY317" fmla="*/ 10000 h 10000"/>
              <a:gd name="connsiteX318" fmla="*/ 7368 w 9977"/>
              <a:gd name="connsiteY318" fmla="*/ 10000 h 10000"/>
              <a:gd name="connsiteX319" fmla="*/ 7392 w 9977"/>
              <a:gd name="connsiteY319" fmla="*/ 10000 h 10000"/>
              <a:gd name="connsiteX320" fmla="*/ 7413 w 9977"/>
              <a:gd name="connsiteY320" fmla="*/ 10000 h 10000"/>
              <a:gd name="connsiteX321" fmla="*/ 7437 w 9977"/>
              <a:gd name="connsiteY321" fmla="*/ 10000 h 10000"/>
              <a:gd name="connsiteX322" fmla="*/ 7460 w 9977"/>
              <a:gd name="connsiteY322" fmla="*/ 10000 h 10000"/>
              <a:gd name="connsiteX323" fmla="*/ 7481 w 9977"/>
              <a:gd name="connsiteY323" fmla="*/ 10000 h 10000"/>
              <a:gd name="connsiteX324" fmla="*/ 7504 w 9977"/>
              <a:gd name="connsiteY324" fmla="*/ 10000 h 10000"/>
              <a:gd name="connsiteX325" fmla="*/ 7528 w 9977"/>
              <a:gd name="connsiteY325" fmla="*/ 10000 h 10000"/>
              <a:gd name="connsiteX326" fmla="*/ 7548 w 9977"/>
              <a:gd name="connsiteY326" fmla="*/ 10000 h 10000"/>
              <a:gd name="connsiteX327" fmla="*/ 7572 w 9977"/>
              <a:gd name="connsiteY327" fmla="*/ 10000 h 10000"/>
              <a:gd name="connsiteX328" fmla="*/ 7595 w 9977"/>
              <a:gd name="connsiteY328" fmla="*/ 10000 h 10000"/>
              <a:gd name="connsiteX329" fmla="*/ 7617 w 9977"/>
              <a:gd name="connsiteY329" fmla="*/ 10000 h 10000"/>
              <a:gd name="connsiteX330" fmla="*/ 7640 w 9977"/>
              <a:gd name="connsiteY330" fmla="*/ 10000 h 10000"/>
              <a:gd name="connsiteX331" fmla="*/ 7664 w 9977"/>
              <a:gd name="connsiteY331" fmla="*/ 10000 h 10000"/>
              <a:gd name="connsiteX332" fmla="*/ 7684 w 9977"/>
              <a:gd name="connsiteY332" fmla="*/ 10000 h 10000"/>
              <a:gd name="connsiteX333" fmla="*/ 7708 w 9977"/>
              <a:gd name="connsiteY333" fmla="*/ 10000 h 10000"/>
              <a:gd name="connsiteX334" fmla="*/ 7728 w 9977"/>
              <a:gd name="connsiteY334" fmla="*/ 10000 h 10000"/>
              <a:gd name="connsiteX335" fmla="*/ 7752 w 9977"/>
              <a:gd name="connsiteY335" fmla="*/ 10000 h 10000"/>
              <a:gd name="connsiteX336" fmla="*/ 7772 w 9977"/>
              <a:gd name="connsiteY336" fmla="*/ 10000 h 10000"/>
              <a:gd name="connsiteX337" fmla="*/ 7796 w 9977"/>
              <a:gd name="connsiteY337" fmla="*/ 10000 h 10000"/>
              <a:gd name="connsiteX338" fmla="*/ 7819 w 9977"/>
              <a:gd name="connsiteY338" fmla="*/ 10000 h 10000"/>
              <a:gd name="connsiteX339" fmla="*/ 7840 w 9977"/>
              <a:gd name="connsiteY339" fmla="*/ 10000 h 10000"/>
              <a:gd name="connsiteX340" fmla="*/ 7863 w 9977"/>
              <a:gd name="connsiteY340" fmla="*/ 10000 h 10000"/>
              <a:gd name="connsiteX341" fmla="*/ 7888 w 9977"/>
              <a:gd name="connsiteY341" fmla="*/ 10000 h 10000"/>
              <a:gd name="connsiteX342" fmla="*/ 7908 w 9977"/>
              <a:gd name="connsiteY342" fmla="*/ 10000 h 10000"/>
              <a:gd name="connsiteX343" fmla="*/ 7932 w 9977"/>
              <a:gd name="connsiteY343" fmla="*/ 10000 h 10000"/>
              <a:gd name="connsiteX344" fmla="*/ 7955 w 9977"/>
              <a:gd name="connsiteY344" fmla="*/ 10000 h 10000"/>
              <a:gd name="connsiteX345" fmla="*/ 7976 w 9977"/>
              <a:gd name="connsiteY345" fmla="*/ 10000 h 10000"/>
              <a:gd name="connsiteX346" fmla="*/ 7999 w 9977"/>
              <a:gd name="connsiteY346" fmla="*/ 10000 h 10000"/>
              <a:gd name="connsiteX347" fmla="*/ 8023 w 9977"/>
              <a:gd name="connsiteY347" fmla="*/ 10000 h 10000"/>
              <a:gd name="connsiteX348" fmla="*/ 8044 w 9977"/>
              <a:gd name="connsiteY348" fmla="*/ 10000 h 10000"/>
              <a:gd name="connsiteX349" fmla="*/ 8068 w 9977"/>
              <a:gd name="connsiteY349" fmla="*/ 10000 h 10000"/>
              <a:gd name="connsiteX350" fmla="*/ 8091 w 9977"/>
              <a:gd name="connsiteY350" fmla="*/ 10000 h 10000"/>
              <a:gd name="connsiteX351" fmla="*/ 8112 w 9977"/>
              <a:gd name="connsiteY351" fmla="*/ 10000 h 10000"/>
              <a:gd name="connsiteX352" fmla="*/ 8132 w 9977"/>
              <a:gd name="connsiteY352" fmla="*/ 10000 h 10000"/>
              <a:gd name="connsiteX353" fmla="*/ 8156 w 9977"/>
              <a:gd name="connsiteY353" fmla="*/ 10000 h 10000"/>
              <a:gd name="connsiteX354" fmla="*/ 8179 w 9977"/>
              <a:gd name="connsiteY354" fmla="*/ 10000 h 10000"/>
              <a:gd name="connsiteX355" fmla="*/ 8200 w 9977"/>
              <a:gd name="connsiteY355" fmla="*/ 10000 h 10000"/>
              <a:gd name="connsiteX356" fmla="*/ 8223 w 9977"/>
              <a:gd name="connsiteY356" fmla="*/ 10000 h 10000"/>
              <a:gd name="connsiteX357" fmla="*/ 8247 w 9977"/>
              <a:gd name="connsiteY357" fmla="*/ 10000 h 10000"/>
              <a:gd name="connsiteX358" fmla="*/ 8267 w 9977"/>
              <a:gd name="connsiteY358" fmla="*/ 10000 h 10000"/>
              <a:gd name="connsiteX359" fmla="*/ 8291 w 9977"/>
              <a:gd name="connsiteY359" fmla="*/ 10000 h 10000"/>
              <a:gd name="connsiteX360" fmla="*/ 8314 w 9977"/>
              <a:gd name="connsiteY360" fmla="*/ 10000 h 10000"/>
              <a:gd name="connsiteX361" fmla="*/ 8335 w 9977"/>
              <a:gd name="connsiteY361" fmla="*/ 10000 h 10000"/>
              <a:gd name="connsiteX362" fmla="*/ 8359 w 9977"/>
              <a:gd name="connsiteY362" fmla="*/ 10000 h 10000"/>
              <a:gd name="connsiteX363" fmla="*/ 8383 w 9977"/>
              <a:gd name="connsiteY363" fmla="*/ 10000 h 10000"/>
              <a:gd name="connsiteX364" fmla="*/ 8403 w 9977"/>
              <a:gd name="connsiteY364" fmla="*/ 10000 h 10000"/>
              <a:gd name="connsiteX365" fmla="*/ 8427 w 9977"/>
              <a:gd name="connsiteY365" fmla="*/ 10000 h 10000"/>
              <a:gd name="connsiteX366" fmla="*/ 8450 w 9977"/>
              <a:gd name="connsiteY366" fmla="*/ 10000 h 10000"/>
              <a:gd name="connsiteX367" fmla="*/ 8471 w 9977"/>
              <a:gd name="connsiteY367" fmla="*/ 10000 h 10000"/>
              <a:gd name="connsiteX368" fmla="*/ 8495 w 9977"/>
              <a:gd name="connsiteY368" fmla="*/ 10000 h 10000"/>
              <a:gd name="connsiteX369" fmla="*/ 8516 w 9977"/>
              <a:gd name="connsiteY369" fmla="*/ 10000 h 10000"/>
              <a:gd name="connsiteX370" fmla="*/ 8539 w 9977"/>
              <a:gd name="connsiteY370" fmla="*/ 10000 h 10000"/>
              <a:gd name="connsiteX371" fmla="*/ 8560 w 9977"/>
              <a:gd name="connsiteY371" fmla="*/ 10000 h 10000"/>
              <a:gd name="connsiteX372" fmla="*/ 8583 w 9977"/>
              <a:gd name="connsiteY372" fmla="*/ 10000 h 10000"/>
              <a:gd name="connsiteX373" fmla="*/ 8606 w 9977"/>
              <a:gd name="connsiteY373" fmla="*/ 10000 h 10000"/>
              <a:gd name="connsiteX374" fmla="*/ 8627 w 9977"/>
              <a:gd name="connsiteY374" fmla="*/ 10000 h 10000"/>
              <a:gd name="connsiteX375" fmla="*/ 8650 w 9977"/>
              <a:gd name="connsiteY375" fmla="*/ 10000 h 10000"/>
              <a:gd name="connsiteX376" fmla="*/ 8674 w 9977"/>
              <a:gd name="connsiteY376" fmla="*/ 10000 h 10000"/>
              <a:gd name="connsiteX377" fmla="*/ 8694 w 9977"/>
              <a:gd name="connsiteY377" fmla="*/ 10000 h 10000"/>
              <a:gd name="connsiteX378" fmla="*/ 8718 w 9977"/>
              <a:gd name="connsiteY378" fmla="*/ 10000 h 10000"/>
              <a:gd name="connsiteX379" fmla="*/ 8741 w 9977"/>
              <a:gd name="connsiteY379" fmla="*/ 10000 h 10000"/>
              <a:gd name="connsiteX380" fmla="*/ 8762 w 9977"/>
              <a:gd name="connsiteY380" fmla="*/ 10000 h 10000"/>
              <a:gd name="connsiteX381" fmla="*/ 8785 w 9977"/>
              <a:gd name="connsiteY381" fmla="*/ 10000 h 10000"/>
              <a:gd name="connsiteX382" fmla="*/ 8809 w 9977"/>
              <a:gd name="connsiteY382" fmla="*/ 10000 h 10000"/>
              <a:gd name="connsiteX383" fmla="*/ 8829 w 9977"/>
              <a:gd name="connsiteY383" fmla="*/ 10000 h 10000"/>
              <a:gd name="connsiteX384" fmla="*/ 8854 w 9977"/>
              <a:gd name="connsiteY384" fmla="*/ 10000 h 10000"/>
              <a:gd name="connsiteX385" fmla="*/ 8877 w 9977"/>
              <a:gd name="connsiteY385" fmla="*/ 10000 h 10000"/>
              <a:gd name="connsiteX386" fmla="*/ 8898 w 9977"/>
              <a:gd name="connsiteY386" fmla="*/ 10000 h 10000"/>
              <a:gd name="connsiteX387" fmla="*/ 8919 w 9977"/>
              <a:gd name="connsiteY387" fmla="*/ 10000 h 10000"/>
              <a:gd name="connsiteX388" fmla="*/ 8943 w 9977"/>
              <a:gd name="connsiteY388" fmla="*/ 10000 h 10000"/>
              <a:gd name="connsiteX389" fmla="*/ 8963 w 9977"/>
              <a:gd name="connsiteY389" fmla="*/ 10000 h 10000"/>
              <a:gd name="connsiteX390" fmla="*/ 8987 w 9977"/>
              <a:gd name="connsiteY390" fmla="*/ 10000 h 10000"/>
              <a:gd name="connsiteX391" fmla="*/ 9010 w 9977"/>
              <a:gd name="connsiteY391" fmla="*/ 10000 h 10000"/>
              <a:gd name="connsiteX392" fmla="*/ 9034 w 9977"/>
              <a:gd name="connsiteY392" fmla="*/ 10000 h 10000"/>
              <a:gd name="connsiteX393" fmla="*/ 9054 w 9977"/>
              <a:gd name="connsiteY393" fmla="*/ 10000 h 10000"/>
              <a:gd name="connsiteX394" fmla="*/ 9078 w 9977"/>
              <a:gd name="connsiteY394" fmla="*/ 10000 h 10000"/>
              <a:gd name="connsiteX395" fmla="*/ 9101 w 9977"/>
              <a:gd name="connsiteY395" fmla="*/ 10000 h 10000"/>
              <a:gd name="connsiteX396" fmla="*/ 9122 w 9977"/>
              <a:gd name="connsiteY396" fmla="*/ 10000 h 10000"/>
              <a:gd name="connsiteX397" fmla="*/ 9145 w 9977"/>
              <a:gd name="connsiteY397" fmla="*/ 10000 h 10000"/>
              <a:gd name="connsiteX398" fmla="*/ 9169 w 9977"/>
              <a:gd name="connsiteY398" fmla="*/ 10000 h 10000"/>
              <a:gd name="connsiteX399" fmla="*/ 9189 w 9977"/>
              <a:gd name="connsiteY399" fmla="*/ 10000 h 10000"/>
              <a:gd name="connsiteX400" fmla="*/ 9213 w 9977"/>
              <a:gd name="connsiteY400" fmla="*/ 10000 h 10000"/>
              <a:gd name="connsiteX401" fmla="*/ 9236 w 9977"/>
              <a:gd name="connsiteY401" fmla="*/ 10000 h 10000"/>
              <a:gd name="connsiteX402" fmla="*/ 9257 w 9977"/>
              <a:gd name="connsiteY402" fmla="*/ 10000 h 10000"/>
              <a:gd name="connsiteX403" fmla="*/ 9280 w 9977"/>
              <a:gd name="connsiteY403" fmla="*/ 10000 h 10000"/>
              <a:gd name="connsiteX404" fmla="*/ 9304 w 9977"/>
              <a:gd name="connsiteY404" fmla="*/ 10000 h 10000"/>
              <a:gd name="connsiteX405" fmla="*/ 9322 w 9977"/>
              <a:gd name="connsiteY405" fmla="*/ 10000 h 10000"/>
              <a:gd name="connsiteX406" fmla="*/ 9346 w 9977"/>
              <a:gd name="connsiteY406" fmla="*/ 10000 h 10000"/>
              <a:gd name="connsiteX407" fmla="*/ 9370 w 9977"/>
              <a:gd name="connsiteY407" fmla="*/ 10000 h 10000"/>
              <a:gd name="connsiteX408" fmla="*/ 9391 w 9977"/>
              <a:gd name="connsiteY408" fmla="*/ 10000 h 10000"/>
              <a:gd name="connsiteX409" fmla="*/ 9414 w 9977"/>
              <a:gd name="connsiteY409" fmla="*/ 10000 h 10000"/>
              <a:gd name="connsiteX410" fmla="*/ 9438 w 9977"/>
              <a:gd name="connsiteY410" fmla="*/ 10000 h 10000"/>
              <a:gd name="connsiteX411" fmla="*/ 9461 w 9977"/>
              <a:gd name="connsiteY411" fmla="*/ 10000 h 10000"/>
              <a:gd name="connsiteX412" fmla="*/ 9482 w 9977"/>
              <a:gd name="connsiteY412" fmla="*/ 10000 h 10000"/>
              <a:gd name="connsiteX413" fmla="*/ 9505 w 9977"/>
              <a:gd name="connsiteY413" fmla="*/ 10000 h 10000"/>
              <a:gd name="connsiteX414" fmla="*/ 9529 w 9977"/>
              <a:gd name="connsiteY414" fmla="*/ 10000 h 10000"/>
              <a:gd name="connsiteX415" fmla="*/ 9549 w 9977"/>
              <a:gd name="connsiteY415" fmla="*/ 10000 h 10000"/>
              <a:gd name="connsiteX416" fmla="*/ 9573 w 9977"/>
              <a:gd name="connsiteY416" fmla="*/ 10000 h 10000"/>
              <a:gd name="connsiteX417" fmla="*/ 9596 w 9977"/>
              <a:gd name="connsiteY417" fmla="*/ 10000 h 10000"/>
              <a:gd name="connsiteX418" fmla="*/ 9617 w 9977"/>
              <a:gd name="connsiteY418" fmla="*/ 10000 h 10000"/>
              <a:gd name="connsiteX419" fmla="*/ 9640 w 9977"/>
              <a:gd name="connsiteY419" fmla="*/ 10000 h 10000"/>
              <a:gd name="connsiteX420" fmla="*/ 9664 w 9977"/>
              <a:gd name="connsiteY420" fmla="*/ 10000 h 10000"/>
              <a:gd name="connsiteX421" fmla="*/ 9684 w 9977"/>
              <a:gd name="connsiteY421" fmla="*/ 10000 h 10000"/>
              <a:gd name="connsiteX422" fmla="*/ 9705 w 9977"/>
              <a:gd name="connsiteY422" fmla="*/ 10000 h 10000"/>
              <a:gd name="connsiteX423" fmla="*/ 9728 w 9977"/>
              <a:gd name="connsiteY423" fmla="*/ 10000 h 10000"/>
              <a:gd name="connsiteX424" fmla="*/ 9749 w 9977"/>
              <a:gd name="connsiteY424" fmla="*/ 10000 h 10000"/>
              <a:gd name="connsiteX425" fmla="*/ 9772 w 9977"/>
              <a:gd name="connsiteY425" fmla="*/ 10000 h 10000"/>
              <a:gd name="connsiteX426" fmla="*/ 9798 w 9977"/>
              <a:gd name="connsiteY426" fmla="*/ 10000 h 10000"/>
              <a:gd name="connsiteX427" fmla="*/ 9818 w 9977"/>
              <a:gd name="connsiteY427" fmla="*/ 10000 h 10000"/>
              <a:gd name="connsiteX428" fmla="*/ 9842 w 9977"/>
              <a:gd name="connsiteY428" fmla="*/ 10000 h 10000"/>
              <a:gd name="connsiteX429" fmla="*/ 9865 w 9977"/>
              <a:gd name="connsiteY429" fmla="*/ 10000 h 10000"/>
              <a:gd name="connsiteX430" fmla="*/ 9889 w 9977"/>
              <a:gd name="connsiteY430" fmla="*/ 10000 h 10000"/>
              <a:gd name="connsiteX431" fmla="*/ 9909 w 9977"/>
              <a:gd name="connsiteY431" fmla="*/ 10000 h 10000"/>
              <a:gd name="connsiteX432" fmla="*/ 9933 w 9977"/>
              <a:gd name="connsiteY432" fmla="*/ 10000 h 10000"/>
              <a:gd name="connsiteX433" fmla="*/ 9956 w 9977"/>
              <a:gd name="connsiteY433" fmla="*/ 10000 h 10000"/>
              <a:gd name="connsiteX434" fmla="*/ 9977 w 9977"/>
              <a:gd name="connsiteY434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483 w 10000"/>
              <a:gd name="connsiteY411" fmla="*/ 10000 h 10000"/>
              <a:gd name="connsiteX412" fmla="*/ 9504 w 10000"/>
              <a:gd name="connsiteY412" fmla="*/ 10000 h 10000"/>
              <a:gd name="connsiteX413" fmla="*/ 9527 w 10000"/>
              <a:gd name="connsiteY413" fmla="*/ 10000 h 10000"/>
              <a:gd name="connsiteX414" fmla="*/ 9551 w 10000"/>
              <a:gd name="connsiteY414" fmla="*/ 10000 h 10000"/>
              <a:gd name="connsiteX415" fmla="*/ 9571 w 10000"/>
              <a:gd name="connsiteY415" fmla="*/ 10000 h 10000"/>
              <a:gd name="connsiteX416" fmla="*/ 9595 w 10000"/>
              <a:gd name="connsiteY416" fmla="*/ 10000 h 10000"/>
              <a:gd name="connsiteX417" fmla="*/ 9618 w 10000"/>
              <a:gd name="connsiteY417" fmla="*/ 10000 h 10000"/>
              <a:gd name="connsiteX418" fmla="*/ 9639 w 10000"/>
              <a:gd name="connsiteY418" fmla="*/ 10000 h 10000"/>
              <a:gd name="connsiteX419" fmla="*/ 9662 w 10000"/>
              <a:gd name="connsiteY419" fmla="*/ 10000 h 10000"/>
              <a:gd name="connsiteX420" fmla="*/ 9686 w 10000"/>
              <a:gd name="connsiteY420" fmla="*/ 10000 h 10000"/>
              <a:gd name="connsiteX421" fmla="*/ 9706 w 10000"/>
              <a:gd name="connsiteY421" fmla="*/ 10000 h 10000"/>
              <a:gd name="connsiteX422" fmla="*/ 9727 w 10000"/>
              <a:gd name="connsiteY422" fmla="*/ 10000 h 10000"/>
              <a:gd name="connsiteX423" fmla="*/ 9750 w 10000"/>
              <a:gd name="connsiteY423" fmla="*/ 10000 h 10000"/>
              <a:gd name="connsiteX424" fmla="*/ 9771 w 10000"/>
              <a:gd name="connsiteY424" fmla="*/ 10000 h 10000"/>
              <a:gd name="connsiteX425" fmla="*/ 9795 w 10000"/>
              <a:gd name="connsiteY425" fmla="*/ 10000 h 10000"/>
              <a:gd name="connsiteX426" fmla="*/ 9821 w 10000"/>
              <a:gd name="connsiteY426" fmla="*/ 10000 h 10000"/>
              <a:gd name="connsiteX427" fmla="*/ 9841 w 10000"/>
              <a:gd name="connsiteY427" fmla="*/ 10000 h 10000"/>
              <a:gd name="connsiteX428" fmla="*/ 9865 w 10000"/>
              <a:gd name="connsiteY428" fmla="*/ 10000 h 10000"/>
              <a:gd name="connsiteX429" fmla="*/ 9888 w 10000"/>
              <a:gd name="connsiteY429" fmla="*/ 10000 h 10000"/>
              <a:gd name="connsiteX430" fmla="*/ 9932 w 10000"/>
              <a:gd name="connsiteY430" fmla="*/ 10000 h 10000"/>
              <a:gd name="connsiteX431" fmla="*/ 9956 w 10000"/>
              <a:gd name="connsiteY431" fmla="*/ 10000 h 10000"/>
              <a:gd name="connsiteX432" fmla="*/ 9979 w 10000"/>
              <a:gd name="connsiteY432" fmla="*/ 10000 h 10000"/>
              <a:gd name="connsiteX433" fmla="*/ 10000 w 10000"/>
              <a:gd name="connsiteY433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483 w 10000"/>
              <a:gd name="connsiteY411" fmla="*/ 10000 h 10000"/>
              <a:gd name="connsiteX412" fmla="*/ 9504 w 10000"/>
              <a:gd name="connsiteY412" fmla="*/ 10000 h 10000"/>
              <a:gd name="connsiteX413" fmla="*/ 9527 w 10000"/>
              <a:gd name="connsiteY413" fmla="*/ 10000 h 10000"/>
              <a:gd name="connsiteX414" fmla="*/ 9551 w 10000"/>
              <a:gd name="connsiteY414" fmla="*/ 10000 h 10000"/>
              <a:gd name="connsiteX415" fmla="*/ 9571 w 10000"/>
              <a:gd name="connsiteY415" fmla="*/ 10000 h 10000"/>
              <a:gd name="connsiteX416" fmla="*/ 9595 w 10000"/>
              <a:gd name="connsiteY416" fmla="*/ 10000 h 10000"/>
              <a:gd name="connsiteX417" fmla="*/ 9618 w 10000"/>
              <a:gd name="connsiteY417" fmla="*/ 10000 h 10000"/>
              <a:gd name="connsiteX418" fmla="*/ 9639 w 10000"/>
              <a:gd name="connsiteY418" fmla="*/ 10000 h 10000"/>
              <a:gd name="connsiteX419" fmla="*/ 9662 w 10000"/>
              <a:gd name="connsiteY419" fmla="*/ 10000 h 10000"/>
              <a:gd name="connsiteX420" fmla="*/ 9686 w 10000"/>
              <a:gd name="connsiteY420" fmla="*/ 10000 h 10000"/>
              <a:gd name="connsiteX421" fmla="*/ 9706 w 10000"/>
              <a:gd name="connsiteY421" fmla="*/ 10000 h 10000"/>
              <a:gd name="connsiteX422" fmla="*/ 9727 w 10000"/>
              <a:gd name="connsiteY422" fmla="*/ 10000 h 10000"/>
              <a:gd name="connsiteX423" fmla="*/ 9750 w 10000"/>
              <a:gd name="connsiteY423" fmla="*/ 10000 h 10000"/>
              <a:gd name="connsiteX424" fmla="*/ 9771 w 10000"/>
              <a:gd name="connsiteY424" fmla="*/ 10000 h 10000"/>
              <a:gd name="connsiteX425" fmla="*/ 9795 w 10000"/>
              <a:gd name="connsiteY425" fmla="*/ 10000 h 10000"/>
              <a:gd name="connsiteX426" fmla="*/ 9821 w 10000"/>
              <a:gd name="connsiteY426" fmla="*/ 10000 h 10000"/>
              <a:gd name="connsiteX427" fmla="*/ 9841 w 10000"/>
              <a:gd name="connsiteY427" fmla="*/ 10000 h 10000"/>
              <a:gd name="connsiteX428" fmla="*/ 9865 w 10000"/>
              <a:gd name="connsiteY428" fmla="*/ 10000 h 10000"/>
              <a:gd name="connsiteX429" fmla="*/ 9932 w 10000"/>
              <a:gd name="connsiteY429" fmla="*/ 10000 h 10000"/>
              <a:gd name="connsiteX430" fmla="*/ 9956 w 10000"/>
              <a:gd name="connsiteY430" fmla="*/ 10000 h 10000"/>
              <a:gd name="connsiteX431" fmla="*/ 9979 w 10000"/>
              <a:gd name="connsiteY431" fmla="*/ 10000 h 10000"/>
              <a:gd name="connsiteX432" fmla="*/ 10000 w 10000"/>
              <a:gd name="connsiteY432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483 w 10000"/>
              <a:gd name="connsiteY411" fmla="*/ 10000 h 10000"/>
              <a:gd name="connsiteX412" fmla="*/ 9504 w 10000"/>
              <a:gd name="connsiteY412" fmla="*/ 10000 h 10000"/>
              <a:gd name="connsiteX413" fmla="*/ 9527 w 10000"/>
              <a:gd name="connsiteY413" fmla="*/ 10000 h 10000"/>
              <a:gd name="connsiteX414" fmla="*/ 9551 w 10000"/>
              <a:gd name="connsiteY414" fmla="*/ 10000 h 10000"/>
              <a:gd name="connsiteX415" fmla="*/ 9571 w 10000"/>
              <a:gd name="connsiteY415" fmla="*/ 10000 h 10000"/>
              <a:gd name="connsiteX416" fmla="*/ 9595 w 10000"/>
              <a:gd name="connsiteY416" fmla="*/ 10000 h 10000"/>
              <a:gd name="connsiteX417" fmla="*/ 9618 w 10000"/>
              <a:gd name="connsiteY417" fmla="*/ 10000 h 10000"/>
              <a:gd name="connsiteX418" fmla="*/ 9639 w 10000"/>
              <a:gd name="connsiteY418" fmla="*/ 10000 h 10000"/>
              <a:gd name="connsiteX419" fmla="*/ 9662 w 10000"/>
              <a:gd name="connsiteY419" fmla="*/ 10000 h 10000"/>
              <a:gd name="connsiteX420" fmla="*/ 9706 w 10000"/>
              <a:gd name="connsiteY420" fmla="*/ 10000 h 10000"/>
              <a:gd name="connsiteX421" fmla="*/ 9727 w 10000"/>
              <a:gd name="connsiteY421" fmla="*/ 10000 h 10000"/>
              <a:gd name="connsiteX422" fmla="*/ 9750 w 10000"/>
              <a:gd name="connsiteY422" fmla="*/ 10000 h 10000"/>
              <a:gd name="connsiteX423" fmla="*/ 9771 w 10000"/>
              <a:gd name="connsiteY423" fmla="*/ 10000 h 10000"/>
              <a:gd name="connsiteX424" fmla="*/ 9795 w 10000"/>
              <a:gd name="connsiteY424" fmla="*/ 10000 h 10000"/>
              <a:gd name="connsiteX425" fmla="*/ 9821 w 10000"/>
              <a:gd name="connsiteY425" fmla="*/ 10000 h 10000"/>
              <a:gd name="connsiteX426" fmla="*/ 9841 w 10000"/>
              <a:gd name="connsiteY426" fmla="*/ 10000 h 10000"/>
              <a:gd name="connsiteX427" fmla="*/ 9865 w 10000"/>
              <a:gd name="connsiteY427" fmla="*/ 10000 h 10000"/>
              <a:gd name="connsiteX428" fmla="*/ 9932 w 10000"/>
              <a:gd name="connsiteY428" fmla="*/ 10000 h 10000"/>
              <a:gd name="connsiteX429" fmla="*/ 9956 w 10000"/>
              <a:gd name="connsiteY429" fmla="*/ 10000 h 10000"/>
              <a:gd name="connsiteX430" fmla="*/ 9979 w 10000"/>
              <a:gd name="connsiteY430" fmla="*/ 10000 h 10000"/>
              <a:gd name="connsiteX431" fmla="*/ 10000 w 10000"/>
              <a:gd name="connsiteY431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483 w 10000"/>
              <a:gd name="connsiteY411" fmla="*/ 10000 h 10000"/>
              <a:gd name="connsiteX412" fmla="*/ 9504 w 10000"/>
              <a:gd name="connsiteY412" fmla="*/ 10000 h 10000"/>
              <a:gd name="connsiteX413" fmla="*/ 9527 w 10000"/>
              <a:gd name="connsiteY413" fmla="*/ 10000 h 10000"/>
              <a:gd name="connsiteX414" fmla="*/ 9551 w 10000"/>
              <a:gd name="connsiteY414" fmla="*/ 10000 h 10000"/>
              <a:gd name="connsiteX415" fmla="*/ 9571 w 10000"/>
              <a:gd name="connsiteY415" fmla="*/ 10000 h 10000"/>
              <a:gd name="connsiteX416" fmla="*/ 9595 w 10000"/>
              <a:gd name="connsiteY416" fmla="*/ 10000 h 10000"/>
              <a:gd name="connsiteX417" fmla="*/ 9618 w 10000"/>
              <a:gd name="connsiteY417" fmla="*/ 10000 h 10000"/>
              <a:gd name="connsiteX418" fmla="*/ 9639 w 10000"/>
              <a:gd name="connsiteY418" fmla="*/ 10000 h 10000"/>
              <a:gd name="connsiteX419" fmla="*/ 9706 w 10000"/>
              <a:gd name="connsiteY419" fmla="*/ 10000 h 10000"/>
              <a:gd name="connsiteX420" fmla="*/ 9727 w 10000"/>
              <a:gd name="connsiteY420" fmla="*/ 10000 h 10000"/>
              <a:gd name="connsiteX421" fmla="*/ 9750 w 10000"/>
              <a:gd name="connsiteY421" fmla="*/ 10000 h 10000"/>
              <a:gd name="connsiteX422" fmla="*/ 9771 w 10000"/>
              <a:gd name="connsiteY422" fmla="*/ 10000 h 10000"/>
              <a:gd name="connsiteX423" fmla="*/ 9795 w 10000"/>
              <a:gd name="connsiteY423" fmla="*/ 10000 h 10000"/>
              <a:gd name="connsiteX424" fmla="*/ 9821 w 10000"/>
              <a:gd name="connsiteY424" fmla="*/ 10000 h 10000"/>
              <a:gd name="connsiteX425" fmla="*/ 9841 w 10000"/>
              <a:gd name="connsiteY425" fmla="*/ 10000 h 10000"/>
              <a:gd name="connsiteX426" fmla="*/ 9865 w 10000"/>
              <a:gd name="connsiteY426" fmla="*/ 10000 h 10000"/>
              <a:gd name="connsiteX427" fmla="*/ 9932 w 10000"/>
              <a:gd name="connsiteY427" fmla="*/ 10000 h 10000"/>
              <a:gd name="connsiteX428" fmla="*/ 9956 w 10000"/>
              <a:gd name="connsiteY428" fmla="*/ 10000 h 10000"/>
              <a:gd name="connsiteX429" fmla="*/ 9979 w 10000"/>
              <a:gd name="connsiteY429" fmla="*/ 10000 h 10000"/>
              <a:gd name="connsiteX430" fmla="*/ 10000 w 10000"/>
              <a:gd name="connsiteY430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483 w 10000"/>
              <a:gd name="connsiteY411" fmla="*/ 10000 h 10000"/>
              <a:gd name="connsiteX412" fmla="*/ 9504 w 10000"/>
              <a:gd name="connsiteY412" fmla="*/ 10000 h 10000"/>
              <a:gd name="connsiteX413" fmla="*/ 9527 w 10000"/>
              <a:gd name="connsiteY413" fmla="*/ 10000 h 10000"/>
              <a:gd name="connsiteX414" fmla="*/ 9551 w 10000"/>
              <a:gd name="connsiteY414" fmla="*/ 10000 h 10000"/>
              <a:gd name="connsiteX415" fmla="*/ 9571 w 10000"/>
              <a:gd name="connsiteY415" fmla="*/ 10000 h 10000"/>
              <a:gd name="connsiteX416" fmla="*/ 9595 w 10000"/>
              <a:gd name="connsiteY416" fmla="*/ 10000 h 10000"/>
              <a:gd name="connsiteX417" fmla="*/ 9618 w 10000"/>
              <a:gd name="connsiteY417" fmla="*/ 10000 h 10000"/>
              <a:gd name="connsiteX418" fmla="*/ 9706 w 10000"/>
              <a:gd name="connsiteY418" fmla="*/ 10000 h 10000"/>
              <a:gd name="connsiteX419" fmla="*/ 9727 w 10000"/>
              <a:gd name="connsiteY419" fmla="*/ 10000 h 10000"/>
              <a:gd name="connsiteX420" fmla="*/ 9750 w 10000"/>
              <a:gd name="connsiteY420" fmla="*/ 10000 h 10000"/>
              <a:gd name="connsiteX421" fmla="*/ 9771 w 10000"/>
              <a:gd name="connsiteY421" fmla="*/ 10000 h 10000"/>
              <a:gd name="connsiteX422" fmla="*/ 9795 w 10000"/>
              <a:gd name="connsiteY422" fmla="*/ 10000 h 10000"/>
              <a:gd name="connsiteX423" fmla="*/ 9821 w 10000"/>
              <a:gd name="connsiteY423" fmla="*/ 10000 h 10000"/>
              <a:gd name="connsiteX424" fmla="*/ 9841 w 10000"/>
              <a:gd name="connsiteY424" fmla="*/ 10000 h 10000"/>
              <a:gd name="connsiteX425" fmla="*/ 9865 w 10000"/>
              <a:gd name="connsiteY425" fmla="*/ 10000 h 10000"/>
              <a:gd name="connsiteX426" fmla="*/ 9932 w 10000"/>
              <a:gd name="connsiteY426" fmla="*/ 10000 h 10000"/>
              <a:gd name="connsiteX427" fmla="*/ 9956 w 10000"/>
              <a:gd name="connsiteY427" fmla="*/ 10000 h 10000"/>
              <a:gd name="connsiteX428" fmla="*/ 9979 w 10000"/>
              <a:gd name="connsiteY428" fmla="*/ 10000 h 10000"/>
              <a:gd name="connsiteX429" fmla="*/ 10000 w 10000"/>
              <a:gd name="connsiteY429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483 w 10000"/>
              <a:gd name="connsiteY411" fmla="*/ 10000 h 10000"/>
              <a:gd name="connsiteX412" fmla="*/ 9504 w 10000"/>
              <a:gd name="connsiteY412" fmla="*/ 10000 h 10000"/>
              <a:gd name="connsiteX413" fmla="*/ 9527 w 10000"/>
              <a:gd name="connsiteY413" fmla="*/ 10000 h 10000"/>
              <a:gd name="connsiteX414" fmla="*/ 9551 w 10000"/>
              <a:gd name="connsiteY414" fmla="*/ 10000 h 10000"/>
              <a:gd name="connsiteX415" fmla="*/ 9571 w 10000"/>
              <a:gd name="connsiteY415" fmla="*/ 10000 h 10000"/>
              <a:gd name="connsiteX416" fmla="*/ 9595 w 10000"/>
              <a:gd name="connsiteY416" fmla="*/ 10000 h 10000"/>
              <a:gd name="connsiteX417" fmla="*/ 9706 w 10000"/>
              <a:gd name="connsiteY417" fmla="*/ 10000 h 10000"/>
              <a:gd name="connsiteX418" fmla="*/ 9727 w 10000"/>
              <a:gd name="connsiteY418" fmla="*/ 10000 h 10000"/>
              <a:gd name="connsiteX419" fmla="*/ 9750 w 10000"/>
              <a:gd name="connsiteY419" fmla="*/ 10000 h 10000"/>
              <a:gd name="connsiteX420" fmla="*/ 9771 w 10000"/>
              <a:gd name="connsiteY420" fmla="*/ 10000 h 10000"/>
              <a:gd name="connsiteX421" fmla="*/ 9795 w 10000"/>
              <a:gd name="connsiteY421" fmla="*/ 10000 h 10000"/>
              <a:gd name="connsiteX422" fmla="*/ 9821 w 10000"/>
              <a:gd name="connsiteY422" fmla="*/ 10000 h 10000"/>
              <a:gd name="connsiteX423" fmla="*/ 9841 w 10000"/>
              <a:gd name="connsiteY423" fmla="*/ 10000 h 10000"/>
              <a:gd name="connsiteX424" fmla="*/ 9865 w 10000"/>
              <a:gd name="connsiteY424" fmla="*/ 10000 h 10000"/>
              <a:gd name="connsiteX425" fmla="*/ 9932 w 10000"/>
              <a:gd name="connsiteY425" fmla="*/ 10000 h 10000"/>
              <a:gd name="connsiteX426" fmla="*/ 9956 w 10000"/>
              <a:gd name="connsiteY426" fmla="*/ 10000 h 10000"/>
              <a:gd name="connsiteX427" fmla="*/ 9979 w 10000"/>
              <a:gd name="connsiteY427" fmla="*/ 10000 h 10000"/>
              <a:gd name="connsiteX428" fmla="*/ 10000 w 10000"/>
              <a:gd name="connsiteY428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483 w 10000"/>
              <a:gd name="connsiteY411" fmla="*/ 10000 h 10000"/>
              <a:gd name="connsiteX412" fmla="*/ 9504 w 10000"/>
              <a:gd name="connsiteY412" fmla="*/ 10000 h 10000"/>
              <a:gd name="connsiteX413" fmla="*/ 9551 w 10000"/>
              <a:gd name="connsiteY413" fmla="*/ 10000 h 10000"/>
              <a:gd name="connsiteX414" fmla="*/ 9571 w 10000"/>
              <a:gd name="connsiteY414" fmla="*/ 10000 h 10000"/>
              <a:gd name="connsiteX415" fmla="*/ 9595 w 10000"/>
              <a:gd name="connsiteY415" fmla="*/ 10000 h 10000"/>
              <a:gd name="connsiteX416" fmla="*/ 9706 w 10000"/>
              <a:gd name="connsiteY416" fmla="*/ 10000 h 10000"/>
              <a:gd name="connsiteX417" fmla="*/ 9727 w 10000"/>
              <a:gd name="connsiteY417" fmla="*/ 10000 h 10000"/>
              <a:gd name="connsiteX418" fmla="*/ 9750 w 10000"/>
              <a:gd name="connsiteY418" fmla="*/ 10000 h 10000"/>
              <a:gd name="connsiteX419" fmla="*/ 9771 w 10000"/>
              <a:gd name="connsiteY419" fmla="*/ 10000 h 10000"/>
              <a:gd name="connsiteX420" fmla="*/ 9795 w 10000"/>
              <a:gd name="connsiteY420" fmla="*/ 10000 h 10000"/>
              <a:gd name="connsiteX421" fmla="*/ 9821 w 10000"/>
              <a:gd name="connsiteY421" fmla="*/ 10000 h 10000"/>
              <a:gd name="connsiteX422" fmla="*/ 9841 w 10000"/>
              <a:gd name="connsiteY422" fmla="*/ 10000 h 10000"/>
              <a:gd name="connsiteX423" fmla="*/ 9865 w 10000"/>
              <a:gd name="connsiteY423" fmla="*/ 10000 h 10000"/>
              <a:gd name="connsiteX424" fmla="*/ 9932 w 10000"/>
              <a:gd name="connsiteY424" fmla="*/ 10000 h 10000"/>
              <a:gd name="connsiteX425" fmla="*/ 9956 w 10000"/>
              <a:gd name="connsiteY425" fmla="*/ 10000 h 10000"/>
              <a:gd name="connsiteX426" fmla="*/ 9979 w 10000"/>
              <a:gd name="connsiteY426" fmla="*/ 10000 h 10000"/>
              <a:gd name="connsiteX427" fmla="*/ 10000 w 10000"/>
              <a:gd name="connsiteY427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483 w 10000"/>
              <a:gd name="connsiteY411" fmla="*/ 10000 h 10000"/>
              <a:gd name="connsiteX412" fmla="*/ 9551 w 10000"/>
              <a:gd name="connsiteY412" fmla="*/ 10000 h 10000"/>
              <a:gd name="connsiteX413" fmla="*/ 9571 w 10000"/>
              <a:gd name="connsiteY413" fmla="*/ 10000 h 10000"/>
              <a:gd name="connsiteX414" fmla="*/ 9595 w 10000"/>
              <a:gd name="connsiteY414" fmla="*/ 10000 h 10000"/>
              <a:gd name="connsiteX415" fmla="*/ 9706 w 10000"/>
              <a:gd name="connsiteY415" fmla="*/ 10000 h 10000"/>
              <a:gd name="connsiteX416" fmla="*/ 9727 w 10000"/>
              <a:gd name="connsiteY416" fmla="*/ 10000 h 10000"/>
              <a:gd name="connsiteX417" fmla="*/ 9750 w 10000"/>
              <a:gd name="connsiteY417" fmla="*/ 10000 h 10000"/>
              <a:gd name="connsiteX418" fmla="*/ 9771 w 10000"/>
              <a:gd name="connsiteY418" fmla="*/ 10000 h 10000"/>
              <a:gd name="connsiteX419" fmla="*/ 9795 w 10000"/>
              <a:gd name="connsiteY419" fmla="*/ 10000 h 10000"/>
              <a:gd name="connsiteX420" fmla="*/ 9821 w 10000"/>
              <a:gd name="connsiteY420" fmla="*/ 10000 h 10000"/>
              <a:gd name="connsiteX421" fmla="*/ 9841 w 10000"/>
              <a:gd name="connsiteY421" fmla="*/ 10000 h 10000"/>
              <a:gd name="connsiteX422" fmla="*/ 9865 w 10000"/>
              <a:gd name="connsiteY422" fmla="*/ 10000 h 10000"/>
              <a:gd name="connsiteX423" fmla="*/ 9932 w 10000"/>
              <a:gd name="connsiteY423" fmla="*/ 10000 h 10000"/>
              <a:gd name="connsiteX424" fmla="*/ 9956 w 10000"/>
              <a:gd name="connsiteY424" fmla="*/ 10000 h 10000"/>
              <a:gd name="connsiteX425" fmla="*/ 9979 w 10000"/>
              <a:gd name="connsiteY425" fmla="*/ 10000 h 10000"/>
              <a:gd name="connsiteX426" fmla="*/ 10000 w 10000"/>
              <a:gd name="connsiteY426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551 w 10000"/>
              <a:gd name="connsiteY411" fmla="*/ 10000 h 10000"/>
              <a:gd name="connsiteX412" fmla="*/ 9571 w 10000"/>
              <a:gd name="connsiteY412" fmla="*/ 10000 h 10000"/>
              <a:gd name="connsiteX413" fmla="*/ 9595 w 10000"/>
              <a:gd name="connsiteY413" fmla="*/ 10000 h 10000"/>
              <a:gd name="connsiteX414" fmla="*/ 9706 w 10000"/>
              <a:gd name="connsiteY414" fmla="*/ 10000 h 10000"/>
              <a:gd name="connsiteX415" fmla="*/ 9727 w 10000"/>
              <a:gd name="connsiteY415" fmla="*/ 10000 h 10000"/>
              <a:gd name="connsiteX416" fmla="*/ 9750 w 10000"/>
              <a:gd name="connsiteY416" fmla="*/ 10000 h 10000"/>
              <a:gd name="connsiteX417" fmla="*/ 9771 w 10000"/>
              <a:gd name="connsiteY417" fmla="*/ 10000 h 10000"/>
              <a:gd name="connsiteX418" fmla="*/ 9795 w 10000"/>
              <a:gd name="connsiteY418" fmla="*/ 10000 h 10000"/>
              <a:gd name="connsiteX419" fmla="*/ 9821 w 10000"/>
              <a:gd name="connsiteY419" fmla="*/ 10000 h 10000"/>
              <a:gd name="connsiteX420" fmla="*/ 9841 w 10000"/>
              <a:gd name="connsiteY420" fmla="*/ 10000 h 10000"/>
              <a:gd name="connsiteX421" fmla="*/ 9865 w 10000"/>
              <a:gd name="connsiteY421" fmla="*/ 10000 h 10000"/>
              <a:gd name="connsiteX422" fmla="*/ 9932 w 10000"/>
              <a:gd name="connsiteY422" fmla="*/ 10000 h 10000"/>
              <a:gd name="connsiteX423" fmla="*/ 9956 w 10000"/>
              <a:gd name="connsiteY423" fmla="*/ 10000 h 10000"/>
              <a:gd name="connsiteX424" fmla="*/ 9979 w 10000"/>
              <a:gd name="connsiteY424" fmla="*/ 10000 h 10000"/>
              <a:gd name="connsiteX425" fmla="*/ 10000 w 10000"/>
              <a:gd name="connsiteY425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1" y="10000"/>
                </a:lnTo>
                <a:lnTo>
                  <a:pt x="44" y="10000"/>
                </a:lnTo>
                <a:lnTo>
                  <a:pt x="67" y="10000"/>
                </a:lnTo>
                <a:lnTo>
                  <a:pt x="88" y="10000"/>
                </a:lnTo>
                <a:lnTo>
                  <a:pt x="111" y="10000"/>
                </a:lnTo>
                <a:lnTo>
                  <a:pt x="135" y="10000"/>
                </a:lnTo>
                <a:lnTo>
                  <a:pt x="155" y="10000"/>
                </a:lnTo>
                <a:lnTo>
                  <a:pt x="176" y="10000"/>
                </a:lnTo>
                <a:lnTo>
                  <a:pt x="199" y="10000"/>
                </a:lnTo>
                <a:lnTo>
                  <a:pt x="222" y="10000"/>
                </a:lnTo>
                <a:lnTo>
                  <a:pt x="246" y="10000"/>
                </a:lnTo>
                <a:lnTo>
                  <a:pt x="270" y="10000"/>
                </a:lnTo>
                <a:lnTo>
                  <a:pt x="290" y="10000"/>
                </a:lnTo>
                <a:lnTo>
                  <a:pt x="314" y="10000"/>
                </a:lnTo>
                <a:lnTo>
                  <a:pt x="337" y="10000"/>
                </a:lnTo>
                <a:lnTo>
                  <a:pt x="361" y="10000"/>
                </a:lnTo>
                <a:lnTo>
                  <a:pt x="381" y="10000"/>
                </a:lnTo>
                <a:lnTo>
                  <a:pt x="405" y="10000"/>
                </a:lnTo>
                <a:lnTo>
                  <a:pt x="428" y="10000"/>
                </a:lnTo>
                <a:lnTo>
                  <a:pt x="449" y="10000"/>
                </a:lnTo>
                <a:lnTo>
                  <a:pt x="472" y="10000"/>
                </a:lnTo>
                <a:lnTo>
                  <a:pt x="496" y="10000"/>
                </a:lnTo>
                <a:lnTo>
                  <a:pt x="516" y="10000"/>
                </a:lnTo>
                <a:lnTo>
                  <a:pt x="540" y="10000"/>
                </a:lnTo>
                <a:lnTo>
                  <a:pt x="563" y="10000"/>
                </a:lnTo>
                <a:lnTo>
                  <a:pt x="581" y="10000"/>
                </a:lnTo>
                <a:lnTo>
                  <a:pt x="604" y="10000"/>
                </a:lnTo>
                <a:lnTo>
                  <a:pt x="628" y="10000"/>
                </a:lnTo>
                <a:lnTo>
                  <a:pt x="648" y="10000"/>
                </a:lnTo>
                <a:lnTo>
                  <a:pt x="674" y="10000"/>
                </a:lnTo>
                <a:lnTo>
                  <a:pt x="697" y="10000"/>
                </a:lnTo>
                <a:lnTo>
                  <a:pt x="719" y="10000"/>
                </a:lnTo>
                <a:lnTo>
                  <a:pt x="742" y="10000"/>
                </a:lnTo>
                <a:cubicBezTo>
                  <a:pt x="750" y="9999"/>
                  <a:pt x="758" y="9997"/>
                  <a:pt x="766" y="9996"/>
                </a:cubicBezTo>
                <a:lnTo>
                  <a:pt x="789" y="9996"/>
                </a:lnTo>
                <a:cubicBezTo>
                  <a:pt x="796" y="9994"/>
                  <a:pt x="803" y="9993"/>
                  <a:pt x="810" y="9991"/>
                </a:cubicBezTo>
                <a:lnTo>
                  <a:pt x="833" y="9991"/>
                </a:lnTo>
                <a:cubicBezTo>
                  <a:pt x="841" y="9990"/>
                  <a:pt x="849" y="9988"/>
                  <a:pt x="857" y="9987"/>
                </a:cubicBezTo>
                <a:cubicBezTo>
                  <a:pt x="864" y="9984"/>
                  <a:pt x="870" y="9981"/>
                  <a:pt x="877" y="9978"/>
                </a:cubicBezTo>
                <a:cubicBezTo>
                  <a:pt x="885" y="9972"/>
                  <a:pt x="893" y="9967"/>
                  <a:pt x="901" y="9961"/>
                </a:cubicBezTo>
                <a:cubicBezTo>
                  <a:pt x="909" y="9954"/>
                  <a:pt x="916" y="9946"/>
                  <a:pt x="924" y="9939"/>
                </a:cubicBezTo>
                <a:lnTo>
                  <a:pt x="945" y="9909"/>
                </a:lnTo>
                <a:cubicBezTo>
                  <a:pt x="953" y="9895"/>
                  <a:pt x="960" y="9880"/>
                  <a:pt x="968" y="9866"/>
                </a:cubicBezTo>
                <a:cubicBezTo>
                  <a:pt x="975" y="9844"/>
                  <a:pt x="982" y="9823"/>
                  <a:pt x="989" y="9801"/>
                </a:cubicBezTo>
                <a:cubicBezTo>
                  <a:pt x="996" y="9772"/>
                  <a:pt x="1002" y="9744"/>
                  <a:pt x="1009" y="9715"/>
                </a:cubicBezTo>
                <a:cubicBezTo>
                  <a:pt x="1017" y="9674"/>
                  <a:pt x="1025" y="9634"/>
                  <a:pt x="1033" y="9593"/>
                </a:cubicBezTo>
                <a:cubicBezTo>
                  <a:pt x="1041" y="9541"/>
                  <a:pt x="1048" y="9490"/>
                  <a:pt x="1056" y="9438"/>
                </a:cubicBezTo>
                <a:lnTo>
                  <a:pt x="1077" y="9234"/>
                </a:lnTo>
                <a:cubicBezTo>
                  <a:pt x="1085" y="9146"/>
                  <a:pt x="1094" y="9059"/>
                  <a:pt x="1102" y="8971"/>
                </a:cubicBezTo>
                <a:cubicBezTo>
                  <a:pt x="1110" y="8863"/>
                  <a:pt x="1118" y="8754"/>
                  <a:pt x="1126" y="8646"/>
                </a:cubicBezTo>
                <a:cubicBezTo>
                  <a:pt x="1133" y="8513"/>
                  <a:pt x="1139" y="8381"/>
                  <a:pt x="1146" y="8248"/>
                </a:cubicBezTo>
                <a:lnTo>
                  <a:pt x="1170" y="7777"/>
                </a:lnTo>
                <a:cubicBezTo>
                  <a:pt x="1178" y="7594"/>
                  <a:pt x="1185" y="7411"/>
                  <a:pt x="1193" y="7228"/>
                </a:cubicBezTo>
                <a:cubicBezTo>
                  <a:pt x="1201" y="7017"/>
                  <a:pt x="1208" y="6807"/>
                  <a:pt x="1215" y="6596"/>
                </a:cubicBezTo>
                <a:cubicBezTo>
                  <a:pt x="1223" y="6365"/>
                  <a:pt x="1230" y="6135"/>
                  <a:pt x="1238" y="5904"/>
                </a:cubicBezTo>
                <a:cubicBezTo>
                  <a:pt x="1246" y="5652"/>
                  <a:pt x="1254" y="5399"/>
                  <a:pt x="1262" y="5147"/>
                </a:cubicBezTo>
                <a:cubicBezTo>
                  <a:pt x="1270" y="4885"/>
                  <a:pt x="1277" y="4622"/>
                  <a:pt x="1285" y="4360"/>
                </a:cubicBezTo>
                <a:cubicBezTo>
                  <a:pt x="1292" y="4090"/>
                  <a:pt x="1299" y="3821"/>
                  <a:pt x="1306" y="3551"/>
                </a:cubicBezTo>
                <a:cubicBezTo>
                  <a:pt x="1314" y="3289"/>
                  <a:pt x="1321" y="3026"/>
                  <a:pt x="1329" y="2764"/>
                </a:cubicBezTo>
                <a:cubicBezTo>
                  <a:pt x="1337" y="2515"/>
                  <a:pt x="1345" y="2265"/>
                  <a:pt x="1353" y="2016"/>
                </a:cubicBezTo>
                <a:cubicBezTo>
                  <a:pt x="1359" y="1794"/>
                  <a:pt x="1364" y="1571"/>
                  <a:pt x="1370" y="1349"/>
                </a:cubicBezTo>
                <a:cubicBezTo>
                  <a:pt x="1378" y="1162"/>
                  <a:pt x="1386" y="974"/>
                  <a:pt x="1394" y="787"/>
                </a:cubicBezTo>
                <a:cubicBezTo>
                  <a:pt x="1402" y="646"/>
                  <a:pt x="1409" y="504"/>
                  <a:pt x="1417" y="363"/>
                </a:cubicBezTo>
                <a:lnTo>
                  <a:pt x="1438" y="99"/>
                </a:lnTo>
                <a:cubicBezTo>
                  <a:pt x="1446" y="66"/>
                  <a:pt x="1453" y="33"/>
                  <a:pt x="1461" y="0"/>
                </a:cubicBezTo>
                <a:lnTo>
                  <a:pt x="1485" y="78"/>
                </a:lnTo>
                <a:cubicBezTo>
                  <a:pt x="1492" y="162"/>
                  <a:pt x="1498" y="245"/>
                  <a:pt x="1505" y="329"/>
                </a:cubicBezTo>
                <a:cubicBezTo>
                  <a:pt x="1513" y="464"/>
                  <a:pt x="1521" y="600"/>
                  <a:pt x="1531" y="735"/>
                </a:cubicBezTo>
                <a:cubicBezTo>
                  <a:pt x="1539" y="918"/>
                  <a:pt x="1546" y="1102"/>
                  <a:pt x="1554" y="1285"/>
                </a:cubicBezTo>
                <a:cubicBezTo>
                  <a:pt x="1561" y="1505"/>
                  <a:pt x="1568" y="1726"/>
                  <a:pt x="1575" y="1946"/>
                </a:cubicBezTo>
                <a:cubicBezTo>
                  <a:pt x="1583" y="2191"/>
                  <a:pt x="1590" y="2437"/>
                  <a:pt x="1598" y="2682"/>
                </a:cubicBezTo>
                <a:cubicBezTo>
                  <a:pt x="1606" y="2944"/>
                  <a:pt x="1613" y="3207"/>
                  <a:pt x="1621" y="3469"/>
                </a:cubicBezTo>
                <a:lnTo>
                  <a:pt x="1642" y="4273"/>
                </a:lnTo>
                <a:cubicBezTo>
                  <a:pt x="1650" y="4538"/>
                  <a:pt x="1657" y="4804"/>
                  <a:pt x="1665" y="5069"/>
                </a:cubicBezTo>
                <a:cubicBezTo>
                  <a:pt x="1673" y="5323"/>
                  <a:pt x="1682" y="5576"/>
                  <a:pt x="1690" y="5830"/>
                </a:cubicBezTo>
                <a:cubicBezTo>
                  <a:pt x="1698" y="6064"/>
                  <a:pt x="1705" y="6297"/>
                  <a:pt x="1713" y="6531"/>
                </a:cubicBezTo>
                <a:lnTo>
                  <a:pt x="1734" y="7167"/>
                </a:lnTo>
                <a:cubicBezTo>
                  <a:pt x="1742" y="7353"/>
                  <a:pt x="1749" y="7539"/>
                  <a:pt x="1757" y="7725"/>
                </a:cubicBezTo>
                <a:lnTo>
                  <a:pt x="1778" y="8205"/>
                </a:lnTo>
                <a:cubicBezTo>
                  <a:pt x="1785" y="8341"/>
                  <a:pt x="1791" y="8476"/>
                  <a:pt x="1798" y="8612"/>
                </a:cubicBezTo>
                <a:lnTo>
                  <a:pt x="1822" y="8945"/>
                </a:lnTo>
                <a:cubicBezTo>
                  <a:pt x="1830" y="9033"/>
                  <a:pt x="1837" y="9120"/>
                  <a:pt x="1845" y="9208"/>
                </a:cubicBezTo>
                <a:cubicBezTo>
                  <a:pt x="1852" y="9279"/>
                  <a:pt x="1859" y="9349"/>
                  <a:pt x="1866" y="9420"/>
                </a:cubicBezTo>
                <a:cubicBezTo>
                  <a:pt x="1874" y="9473"/>
                  <a:pt x="1881" y="9527"/>
                  <a:pt x="1889" y="9580"/>
                </a:cubicBezTo>
                <a:cubicBezTo>
                  <a:pt x="1897" y="9621"/>
                  <a:pt x="1905" y="9661"/>
                  <a:pt x="1913" y="9702"/>
                </a:cubicBezTo>
                <a:cubicBezTo>
                  <a:pt x="1920" y="9732"/>
                  <a:pt x="1926" y="9762"/>
                  <a:pt x="1933" y="9792"/>
                </a:cubicBezTo>
                <a:cubicBezTo>
                  <a:pt x="1941" y="9815"/>
                  <a:pt x="1949" y="9839"/>
                  <a:pt x="1958" y="9862"/>
                </a:cubicBezTo>
                <a:cubicBezTo>
                  <a:pt x="1967" y="9876"/>
                  <a:pt x="1974" y="9891"/>
                  <a:pt x="1982" y="9905"/>
                </a:cubicBezTo>
                <a:cubicBezTo>
                  <a:pt x="1989" y="9916"/>
                  <a:pt x="1996" y="9928"/>
                  <a:pt x="2003" y="9939"/>
                </a:cubicBezTo>
                <a:cubicBezTo>
                  <a:pt x="2011" y="9946"/>
                  <a:pt x="2018" y="9954"/>
                  <a:pt x="2026" y="9961"/>
                </a:cubicBezTo>
                <a:cubicBezTo>
                  <a:pt x="2034" y="9965"/>
                  <a:pt x="2042" y="9970"/>
                  <a:pt x="2050" y="9974"/>
                </a:cubicBezTo>
                <a:cubicBezTo>
                  <a:pt x="2057" y="9978"/>
                  <a:pt x="2063" y="9983"/>
                  <a:pt x="2070" y="9987"/>
                </a:cubicBezTo>
                <a:cubicBezTo>
                  <a:pt x="2078" y="9988"/>
                  <a:pt x="2086" y="9990"/>
                  <a:pt x="2094" y="9991"/>
                </a:cubicBezTo>
                <a:lnTo>
                  <a:pt x="2117" y="9991"/>
                </a:lnTo>
                <a:cubicBezTo>
                  <a:pt x="2125" y="9993"/>
                  <a:pt x="2133" y="9994"/>
                  <a:pt x="2141" y="9996"/>
                </a:cubicBezTo>
                <a:lnTo>
                  <a:pt x="2162" y="9996"/>
                </a:lnTo>
                <a:lnTo>
                  <a:pt x="2183" y="9996"/>
                </a:lnTo>
                <a:cubicBezTo>
                  <a:pt x="2191" y="9997"/>
                  <a:pt x="2198" y="9999"/>
                  <a:pt x="2206" y="10000"/>
                </a:cubicBezTo>
                <a:lnTo>
                  <a:pt x="2227" y="10000"/>
                </a:lnTo>
                <a:lnTo>
                  <a:pt x="2250" y="10000"/>
                </a:lnTo>
                <a:lnTo>
                  <a:pt x="2274" y="10000"/>
                </a:lnTo>
                <a:lnTo>
                  <a:pt x="2294" y="10000"/>
                </a:lnTo>
                <a:lnTo>
                  <a:pt x="2318" y="10000"/>
                </a:lnTo>
                <a:lnTo>
                  <a:pt x="2341" y="10000"/>
                </a:lnTo>
                <a:lnTo>
                  <a:pt x="2362" y="10000"/>
                </a:lnTo>
                <a:lnTo>
                  <a:pt x="2385" y="10000"/>
                </a:lnTo>
                <a:lnTo>
                  <a:pt x="2411" y="10000"/>
                </a:lnTo>
                <a:lnTo>
                  <a:pt x="2431" y="10000"/>
                </a:lnTo>
                <a:lnTo>
                  <a:pt x="2478" y="10000"/>
                </a:lnTo>
                <a:lnTo>
                  <a:pt x="2499" y="10000"/>
                </a:lnTo>
                <a:lnTo>
                  <a:pt x="2522" y="10000"/>
                </a:lnTo>
                <a:lnTo>
                  <a:pt x="2546" y="10000"/>
                </a:lnTo>
                <a:lnTo>
                  <a:pt x="2566" y="10000"/>
                </a:lnTo>
                <a:lnTo>
                  <a:pt x="2587" y="10000"/>
                </a:lnTo>
                <a:lnTo>
                  <a:pt x="2610" y="10000"/>
                </a:lnTo>
                <a:lnTo>
                  <a:pt x="2635" y="10000"/>
                </a:lnTo>
                <a:lnTo>
                  <a:pt x="2655" y="10000"/>
                </a:lnTo>
                <a:lnTo>
                  <a:pt x="2679" y="10000"/>
                </a:lnTo>
                <a:lnTo>
                  <a:pt x="2702" y="10000"/>
                </a:lnTo>
                <a:lnTo>
                  <a:pt x="2723" y="10000"/>
                </a:lnTo>
                <a:lnTo>
                  <a:pt x="2746" y="10000"/>
                </a:lnTo>
                <a:lnTo>
                  <a:pt x="2770" y="10000"/>
                </a:lnTo>
                <a:lnTo>
                  <a:pt x="2790" y="10000"/>
                </a:lnTo>
                <a:lnTo>
                  <a:pt x="2814" y="10000"/>
                </a:lnTo>
                <a:lnTo>
                  <a:pt x="2839" y="10000"/>
                </a:lnTo>
                <a:lnTo>
                  <a:pt x="2860" y="10000"/>
                </a:lnTo>
                <a:lnTo>
                  <a:pt x="2883" y="10000"/>
                </a:lnTo>
                <a:lnTo>
                  <a:pt x="2906" y="10000"/>
                </a:lnTo>
                <a:lnTo>
                  <a:pt x="2927" y="10000"/>
                </a:lnTo>
                <a:lnTo>
                  <a:pt x="2950" y="10000"/>
                </a:lnTo>
                <a:lnTo>
                  <a:pt x="2971" y="10000"/>
                </a:lnTo>
                <a:lnTo>
                  <a:pt x="2994" y="10000"/>
                </a:lnTo>
                <a:lnTo>
                  <a:pt x="3015" y="10000"/>
                </a:lnTo>
                <a:lnTo>
                  <a:pt x="3038" y="10000"/>
                </a:lnTo>
                <a:lnTo>
                  <a:pt x="3062" y="10000"/>
                </a:lnTo>
                <a:lnTo>
                  <a:pt x="3082" y="10000"/>
                </a:lnTo>
                <a:lnTo>
                  <a:pt x="3106" y="10000"/>
                </a:lnTo>
                <a:lnTo>
                  <a:pt x="3130" y="10000"/>
                </a:lnTo>
                <a:lnTo>
                  <a:pt x="3151" y="10000"/>
                </a:lnTo>
                <a:lnTo>
                  <a:pt x="3174" y="10000"/>
                </a:lnTo>
                <a:lnTo>
                  <a:pt x="3198" y="10000"/>
                </a:lnTo>
                <a:lnTo>
                  <a:pt x="3218" y="10000"/>
                </a:lnTo>
                <a:lnTo>
                  <a:pt x="3423" y="10000"/>
                </a:lnTo>
                <a:lnTo>
                  <a:pt x="3443" y="10000"/>
                </a:lnTo>
                <a:lnTo>
                  <a:pt x="3490" y="10000"/>
                </a:lnTo>
                <a:lnTo>
                  <a:pt x="3511" y="10000"/>
                </a:lnTo>
                <a:lnTo>
                  <a:pt x="3534" y="10000"/>
                </a:lnTo>
                <a:lnTo>
                  <a:pt x="3558" y="10000"/>
                </a:lnTo>
                <a:lnTo>
                  <a:pt x="3578" y="10000"/>
                </a:lnTo>
                <a:lnTo>
                  <a:pt x="3603" y="10000"/>
                </a:lnTo>
                <a:lnTo>
                  <a:pt x="3626" y="10000"/>
                </a:lnTo>
                <a:lnTo>
                  <a:pt x="3647" y="10000"/>
                </a:lnTo>
                <a:lnTo>
                  <a:pt x="3670" y="10000"/>
                </a:lnTo>
                <a:lnTo>
                  <a:pt x="3694" y="10000"/>
                </a:lnTo>
                <a:lnTo>
                  <a:pt x="3716" y="10000"/>
                </a:lnTo>
                <a:lnTo>
                  <a:pt x="3740" y="10000"/>
                </a:lnTo>
                <a:lnTo>
                  <a:pt x="3760" y="10000"/>
                </a:lnTo>
                <a:lnTo>
                  <a:pt x="3781" y="10000"/>
                </a:lnTo>
                <a:lnTo>
                  <a:pt x="3804" y="10000"/>
                </a:lnTo>
                <a:lnTo>
                  <a:pt x="3828" y="10000"/>
                </a:lnTo>
                <a:lnTo>
                  <a:pt x="3851" y="10000"/>
                </a:lnTo>
                <a:lnTo>
                  <a:pt x="3872" y="10000"/>
                </a:lnTo>
                <a:lnTo>
                  <a:pt x="3895" y="10000"/>
                </a:lnTo>
                <a:lnTo>
                  <a:pt x="3919" y="10000"/>
                </a:lnTo>
                <a:lnTo>
                  <a:pt x="3939" y="10000"/>
                </a:lnTo>
                <a:lnTo>
                  <a:pt x="3963" y="10000"/>
                </a:lnTo>
                <a:lnTo>
                  <a:pt x="3986" y="10000"/>
                </a:lnTo>
                <a:lnTo>
                  <a:pt x="4007" y="10000"/>
                </a:lnTo>
                <a:lnTo>
                  <a:pt x="4030" y="10000"/>
                </a:lnTo>
                <a:lnTo>
                  <a:pt x="4054" y="10000"/>
                </a:lnTo>
                <a:lnTo>
                  <a:pt x="4075" y="10000"/>
                </a:lnTo>
                <a:lnTo>
                  <a:pt x="4099" y="10000"/>
                </a:lnTo>
                <a:lnTo>
                  <a:pt x="4122" y="10000"/>
                </a:lnTo>
                <a:lnTo>
                  <a:pt x="4145" y="10000"/>
                </a:lnTo>
                <a:lnTo>
                  <a:pt x="4165" y="10000"/>
                </a:lnTo>
                <a:lnTo>
                  <a:pt x="4189" y="10000"/>
                </a:lnTo>
                <a:lnTo>
                  <a:pt x="4209" y="10000"/>
                </a:lnTo>
                <a:lnTo>
                  <a:pt x="4233" y="10000"/>
                </a:lnTo>
                <a:lnTo>
                  <a:pt x="4256" y="10000"/>
                </a:lnTo>
                <a:lnTo>
                  <a:pt x="4280" y="10000"/>
                </a:lnTo>
                <a:lnTo>
                  <a:pt x="4300" y="10000"/>
                </a:lnTo>
                <a:lnTo>
                  <a:pt x="4324" y="10000"/>
                </a:lnTo>
                <a:lnTo>
                  <a:pt x="4347" y="10000"/>
                </a:lnTo>
                <a:lnTo>
                  <a:pt x="4368" y="10000"/>
                </a:lnTo>
                <a:lnTo>
                  <a:pt x="4391" y="10000"/>
                </a:lnTo>
                <a:lnTo>
                  <a:pt x="4414" y="10000"/>
                </a:lnTo>
                <a:lnTo>
                  <a:pt x="4435" y="10000"/>
                </a:lnTo>
                <a:lnTo>
                  <a:pt x="4458" y="10000"/>
                </a:lnTo>
                <a:lnTo>
                  <a:pt x="4482" y="10000"/>
                </a:lnTo>
                <a:lnTo>
                  <a:pt x="4502" y="10000"/>
                </a:lnTo>
                <a:lnTo>
                  <a:pt x="4526" y="10000"/>
                </a:lnTo>
                <a:lnTo>
                  <a:pt x="4550" y="10000"/>
                </a:lnTo>
                <a:lnTo>
                  <a:pt x="4569" y="10000"/>
                </a:lnTo>
                <a:lnTo>
                  <a:pt x="4593" y="10000"/>
                </a:lnTo>
                <a:lnTo>
                  <a:pt x="4617" y="10000"/>
                </a:lnTo>
                <a:lnTo>
                  <a:pt x="4637" y="10000"/>
                </a:lnTo>
                <a:lnTo>
                  <a:pt x="4661" y="10000"/>
                </a:lnTo>
                <a:lnTo>
                  <a:pt x="4684" y="10000"/>
                </a:lnTo>
                <a:lnTo>
                  <a:pt x="4708" y="10000"/>
                </a:lnTo>
                <a:lnTo>
                  <a:pt x="4728" y="10000"/>
                </a:lnTo>
                <a:lnTo>
                  <a:pt x="4752" y="10000"/>
                </a:lnTo>
                <a:lnTo>
                  <a:pt x="4775" y="10000"/>
                </a:lnTo>
                <a:lnTo>
                  <a:pt x="4796" y="10000"/>
                </a:lnTo>
                <a:lnTo>
                  <a:pt x="4819" y="10000"/>
                </a:lnTo>
                <a:lnTo>
                  <a:pt x="4843" y="10000"/>
                </a:lnTo>
                <a:lnTo>
                  <a:pt x="4863" y="10000"/>
                </a:lnTo>
                <a:lnTo>
                  <a:pt x="4887" y="10000"/>
                </a:lnTo>
                <a:lnTo>
                  <a:pt x="4910" y="10000"/>
                </a:lnTo>
                <a:lnTo>
                  <a:pt x="4931" y="10000"/>
                </a:lnTo>
                <a:lnTo>
                  <a:pt x="4951" y="10000"/>
                </a:lnTo>
                <a:lnTo>
                  <a:pt x="4975" y="10000"/>
                </a:lnTo>
                <a:lnTo>
                  <a:pt x="4995" y="10000"/>
                </a:lnTo>
                <a:lnTo>
                  <a:pt x="5021" y="10000"/>
                </a:lnTo>
                <a:lnTo>
                  <a:pt x="5045" y="10000"/>
                </a:lnTo>
                <a:lnTo>
                  <a:pt x="5066" y="10000"/>
                </a:lnTo>
                <a:lnTo>
                  <a:pt x="5089" y="10000"/>
                </a:lnTo>
                <a:lnTo>
                  <a:pt x="5113" y="10000"/>
                </a:lnTo>
                <a:lnTo>
                  <a:pt x="5136" y="10000"/>
                </a:lnTo>
                <a:lnTo>
                  <a:pt x="5157" y="10000"/>
                </a:lnTo>
                <a:lnTo>
                  <a:pt x="5180" y="10000"/>
                </a:lnTo>
                <a:lnTo>
                  <a:pt x="5204" y="10000"/>
                </a:lnTo>
                <a:lnTo>
                  <a:pt x="5224" y="10000"/>
                </a:lnTo>
                <a:lnTo>
                  <a:pt x="5248" y="10000"/>
                </a:lnTo>
                <a:lnTo>
                  <a:pt x="5271" y="10000"/>
                </a:lnTo>
                <a:lnTo>
                  <a:pt x="5292" y="10000"/>
                </a:lnTo>
                <a:lnTo>
                  <a:pt x="5315" y="10000"/>
                </a:lnTo>
                <a:lnTo>
                  <a:pt x="5339" y="10000"/>
                </a:lnTo>
                <a:lnTo>
                  <a:pt x="5356" y="10000"/>
                </a:lnTo>
                <a:lnTo>
                  <a:pt x="5380" y="10000"/>
                </a:lnTo>
                <a:lnTo>
                  <a:pt x="5403" y="10000"/>
                </a:lnTo>
                <a:lnTo>
                  <a:pt x="5424" y="10000"/>
                </a:lnTo>
                <a:lnTo>
                  <a:pt x="5449" y="10000"/>
                </a:lnTo>
                <a:lnTo>
                  <a:pt x="5473" y="10000"/>
                </a:lnTo>
                <a:lnTo>
                  <a:pt x="5493" y="10000"/>
                </a:lnTo>
                <a:lnTo>
                  <a:pt x="5518" y="10000"/>
                </a:lnTo>
                <a:lnTo>
                  <a:pt x="5541" y="10000"/>
                </a:lnTo>
                <a:lnTo>
                  <a:pt x="5565" y="10000"/>
                </a:lnTo>
                <a:lnTo>
                  <a:pt x="5585" y="10000"/>
                </a:lnTo>
                <a:lnTo>
                  <a:pt x="5609" y="10000"/>
                </a:lnTo>
                <a:lnTo>
                  <a:pt x="5632" y="10000"/>
                </a:lnTo>
                <a:lnTo>
                  <a:pt x="5653" y="10000"/>
                </a:lnTo>
                <a:lnTo>
                  <a:pt x="5676" y="10000"/>
                </a:lnTo>
                <a:lnTo>
                  <a:pt x="5699" y="10000"/>
                </a:lnTo>
                <a:lnTo>
                  <a:pt x="5720" y="10000"/>
                </a:lnTo>
                <a:lnTo>
                  <a:pt x="5743" y="10000"/>
                </a:lnTo>
                <a:lnTo>
                  <a:pt x="5764" y="10000"/>
                </a:lnTo>
                <a:lnTo>
                  <a:pt x="5785" y="10000"/>
                </a:lnTo>
                <a:lnTo>
                  <a:pt x="5808" y="10000"/>
                </a:lnTo>
                <a:lnTo>
                  <a:pt x="5831" y="10000"/>
                </a:lnTo>
                <a:lnTo>
                  <a:pt x="5852" y="10000"/>
                </a:lnTo>
                <a:lnTo>
                  <a:pt x="5876" y="10000"/>
                </a:lnTo>
                <a:lnTo>
                  <a:pt x="5901" y="10000"/>
                </a:lnTo>
                <a:lnTo>
                  <a:pt x="5921" y="10000"/>
                </a:lnTo>
                <a:lnTo>
                  <a:pt x="5945" y="10000"/>
                </a:lnTo>
                <a:lnTo>
                  <a:pt x="5968" y="10000"/>
                </a:lnTo>
                <a:lnTo>
                  <a:pt x="5993" y="10000"/>
                </a:lnTo>
                <a:lnTo>
                  <a:pt x="6013" y="10000"/>
                </a:lnTo>
                <a:lnTo>
                  <a:pt x="6037" y="10000"/>
                </a:lnTo>
                <a:lnTo>
                  <a:pt x="6060" y="10000"/>
                </a:lnTo>
                <a:lnTo>
                  <a:pt x="6081" y="10000"/>
                </a:lnTo>
                <a:lnTo>
                  <a:pt x="6104" y="10000"/>
                </a:lnTo>
                <a:lnTo>
                  <a:pt x="6128" y="10000"/>
                </a:lnTo>
                <a:lnTo>
                  <a:pt x="6145" y="10000"/>
                </a:lnTo>
                <a:lnTo>
                  <a:pt x="6169" y="10000"/>
                </a:lnTo>
                <a:lnTo>
                  <a:pt x="6192" y="10000"/>
                </a:lnTo>
                <a:lnTo>
                  <a:pt x="6213" y="10000"/>
                </a:lnTo>
                <a:lnTo>
                  <a:pt x="6236" y="10000"/>
                </a:lnTo>
                <a:lnTo>
                  <a:pt x="6260" y="10000"/>
                </a:lnTo>
                <a:lnTo>
                  <a:pt x="6280" y="10000"/>
                </a:lnTo>
                <a:lnTo>
                  <a:pt x="6305" y="10000"/>
                </a:lnTo>
                <a:lnTo>
                  <a:pt x="6329" y="10000"/>
                </a:lnTo>
                <a:lnTo>
                  <a:pt x="6350" y="10000"/>
                </a:lnTo>
                <a:lnTo>
                  <a:pt x="6373" y="10000"/>
                </a:lnTo>
                <a:lnTo>
                  <a:pt x="6397" y="10000"/>
                </a:lnTo>
                <a:lnTo>
                  <a:pt x="6417" y="10000"/>
                </a:lnTo>
                <a:lnTo>
                  <a:pt x="6441" y="10000"/>
                </a:lnTo>
                <a:lnTo>
                  <a:pt x="6465" y="10000"/>
                </a:lnTo>
                <a:lnTo>
                  <a:pt x="6489" y="10000"/>
                </a:lnTo>
                <a:lnTo>
                  <a:pt x="6509" y="10000"/>
                </a:lnTo>
                <a:lnTo>
                  <a:pt x="6533" y="10000"/>
                </a:lnTo>
                <a:lnTo>
                  <a:pt x="6553" y="10000"/>
                </a:lnTo>
                <a:lnTo>
                  <a:pt x="6574" y="10000"/>
                </a:lnTo>
                <a:lnTo>
                  <a:pt x="6597" y="10000"/>
                </a:lnTo>
                <a:lnTo>
                  <a:pt x="6621" y="10000"/>
                </a:lnTo>
                <a:lnTo>
                  <a:pt x="6641" y="10000"/>
                </a:lnTo>
                <a:lnTo>
                  <a:pt x="6665" y="10000"/>
                </a:lnTo>
                <a:lnTo>
                  <a:pt x="6688" y="10000"/>
                </a:lnTo>
                <a:lnTo>
                  <a:pt x="6709" y="10000"/>
                </a:lnTo>
                <a:lnTo>
                  <a:pt x="6732" y="10000"/>
                </a:lnTo>
                <a:lnTo>
                  <a:pt x="6758" y="10000"/>
                </a:lnTo>
                <a:lnTo>
                  <a:pt x="6778" y="10000"/>
                </a:lnTo>
                <a:lnTo>
                  <a:pt x="6802" y="10000"/>
                </a:lnTo>
                <a:lnTo>
                  <a:pt x="6825" y="10000"/>
                </a:lnTo>
                <a:lnTo>
                  <a:pt x="6846" y="10000"/>
                </a:lnTo>
                <a:lnTo>
                  <a:pt x="6869" y="10000"/>
                </a:lnTo>
                <a:lnTo>
                  <a:pt x="6893" y="10000"/>
                </a:lnTo>
                <a:lnTo>
                  <a:pt x="6916" y="10000"/>
                </a:lnTo>
                <a:lnTo>
                  <a:pt x="6938" y="10000"/>
                </a:lnTo>
                <a:lnTo>
                  <a:pt x="6958" y="10000"/>
                </a:lnTo>
                <a:lnTo>
                  <a:pt x="6982" y="10000"/>
                </a:lnTo>
                <a:lnTo>
                  <a:pt x="7002" y="10000"/>
                </a:lnTo>
                <a:lnTo>
                  <a:pt x="7026" y="10000"/>
                </a:lnTo>
                <a:lnTo>
                  <a:pt x="7049" y="10000"/>
                </a:lnTo>
                <a:lnTo>
                  <a:pt x="7070" y="10000"/>
                </a:lnTo>
                <a:lnTo>
                  <a:pt x="7093" y="10000"/>
                </a:lnTo>
                <a:lnTo>
                  <a:pt x="7117" y="10000"/>
                </a:lnTo>
                <a:lnTo>
                  <a:pt x="7137" y="10000"/>
                </a:lnTo>
                <a:lnTo>
                  <a:pt x="7161" y="10000"/>
                </a:lnTo>
                <a:lnTo>
                  <a:pt x="7185" y="10000"/>
                </a:lnTo>
                <a:lnTo>
                  <a:pt x="7207" y="10000"/>
                </a:lnTo>
                <a:lnTo>
                  <a:pt x="7230" y="10000"/>
                </a:lnTo>
                <a:lnTo>
                  <a:pt x="7253" y="10000"/>
                </a:lnTo>
                <a:lnTo>
                  <a:pt x="7274" y="10000"/>
                </a:lnTo>
                <a:lnTo>
                  <a:pt x="7297" y="10000"/>
                </a:lnTo>
                <a:lnTo>
                  <a:pt x="7321" y="10000"/>
                </a:lnTo>
                <a:lnTo>
                  <a:pt x="7341" y="10000"/>
                </a:lnTo>
                <a:lnTo>
                  <a:pt x="7362" y="10000"/>
                </a:lnTo>
                <a:lnTo>
                  <a:pt x="7385" y="10000"/>
                </a:lnTo>
                <a:lnTo>
                  <a:pt x="7409" y="10000"/>
                </a:lnTo>
                <a:lnTo>
                  <a:pt x="7430" y="10000"/>
                </a:lnTo>
                <a:lnTo>
                  <a:pt x="7454" y="10000"/>
                </a:lnTo>
                <a:lnTo>
                  <a:pt x="7477" y="10000"/>
                </a:lnTo>
                <a:lnTo>
                  <a:pt x="7498" y="10000"/>
                </a:lnTo>
                <a:lnTo>
                  <a:pt x="7521" y="10000"/>
                </a:lnTo>
                <a:lnTo>
                  <a:pt x="7545" y="10000"/>
                </a:lnTo>
                <a:lnTo>
                  <a:pt x="7565" y="10000"/>
                </a:lnTo>
                <a:lnTo>
                  <a:pt x="7589" y="10000"/>
                </a:lnTo>
                <a:lnTo>
                  <a:pt x="7613" y="10000"/>
                </a:lnTo>
                <a:lnTo>
                  <a:pt x="7635" y="10000"/>
                </a:lnTo>
                <a:lnTo>
                  <a:pt x="7658" y="10000"/>
                </a:lnTo>
                <a:lnTo>
                  <a:pt x="7682" y="10000"/>
                </a:lnTo>
                <a:lnTo>
                  <a:pt x="7702" y="10000"/>
                </a:lnTo>
                <a:lnTo>
                  <a:pt x="7726" y="10000"/>
                </a:lnTo>
                <a:lnTo>
                  <a:pt x="7746" y="10000"/>
                </a:lnTo>
                <a:lnTo>
                  <a:pt x="7770" y="10000"/>
                </a:lnTo>
                <a:lnTo>
                  <a:pt x="7790" y="10000"/>
                </a:lnTo>
                <a:lnTo>
                  <a:pt x="7814" y="10000"/>
                </a:lnTo>
                <a:lnTo>
                  <a:pt x="7837" y="10000"/>
                </a:lnTo>
                <a:lnTo>
                  <a:pt x="7858" y="10000"/>
                </a:lnTo>
                <a:lnTo>
                  <a:pt x="7881" y="10000"/>
                </a:lnTo>
                <a:lnTo>
                  <a:pt x="7906" y="10000"/>
                </a:lnTo>
                <a:lnTo>
                  <a:pt x="7926" y="10000"/>
                </a:lnTo>
                <a:lnTo>
                  <a:pt x="7950" y="10000"/>
                </a:lnTo>
                <a:lnTo>
                  <a:pt x="7973" y="10000"/>
                </a:lnTo>
                <a:lnTo>
                  <a:pt x="7994" y="10000"/>
                </a:lnTo>
                <a:lnTo>
                  <a:pt x="8017" y="10000"/>
                </a:lnTo>
                <a:lnTo>
                  <a:pt x="8041" y="10000"/>
                </a:lnTo>
                <a:lnTo>
                  <a:pt x="8063" y="10000"/>
                </a:lnTo>
                <a:lnTo>
                  <a:pt x="8087" y="10000"/>
                </a:lnTo>
                <a:lnTo>
                  <a:pt x="8110" y="10000"/>
                </a:lnTo>
                <a:lnTo>
                  <a:pt x="8131" y="10000"/>
                </a:lnTo>
                <a:lnTo>
                  <a:pt x="8151" y="10000"/>
                </a:lnTo>
                <a:lnTo>
                  <a:pt x="8175" y="10000"/>
                </a:lnTo>
                <a:lnTo>
                  <a:pt x="8198" y="10000"/>
                </a:lnTo>
                <a:lnTo>
                  <a:pt x="8219" y="10000"/>
                </a:lnTo>
                <a:lnTo>
                  <a:pt x="8242" y="10000"/>
                </a:lnTo>
                <a:lnTo>
                  <a:pt x="8266" y="10000"/>
                </a:lnTo>
                <a:lnTo>
                  <a:pt x="8286" y="10000"/>
                </a:lnTo>
                <a:lnTo>
                  <a:pt x="8310" y="10000"/>
                </a:lnTo>
                <a:lnTo>
                  <a:pt x="8333" y="10000"/>
                </a:lnTo>
                <a:lnTo>
                  <a:pt x="8354" y="10000"/>
                </a:lnTo>
                <a:lnTo>
                  <a:pt x="8378" y="10000"/>
                </a:lnTo>
                <a:lnTo>
                  <a:pt x="8402" y="10000"/>
                </a:lnTo>
                <a:lnTo>
                  <a:pt x="8422" y="10000"/>
                </a:lnTo>
                <a:lnTo>
                  <a:pt x="8446" y="10000"/>
                </a:lnTo>
                <a:lnTo>
                  <a:pt x="8469" y="10000"/>
                </a:lnTo>
                <a:lnTo>
                  <a:pt x="8491" y="10000"/>
                </a:lnTo>
                <a:lnTo>
                  <a:pt x="8515" y="10000"/>
                </a:lnTo>
                <a:lnTo>
                  <a:pt x="8536" y="10000"/>
                </a:lnTo>
                <a:lnTo>
                  <a:pt x="8559" y="10000"/>
                </a:lnTo>
                <a:lnTo>
                  <a:pt x="8580" y="10000"/>
                </a:lnTo>
                <a:lnTo>
                  <a:pt x="8603" y="10000"/>
                </a:lnTo>
                <a:lnTo>
                  <a:pt x="8626" y="10000"/>
                </a:lnTo>
                <a:lnTo>
                  <a:pt x="8647" y="10000"/>
                </a:lnTo>
                <a:lnTo>
                  <a:pt x="8670" y="10000"/>
                </a:lnTo>
                <a:lnTo>
                  <a:pt x="8694" y="10000"/>
                </a:lnTo>
                <a:lnTo>
                  <a:pt x="8714" y="10000"/>
                </a:lnTo>
                <a:lnTo>
                  <a:pt x="8738" y="10000"/>
                </a:lnTo>
                <a:lnTo>
                  <a:pt x="8761" y="10000"/>
                </a:lnTo>
                <a:lnTo>
                  <a:pt x="8782" y="10000"/>
                </a:lnTo>
                <a:lnTo>
                  <a:pt x="8805" y="10000"/>
                </a:lnTo>
                <a:lnTo>
                  <a:pt x="8829" y="10000"/>
                </a:lnTo>
                <a:lnTo>
                  <a:pt x="8849" y="10000"/>
                </a:lnTo>
                <a:lnTo>
                  <a:pt x="8874" y="10000"/>
                </a:lnTo>
                <a:lnTo>
                  <a:pt x="8897" y="10000"/>
                </a:lnTo>
                <a:lnTo>
                  <a:pt x="8919" y="10000"/>
                </a:lnTo>
                <a:lnTo>
                  <a:pt x="8940" y="10000"/>
                </a:lnTo>
                <a:lnTo>
                  <a:pt x="8964" y="10000"/>
                </a:lnTo>
                <a:lnTo>
                  <a:pt x="8984" y="10000"/>
                </a:lnTo>
                <a:lnTo>
                  <a:pt x="9008" y="10000"/>
                </a:lnTo>
                <a:lnTo>
                  <a:pt x="9031" y="10000"/>
                </a:lnTo>
                <a:lnTo>
                  <a:pt x="9055" y="10000"/>
                </a:lnTo>
                <a:lnTo>
                  <a:pt x="9075" y="10000"/>
                </a:lnTo>
                <a:lnTo>
                  <a:pt x="9099" y="10000"/>
                </a:lnTo>
                <a:lnTo>
                  <a:pt x="9122" y="10000"/>
                </a:lnTo>
                <a:lnTo>
                  <a:pt x="9143" y="10000"/>
                </a:lnTo>
                <a:lnTo>
                  <a:pt x="9166" y="10000"/>
                </a:lnTo>
                <a:lnTo>
                  <a:pt x="9190" y="10000"/>
                </a:lnTo>
                <a:lnTo>
                  <a:pt x="9210" y="10000"/>
                </a:lnTo>
                <a:lnTo>
                  <a:pt x="9234" y="10000"/>
                </a:lnTo>
                <a:lnTo>
                  <a:pt x="9257" y="10000"/>
                </a:lnTo>
                <a:lnTo>
                  <a:pt x="9278" y="10000"/>
                </a:lnTo>
                <a:lnTo>
                  <a:pt x="9301" y="10000"/>
                </a:lnTo>
                <a:lnTo>
                  <a:pt x="9325" y="10000"/>
                </a:lnTo>
                <a:lnTo>
                  <a:pt x="9343" y="10000"/>
                </a:lnTo>
                <a:lnTo>
                  <a:pt x="9368" y="10000"/>
                </a:lnTo>
                <a:lnTo>
                  <a:pt x="9392" y="10000"/>
                </a:lnTo>
                <a:lnTo>
                  <a:pt x="9413" y="10000"/>
                </a:lnTo>
                <a:lnTo>
                  <a:pt x="9436" y="10000"/>
                </a:lnTo>
                <a:lnTo>
                  <a:pt x="9460" y="10000"/>
                </a:lnTo>
                <a:lnTo>
                  <a:pt x="9551" y="10000"/>
                </a:lnTo>
                <a:lnTo>
                  <a:pt x="9571" y="10000"/>
                </a:lnTo>
                <a:lnTo>
                  <a:pt x="9595" y="10000"/>
                </a:lnTo>
                <a:lnTo>
                  <a:pt x="9706" y="10000"/>
                </a:lnTo>
                <a:lnTo>
                  <a:pt x="9727" y="10000"/>
                </a:lnTo>
                <a:lnTo>
                  <a:pt x="9750" y="10000"/>
                </a:lnTo>
                <a:lnTo>
                  <a:pt x="9771" y="10000"/>
                </a:lnTo>
                <a:lnTo>
                  <a:pt x="9795" y="10000"/>
                </a:lnTo>
                <a:lnTo>
                  <a:pt x="9821" y="10000"/>
                </a:lnTo>
                <a:lnTo>
                  <a:pt x="9841" y="10000"/>
                </a:lnTo>
                <a:lnTo>
                  <a:pt x="9865" y="10000"/>
                </a:lnTo>
                <a:lnTo>
                  <a:pt x="9932" y="10000"/>
                </a:lnTo>
                <a:lnTo>
                  <a:pt x="9956" y="10000"/>
                </a:lnTo>
                <a:lnTo>
                  <a:pt x="9979" y="10000"/>
                </a:lnTo>
                <a:lnTo>
                  <a:pt x="10000" y="10000"/>
                </a:lnTo>
              </a:path>
            </a:pathLst>
          </a:custGeom>
          <a:solidFill>
            <a:srgbClr val="FF0000">
              <a:alpha val="50000"/>
            </a:srgbClr>
          </a:solidFill>
          <a:ln w="50800" cap="rnd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" name="NV locator small">
            <a:extLst>
              <a:ext uri="{FF2B5EF4-FFF2-40B4-BE49-F238E27FC236}">
                <a16:creationId xmlns:a16="http://schemas.microsoft.com/office/drawing/2014/main" id="{BE26A419-F745-2723-B95C-10FD7289DFFB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777127E7-D14B-D489-9035-8F357E6B6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NNSS">
              <a:extLst>
                <a:ext uri="{FF2B5EF4-FFF2-40B4-BE49-F238E27FC236}">
                  <a16:creationId xmlns:a16="http://schemas.microsoft.com/office/drawing/2014/main" id="{8E41F9C1-D8A3-A07C-F857-24C615F84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YuccaFlat">
              <a:extLst>
                <a:ext uri="{FF2B5EF4-FFF2-40B4-BE49-F238E27FC236}">
                  <a16:creationId xmlns:a16="http://schemas.microsoft.com/office/drawing/2014/main" id="{D1F99FC5-D5A5-BEF1-48FB-5887BD519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GW basin">
              <a:extLst>
                <a:ext uri="{FF2B5EF4-FFF2-40B4-BE49-F238E27FC236}">
                  <a16:creationId xmlns:a16="http://schemas.microsoft.com/office/drawing/2014/main" id="{301F87BB-6E65-D500-FA26-89B215C217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884817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Simulated Transmissivity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703" y="1210460"/>
            <a:ext cx="7023615" cy="5303520"/>
          </a:xfrm>
        </p:spPr>
        <p:txBody>
          <a:bodyPr/>
          <a:lstStyle/>
          <a:p>
            <a:r>
              <a:rPr lang="en-US" dirty="0"/>
              <a:t>GW model contains all information to calculate transmissivity around well</a:t>
            </a:r>
          </a:p>
          <a:p>
            <a:pPr lvl="1"/>
            <a:r>
              <a:rPr lang="en-US" dirty="0"/>
              <a:t>Hydraulic conductivity — </a:t>
            </a:r>
            <a:r>
              <a:rPr lang="en-US" b="1" i="1" dirty="0"/>
              <a:t>Kx distribution</a:t>
            </a:r>
          </a:p>
          <a:p>
            <a:pPr lvl="1"/>
            <a:r>
              <a:rPr lang="en-US" dirty="0"/>
              <a:t>Contributing thicknesses—</a:t>
            </a:r>
            <a:r>
              <a:rPr lang="en-US" b="1" i="1" dirty="0"/>
              <a:t>Grid dimensions</a:t>
            </a:r>
            <a:endParaRPr lang="en-US" dirty="0"/>
          </a:p>
          <a:p>
            <a:r>
              <a:rPr lang="en-US" dirty="0"/>
              <a:t>Sample volume defined with </a:t>
            </a:r>
            <a:br>
              <a:rPr lang="en-US" dirty="0"/>
            </a:br>
            <a:r>
              <a:rPr lang="en-US" dirty="0"/>
              <a:t>Threshold drawdown—Nebulous term  </a:t>
            </a:r>
          </a:p>
          <a:p>
            <a:pPr lvl="1"/>
            <a:r>
              <a:rPr lang="en-US" dirty="0"/>
              <a:t>Estimated with mini-numerical models OR</a:t>
            </a:r>
          </a:p>
          <a:p>
            <a:pPr lvl="1"/>
            <a:r>
              <a:rPr lang="en-US" dirty="0"/>
              <a:t>Empirically related to pumped volumes</a:t>
            </a:r>
          </a:p>
          <a:p>
            <a:r>
              <a:rPr lang="en-US" dirty="0"/>
              <a:t>Simulated transmissivities</a:t>
            </a:r>
          </a:p>
          <a:p>
            <a:pPr lvl="1"/>
            <a:r>
              <a:rPr lang="en-US" dirty="0"/>
              <a:t>Averaged laterally in each layer</a:t>
            </a:r>
          </a:p>
          <a:p>
            <a:pPr lvl="1"/>
            <a:r>
              <a:rPr lang="en-US" dirty="0"/>
              <a:t>Layer averages summed vertically </a:t>
            </a:r>
          </a:p>
          <a:p>
            <a:endParaRPr lang="en-US" dirty="0"/>
          </a:p>
        </p:txBody>
      </p:sp>
      <p:grpSp>
        <p:nvGrpSpPr>
          <p:cNvPr id="4" name="K &amp; scale"/>
          <p:cNvGrpSpPr>
            <a:grpSpLocks noChangeAspect="1"/>
          </p:cNvGrpSpPr>
          <p:nvPr/>
        </p:nvGrpSpPr>
        <p:grpSpPr>
          <a:xfrm>
            <a:off x="7132320" y="1188720"/>
            <a:ext cx="4950976" cy="5577840"/>
            <a:chOff x="4545350" y="1513182"/>
            <a:chExt cx="4512147" cy="5083452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5350" y="1513182"/>
              <a:ext cx="4512147" cy="50834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4" name="K scale"/>
            <p:cNvGrpSpPr/>
            <p:nvPr/>
          </p:nvGrpSpPr>
          <p:grpSpPr>
            <a:xfrm>
              <a:off x="5687504" y="5757215"/>
              <a:ext cx="2227838" cy="611358"/>
              <a:chOff x="5086350" y="3286125"/>
              <a:chExt cx="1866900" cy="895079"/>
            </a:xfrm>
          </p:grpSpPr>
          <p:sp>
            <p:nvSpPr>
              <p:cNvPr id="15" name="Rectangle 14"/>
              <p:cNvSpPr/>
              <p:nvPr/>
            </p:nvSpPr>
            <p:spPr bwMode="auto">
              <a:xfrm>
                <a:off x="5086350" y="3286125"/>
                <a:ext cx="1866900" cy="895079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6" name="ER-EC-11 label"/>
              <p:cNvSpPr>
                <a:spLocks noChangeArrowheads="1"/>
              </p:cNvSpPr>
              <p:nvPr/>
            </p:nvSpPr>
            <p:spPr bwMode="auto">
              <a:xfrm>
                <a:off x="5357832" y="3682411"/>
                <a:ext cx="1550163" cy="495671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dirty="0">
                    <a:ln w="9525">
                      <a:noFill/>
                    </a:ln>
                    <a:latin typeface="Arial Black" pitchFamily="34" charset="0"/>
                  </a:rPr>
                  <a:t>Hydraulic Conductivity, </a:t>
                </a:r>
              </a:p>
              <a:p>
                <a:r>
                  <a:rPr lang="en-US" sz="1100" dirty="0">
                    <a:ln w="9525">
                      <a:noFill/>
                    </a:ln>
                    <a:latin typeface="Arial Black" pitchFamily="34" charset="0"/>
                  </a:rPr>
                  <a:t>In feet per day</a:t>
                </a:r>
              </a:p>
            </p:txBody>
          </p:sp>
          <p:grpSp>
            <p:nvGrpSpPr>
              <p:cNvPr id="17" name="Group 16"/>
              <p:cNvGrpSpPr/>
              <p:nvPr/>
            </p:nvGrpSpPr>
            <p:grpSpPr>
              <a:xfrm>
                <a:off x="5115535" y="3333701"/>
                <a:ext cx="1800059" cy="334911"/>
                <a:chOff x="5103786" y="3333701"/>
                <a:chExt cx="1800059" cy="334911"/>
              </a:xfrm>
            </p:grpSpPr>
            <p:pic>
              <p:nvPicPr>
                <p:cNvPr id="18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 bwMode="auto">
                <a:xfrm rot="5400000">
                  <a:off x="5915433" y="2878023"/>
                  <a:ext cx="334911" cy="124626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9" name="ER-EC-11 label"/>
                <p:cNvSpPr>
                  <a:spLocks noChangeArrowheads="1"/>
                </p:cNvSpPr>
                <p:nvPr/>
              </p:nvSpPr>
              <p:spPr bwMode="auto">
                <a:xfrm>
                  <a:off x="5103786" y="3420776"/>
                  <a:ext cx="355973" cy="247836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algn="r"/>
                  <a:r>
                    <a:rPr lang="en-US" sz="1100" dirty="0">
                      <a:ln w="9525">
                        <a:noFill/>
                      </a:ln>
                      <a:latin typeface="Arial Black" pitchFamily="34" charset="0"/>
                    </a:rPr>
                    <a:t>0.001</a:t>
                  </a:r>
                </a:p>
              </p:txBody>
            </p:sp>
            <p:sp>
              <p:nvSpPr>
                <p:cNvPr id="20" name="ER-EC-11 label"/>
                <p:cNvSpPr>
                  <a:spLocks noChangeArrowheads="1"/>
                </p:cNvSpPr>
                <p:nvPr/>
              </p:nvSpPr>
              <p:spPr bwMode="auto">
                <a:xfrm>
                  <a:off x="6745336" y="3420776"/>
                  <a:ext cx="158509" cy="247836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algn="r"/>
                  <a:r>
                    <a:rPr lang="en-US" sz="1100" dirty="0">
                      <a:ln w="9525">
                        <a:noFill/>
                      </a:ln>
                      <a:latin typeface="Arial Black" pitchFamily="34" charset="0"/>
                    </a:rPr>
                    <a:t>40</a:t>
                  </a:r>
                </a:p>
              </p:txBody>
            </p:sp>
          </p:grpSp>
        </p:grpSp>
      </p:grpSp>
      <p:grpSp>
        <p:nvGrpSpPr>
          <p:cNvPr id="5" name="DD &amp; scale"/>
          <p:cNvGrpSpPr>
            <a:grpSpLocks noChangeAspect="1"/>
          </p:cNvGrpSpPr>
          <p:nvPr/>
        </p:nvGrpSpPr>
        <p:grpSpPr>
          <a:xfrm>
            <a:off x="7132320" y="1188720"/>
            <a:ext cx="4950976" cy="5577840"/>
            <a:chOff x="4545350" y="1513182"/>
            <a:chExt cx="4512147" cy="508345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5350" y="1513182"/>
              <a:ext cx="4512147" cy="50834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7" name="DD scale"/>
            <p:cNvGrpSpPr/>
            <p:nvPr/>
          </p:nvGrpSpPr>
          <p:grpSpPr>
            <a:xfrm>
              <a:off x="5734688" y="5778198"/>
              <a:ext cx="2227839" cy="554914"/>
              <a:chOff x="5086350" y="3286125"/>
              <a:chExt cx="1866900" cy="638175"/>
            </a:xfrm>
          </p:grpSpPr>
          <p:sp>
            <p:nvSpPr>
              <p:cNvPr id="8" name="Rectangle 7"/>
              <p:cNvSpPr/>
              <p:nvPr/>
            </p:nvSpPr>
            <p:spPr bwMode="auto">
              <a:xfrm>
                <a:off x="5086350" y="3286125"/>
                <a:ext cx="1866900" cy="638175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9" name="ER-EC-11 label"/>
              <p:cNvSpPr>
                <a:spLocks noChangeArrowheads="1"/>
              </p:cNvSpPr>
              <p:nvPr/>
            </p:nvSpPr>
            <p:spPr bwMode="auto">
              <a:xfrm>
                <a:off x="5305827" y="3682412"/>
                <a:ext cx="1387967" cy="194676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100" dirty="0">
                    <a:ln w="9525">
                      <a:noFill/>
                    </a:ln>
                    <a:latin typeface="Arial Black" pitchFamily="34" charset="0"/>
                  </a:rPr>
                  <a:t>Drawdown, in feet</a:t>
                </a:r>
              </a:p>
            </p:txBody>
          </p:sp>
          <p:grpSp>
            <p:nvGrpSpPr>
              <p:cNvPr id="10" name="Group 9"/>
              <p:cNvGrpSpPr/>
              <p:nvPr/>
            </p:nvGrpSpPr>
            <p:grpSpPr>
              <a:xfrm>
                <a:off x="5154087" y="3371850"/>
                <a:ext cx="1730442" cy="296765"/>
                <a:chOff x="5142338" y="3371850"/>
                <a:chExt cx="1730442" cy="296765"/>
              </a:xfrm>
            </p:grpSpPr>
            <p:pic>
              <p:nvPicPr>
                <p:cNvPr id="1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 bwMode="auto">
                <a:xfrm rot="5400000">
                  <a:off x="5825454" y="2840475"/>
                  <a:ext cx="296765" cy="13595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2" name="ER-EC-11 label"/>
                <p:cNvSpPr>
                  <a:spLocks noChangeArrowheads="1"/>
                </p:cNvSpPr>
                <p:nvPr/>
              </p:nvSpPr>
              <p:spPr bwMode="auto">
                <a:xfrm>
                  <a:off x="5142338" y="3420776"/>
                  <a:ext cx="79255" cy="194676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algn="r"/>
                  <a:r>
                    <a:rPr lang="en-US" sz="1100" dirty="0">
                      <a:ln w="9525">
                        <a:noFill/>
                      </a:ln>
                      <a:latin typeface="Arial Black" pitchFamily="34" charset="0"/>
                    </a:rPr>
                    <a:t>1</a:t>
                  </a:r>
                </a:p>
              </p:txBody>
            </p:sp>
            <p:sp>
              <p:nvSpPr>
                <p:cNvPr id="13" name="ER-EC-11 label"/>
                <p:cNvSpPr>
                  <a:spLocks noChangeArrowheads="1"/>
                </p:cNvSpPr>
                <p:nvPr/>
              </p:nvSpPr>
              <p:spPr bwMode="auto">
                <a:xfrm>
                  <a:off x="6714271" y="3438868"/>
                  <a:ext cx="158509" cy="194676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algn="r"/>
                  <a:r>
                    <a:rPr lang="en-US" sz="1100" dirty="0">
                      <a:ln w="9525">
                        <a:noFill/>
                      </a:ln>
                      <a:latin typeface="Arial Black" pitchFamily="34" charset="0"/>
                    </a:rPr>
                    <a:t>30</a:t>
                  </a:r>
                </a:p>
              </p:txBody>
            </p:sp>
          </p:grpSp>
        </p:grpSp>
      </p:grpSp>
      <p:grpSp>
        <p:nvGrpSpPr>
          <p:cNvPr id="1081" name="Group 1080">
            <a:extLst>
              <a:ext uri="{FF2B5EF4-FFF2-40B4-BE49-F238E27FC236}">
                <a16:creationId xmlns:a16="http://schemas.microsoft.com/office/drawing/2014/main" id="{31472C4B-F163-40D1-A1A5-43020A67262E}"/>
              </a:ext>
            </a:extLst>
          </p:cNvPr>
          <p:cNvGrpSpPr/>
          <p:nvPr/>
        </p:nvGrpSpPr>
        <p:grpSpPr>
          <a:xfrm>
            <a:off x="8859167" y="1140553"/>
            <a:ext cx="1622001" cy="2295904"/>
            <a:chOff x="9250952" y="1719273"/>
            <a:chExt cx="1622001" cy="2295904"/>
          </a:xfrm>
        </p:grpSpPr>
        <p:sp>
          <p:nvSpPr>
            <p:cNvPr id="1082" name="Text Box 46">
              <a:extLst>
                <a:ext uri="{FF2B5EF4-FFF2-40B4-BE49-F238E27FC236}">
                  <a16:creationId xmlns:a16="http://schemas.microsoft.com/office/drawing/2014/main" id="{554082FB-73BC-EDF9-5F79-D814A4503E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28839" y="1719273"/>
              <a:ext cx="74411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</a:rPr>
                <a:t>Q</a:t>
              </a:r>
              <a:r>
                <a:rPr lang="en-US" altLang="en-US" sz="2000" baseline="-25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</a:rPr>
                <a:t>OUT</a:t>
              </a:r>
            </a:p>
          </p:txBody>
        </p:sp>
        <p:grpSp>
          <p:nvGrpSpPr>
            <p:cNvPr id="1083" name="Group 1082">
              <a:extLst>
                <a:ext uri="{FF2B5EF4-FFF2-40B4-BE49-F238E27FC236}">
                  <a16:creationId xmlns:a16="http://schemas.microsoft.com/office/drawing/2014/main" id="{719A4FD3-90FA-806E-0D84-CB266B879A0C}"/>
                </a:ext>
              </a:extLst>
            </p:cNvPr>
            <p:cNvGrpSpPr/>
            <p:nvPr/>
          </p:nvGrpSpPr>
          <p:grpSpPr>
            <a:xfrm>
              <a:off x="9689896" y="2406131"/>
              <a:ext cx="640080" cy="1609046"/>
              <a:chOff x="9689896" y="2406131"/>
              <a:chExt cx="640080" cy="1609046"/>
            </a:xfrm>
          </p:grpSpPr>
          <p:sp>
            <p:nvSpPr>
              <p:cNvPr id="1085" name="Rectangle 1084">
                <a:extLst>
                  <a:ext uri="{FF2B5EF4-FFF2-40B4-BE49-F238E27FC236}">
                    <a16:creationId xmlns:a16="http://schemas.microsoft.com/office/drawing/2014/main" id="{3F39CC45-FDEF-C65B-D82D-D19FB8FE1372}"/>
                  </a:ext>
                </a:extLst>
              </p:cNvPr>
              <p:cNvSpPr/>
              <p:nvPr/>
            </p:nvSpPr>
            <p:spPr bwMode="auto">
              <a:xfrm>
                <a:off x="9689896" y="2479731"/>
                <a:ext cx="640080" cy="1511243"/>
              </a:xfrm>
              <a:prstGeom prst="rect">
                <a:avLst/>
              </a:prstGeom>
              <a:gradFill>
                <a:gsLst>
                  <a:gs pos="17000">
                    <a:schemeClr val="accent4">
                      <a:lumMod val="5000"/>
                      <a:lumOff val="95000"/>
                    </a:schemeClr>
                  </a:gs>
                  <a:gs pos="98000">
                    <a:schemeClr val="accent4">
                      <a:lumMod val="45000"/>
                      <a:lumOff val="55000"/>
                    </a:schemeClr>
                  </a:gs>
                  <a:gs pos="81000">
                    <a:schemeClr val="tx1"/>
                  </a:gs>
                </a:gsLst>
                <a:lin ang="0" scaled="0"/>
              </a:gra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86" name="Oval 7">
                <a:extLst>
                  <a:ext uri="{FF2B5EF4-FFF2-40B4-BE49-F238E27FC236}">
                    <a16:creationId xmlns:a16="http://schemas.microsoft.com/office/drawing/2014/main" id="{BEA12907-6DA5-69E6-8691-2824E7F5501E}"/>
                  </a:ext>
                </a:extLst>
              </p:cNvPr>
              <p:cNvSpPr/>
              <p:nvPr/>
            </p:nvSpPr>
            <p:spPr bwMode="auto">
              <a:xfrm>
                <a:off x="9689896" y="3179888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87" name="Oval 1086">
                <a:extLst>
                  <a:ext uri="{FF2B5EF4-FFF2-40B4-BE49-F238E27FC236}">
                    <a16:creationId xmlns:a16="http://schemas.microsoft.com/office/drawing/2014/main" id="{5A37C150-2A9D-96B3-170A-1F3AB685B53D}"/>
                  </a:ext>
                </a:extLst>
              </p:cNvPr>
              <p:cNvSpPr/>
              <p:nvPr/>
            </p:nvSpPr>
            <p:spPr bwMode="auto">
              <a:xfrm>
                <a:off x="9689896" y="2406131"/>
                <a:ext cx="640080" cy="1069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lumMod val="5000"/>
                      <a:lumOff val="95000"/>
                    </a:schemeClr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chemeClr val="accent4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88" name="Oval 7">
                <a:extLst>
                  <a:ext uri="{FF2B5EF4-FFF2-40B4-BE49-F238E27FC236}">
                    <a16:creationId xmlns:a16="http://schemas.microsoft.com/office/drawing/2014/main" id="{62AD1567-610A-EE45-182D-7887223BF796}"/>
                  </a:ext>
                </a:extLst>
              </p:cNvPr>
              <p:cNvSpPr/>
              <p:nvPr/>
            </p:nvSpPr>
            <p:spPr bwMode="auto">
              <a:xfrm>
                <a:off x="9689896" y="3266757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89" name="Oval 7">
                <a:extLst>
                  <a:ext uri="{FF2B5EF4-FFF2-40B4-BE49-F238E27FC236}">
                    <a16:creationId xmlns:a16="http://schemas.microsoft.com/office/drawing/2014/main" id="{E3199F8B-968D-8277-3E2F-A90CB80305A0}"/>
                  </a:ext>
                </a:extLst>
              </p:cNvPr>
              <p:cNvSpPr/>
              <p:nvPr/>
            </p:nvSpPr>
            <p:spPr bwMode="auto">
              <a:xfrm>
                <a:off x="9689896" y="3353626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90" name="Oval 7">
                <a:extLst>
                  <a:ext uri="{FF2B5EF4-FFF2-40B4-BE49-F238E27FC236}">
                    <a16:creationId xmlns:a16="http://schemas.microsoft.com/office/drawing/2014/main" id="{42C2DAA0-F554-018C-35D1-9ACC971EACC7}"/>
                  </a:ext>
                </a:extLst>
              </p:cNvPr>
              <p:cNvSpPr/>
              <p:nvPr/>
            </p:nvSpPr>
            <p:spPr bwMode="auto">
              <a:xfrm>
                <a:off x="9689896" y="3440495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91" name="Oval 7">
                <a:extLst>
                  <a:ext uri="{FF2B5EF4-FFF2-40B4-BE49-F238E27FC236}">
                    <a16:creationId xmlns:a16="http://schemas.microsoft.com/office/drawing/2014/main" id="{5922CE98-98E5-A946-2BDA-DF8322321676}"/>
                  </a:ext>
                </a:extLst>
              </p:cNvPr>
              <p:cNvSpPr/>
              <p:nvPr/>
            </p:nvSpPr>
            <p:spPr bwMode="auto">
              <a:xfrm>
                <a:off x="9689896" y="3527364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92" name="Oval 7">
                <a:extLst>
                  <a:ext uri="{FF2B5EF4-FFF2-40B4-BE49-F238E27FC236}">
                    <a16:creationId xmlns:a16="http://schemas.microsoft.com/office/drawing/2014/main" id="{A757B777-652E-19A7-4209-A3ACAC850B78}"/>
                  </a:ext>
                </a:extLst>
              </p:cNvPr>
              <p:cNvSpPr/>
              <p:nvPr/>
            </p:nvSpPr>
            <p:spPr bwMode="auto">
              <a:xfrm>
                <a:off x="9689896" y="3614233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93" name="Oval 7">
                <a:extLst>
                  <a:ext uri="{FF2B5EF4-FFF2-40B4-BE49-F238E27FC236}">
                    <a16:creationId xmlns:a16="http://schemas.microsoft.com/office/drawing/2014/main" id="{FA98957C-31C7-EBC5-E770-0AF0C767DFC1}"/>
                  </a:ext>
                </a:extLst>
              </p:cNvPr>
              <p:cNvSpPr/>
              <p:nvPr/>
            </p:nvSpPr>
            <p:spPr bwMode="auto">
              <a:xfrm>
                <a:off x="9689896" y="3701102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94" name="Oval 7">
                <a:extLst>
                  <a:ext uri="{FF2B5EF4-FFF2-40B4-BE49-F238E27FC236}">
                    <a16:creationId xmlns:a16="http://schemas.microsoft.com/office/drawing/2014/main" id="{AB124451-075D-CD6C-C67F-126B19A7913C}"/>
                  </a:ext>
                </a:extLst>
              </p:cNvPr>
              <p:cNvSpPr/>
              <p:nvPr/>
            </p:nvSpPr>
            <p:spPr bwMode="auto">
              <a:xfrm>
                <a:off x="9689896" y="3787971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95" name="Oval 7">
                <a:extLst>
                  <a:ext uri="{FF2B5EF4-FFF2-40B4-BE49-F238E27FC236}">
                    <a16:creationId xmlns:a16="http://schemas.microsoft.com/office/drawing/2014/main" id="{FD58481C-9059-42C0-FCEF-88E55497C98D}"/>
                  </a:ext>
                </a:extLst>
              </p:cNvPr>
              <p:cNvSpPr/>
              <p:nvPr/>
            </p:nvSpPr>
            <p:spPr bwMode="auto">
              <a:xfrm>
                <a:off x="9689896" y="3874840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96" name="Oval 7">
                <a:extLst>
                  <a:ext uri="{FF2B5EF4-FFF2-40B4-BE49-F238E27FC236}">
                    <a16:creationId xmlns:a16="http://schemas.microsoft.com/office/drawing/2014/main" id="{4EE9FE85-8562-8FC3-B738-0A4B9871AB4A}"/>
                  </a:ext>
                </a:extLst>
              </p:cNvPr>
              <p:cNvSpPr/>
              <p:nvPr/>
            </p:nvSpPr>
            <p:spPr bwMode="auto">
              <a:xfrm>
                <a:off x="9689896" y="3961709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1084" name="AutoShape 45">
              <a:extLst>
                <a:ext uri="{FF2B5EF4-FFF2-40B4-BE49-F238E27FC236}">
                  <a16:creationId xmlns:a16="http://schemas.microsoft.com/office/drawing/2014/main" id="{A892F920-BF88-2EA0-F375-CA20943CDFC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9250952" y="1902153"/>
              <a:ext cx="877887" cy="553375"/>
            </a:xfrm>
            <a:prstGeom prst="curvedDownArrow">
              <a:avLst>
                <a:gd name="adj1" fmla="val 52826"/>
                <a:gd name="adj2" fmla="val 75855"/>
                <a:gd name="adj3" fmla="val 33333"/>
              </a:avLst>
            </a:prstGeom>
            <a:gradFill>
              <a:gsLst>
                <a:gs pos="0">
                  <a:srgbClr val="00B0F0"/>
                </a:gs>
                <a:gs pos="13000">
                  <a:srgbClr val="0047FF"/>
                </a:gs>
                <a:gs pos="28000">
                  <a:srgbClr val="2FECF1"/>
                </a:gs>
                <a:gs pos="42999">
                  <a:srgbClr val="0047FF"/>
                </a:gs>
                <a:gs pos="58000">
                  <a:srgbClr val="2FECF1"/>
                </a:gs>
                <a:gs pos="72000">
                  <a:srgbClr val="0047FF"/>
                </a:gs>
                <a:gs pos="87000">
                  <a:srgbClr val="2FECF1"/>
                </a:gs>
                <a:gs pos="100000">
                  <a:srgbClr val="0047FF"/>
                </a:gs>
              </a:gsLst>
              <a:lin ang="27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37389160"/>
      </p:ext>
    </p:extLst>
  </p:cSld>
  <p:clrMapOvr>
    <a:masterClrMapping/>
  </p:clrMapOvr>
  <p:transition advTm="54029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5858" y="1756686"/>
            <a:ext cx="6696142" cy="4172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 Sample Volume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0220" y="1314450"/>
            <a:ext cx="6036594" cy="5322694"/>
          </a:xfrm>
        </p:spPr>
        <p:txBody>
          <a:bodyPr/>
          <a:lstStyle/>
          <a:p>
            <a:r>
              <a:rPr lang="en-US" sz="2800" dirty="0"/>
              <a:t>Simulate drawdown from aquifer test with mini-model</a:t>
            </a:r>
            <a:endParaRPr lang="en-US" dirty="0"/>
          </a:p>
          <a:p>
            <a:r>
              <a:rPr lang="en-US" dirty="0"/>
              <a:t>Sweep mini-model drawdown </a:t>
            </a:r>
            <a:r>
              <a:rPr lang="en-US" sz="2800" dirty="0"/>
              <a:t>through regional model grid</a:t>
            </a:r>
          </a:p>
          <a:p>
            <a:pPr lvl="1"/>
            <a:r>
              <a:rPr lang="en-US" dirty="0"/>
              <a:t>Identify cells in sample volume</a:t>
            </a:r>
          </a:p>
          <a:p>
            <a:pPr lvl="1"/>
            <a:r>
              <a:rPr lang="en-US" dirty="0"/>
              <a:t>Assign fractional contribution to simulated transmissivity</a:t>
            </a:r>
          </a:p>
          <a:p>
            <a:r>
              <a:rPr lang="en-US" dirty="0"/>
              <a:t>Write information for sampling simulated transmissivity while calibrating regional model</a:t>
            </a:r>
          </a:p>
          <a:p>
            <a:r>
              <a:rPr lang="en-US" sz="2800" dirty="0"/>
              <a:t>Method documented in T-COMP</a:t>
            </a:r>
          </a:p>
        </p:txBody>
      </p:sp>
      <p:sp>
        <p:nvSpPr>
          <p:cNvPr id="22" name="Content Placeholder 2">
            <a:hlinkClick r:id="rId5"/>
            <a:extLst>
              <a:ext uri="{FF2B5EF4-FFF2-40B4-BE49-F238E27FC236}">
                <a16:creationId xmlns:a16="http://schemas.microsoft.com/office/drawing/2014/main" id="{E1791747-C1F2-2A68-6510-AFBB21FA29D9}"/>
              </a:ext>
            </a:extLst>
          </p:cNvPr>
          <p:cNvSpPr txBox="1">
            <a:spLocks/>
          </p:cNvSpPr>
          <p:nvPr/>
        </p:nvSpPr>
        <p:spPr bwMode="auto">
          <a:xfrm>
            <a:off x="6028451" y="6068976"/>
            <a:ext cx="166904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1600" kern="0" dirty="0">
                <a:latin typeface="Arial" charset="0"/>
              </a:rPr>
              <a:t>(</a:t>
            </a:r>
            <a:r>
              <a:rPr lang="en-US" sz="1600" kern="0" dirty="0">
                <a:latin typeface="Arial" charset="0"/>
                <a:hlinkClick r:id="rId6"/>
              </a:rPr>
              <a:t>Halford, 2016</a:t>
            </a:r>
            <a:r>
              <a:rPr lang="en-US" sz="1600" kern="0" dirty="0">
                <a:latin typeface="Arial" charset="0"/>
              </a:rPr>
              <a:t>)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51619"/>
      </p:ext>
    </p:extLst>
  </p:cSld>
  <p:clrMapOvr>
    <a:masterClrMapping/>
  </p:clrMapOvr>
  <p:transition advTm="5930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011" y="1241939"/>
            <a:ext cx="4230141" cy="219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Get 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19" y="1180971"/>
            <a:ext cx="6994386" cy="530352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List of cells &amp; fractions created </a:t>
            </a:r>
          </a:p>
          <a:p>
            <a:pPr>
              <a:spcBef>
                <a:spcPts val="1200"/>
              </a:spcBef>
            </a:pPr>
            <a:r>
              <a:rPr lang="en-US" dirty="0"/>
              <a:t>Compute transmissivities in cells</a:t>
            </a:r>
            <a:endParaRPr lang="en-US" sz="2400" dirty="0"/>
          </a:p>
          <a:p>
            <a:pPr>
              <a:spcBef>
                <a:spcPts val="1200"/>
              </a:spcBef>
            </a:pPr>
            <a:r>
              <a:rPr lang="en-US" dirty="0"/>
              <a:t>Sum transmissivities times fraction </a:t>
            </a:r>
            <a:br>
              <a:rPr lang="en-US" dirty="0"/>
            </a:br>
            <a:r>
              <a:rPr lang="en-US" dirty="0"/>
              <a:t>for all contributing cells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Fractions sum to 1 in each layer  </a:t>
            </a:r>
          </a:p>
          <a:p>
            <a:pPr>
              <a:spcBef>
                <a:spcPts val="1200"/>
              </a:spcBef>
            </a:pPr>
            <a:r>
              <a:rPr lang="en-US" dirty="0"/>
              <a:t>Write simulated transmissivity &amp; log(</a:t>
            </a:r>
            <a:r>
              <a:rPr lang="en-US" b="1" i="1" dirty="0"/>
              <a:t>T</a:t>
            </a:r>
            <a:r>
              <a:rPr lang="en-US" dirty="0"/>
              <a:t>)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Compare log(</a:t>
            </a:r>
            <a:r>
              <a:rPr lang="en-US" b="1" i="1" dirty="0"/>
              <a:t>T</a:t>
            </a:r>
            <a:r>
              <a:rPr lang="en-US" baseline="-25000" dirty="0"/>
              <a:t>MEASURED</a:t>
            </a:r>
            <a:r>
              <a:rPr lang="en-US" dirty="0"/>
              <a:t>) to log(</a:t>
            </a:r>
            <a:r>
              <a:rPr lang="en-US" b="1" i="1" dirty="0"/>
              <a:t>T</a:t>
            </a:r>
            <a:r>
              <a:rPr lang="en-US" baseline="-25000" dirty="0"/>
              <a:t>SIMULATED</a:t>
            </a:r>
            <a:r>
              <a:rPr lang="en-US" dirty="0"/>
              <a:t>)</a:t>
            </a:r>
          </a:p>
          <a:p>
            <a:pPr>
              <a:spcBef>
                <a:spcPts val="1200"/>
              </a:spcBef>
            </a:pPr>
            <a:r>
              <a:rPr lang="en-US" dirty="0"/>
              <a:t>Variability can exist in sample </a:t>
            </a:r>
          </a:p>
          <a:p>
            <a:pPr>
              <a:spcBef>
                <a:spcPts val="1200"/>
              </a:spcBef>
            </a:pPr>
            <a:r>
              <a:rPr lang="en-US" dirty="0"/>
              <a:t>Less wrong than not comparing </a:t>
            </a:r>
            <a:r>
              <a:rPr lang="en-US" b="1" i="1" dirty="0"/>
              <a:t>T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8955166" y="1712564"/>
            <a:ext cx="1084882" cy="1526583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017520" y="1379351"/>
            <a:ext cx="1108129" cy="209226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8398869" y="3173279"/>
            <a:ext cx="3493223" cy="2960177"/>
            <a:chOff x="5457044" y="3173278"/>
            <a:chExt cx="3493223" cy="2960177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0090" y="3173278"/>
              <a:ext cx="2960177" cy="296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2"/>
            <p:cNvSpPr/>
            <p:nvPr/>
          </p:nvSpPr>
          <p:spPr>
            <a:xfrm rot="16200000">
              <a:off x="4636788" y="4466777"/>
              <a:ext cx="21021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TRANSMISSIVITY, IN</a:t>
              </a:r>
            </a:p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FEET SQUARED PER DAY</a:t>
              </a:r>
            </a:p>
          </p:txBody>
        </p:sp>
      </p:grpSp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39"/>
          <a:stretch/>
        </p:blipFill>
        <p:spPr bwMode="auto">
          <a:xfrm>
            <a:off x="7470687" y="6083086"/>
            <a:ext cx="3555408" cy="774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 bwMode="auto">
          <a:xfrm>
            <a:off x="9272882" y="6439547"/>
            <a:ext cx="1766824" cy="193728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own Arrow 3"/>
          <p:cNvSpPr/>
          <p:nvPr/>
        </p:nvSpPr>
        <p:spPr bwMode="auto">
          <a:xfrm rot="20208073">
            <a:off x="9671474" y="2425484"/>
            <a:ext cx="911016" cy="819296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 w="412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Down Arrow 16"/>
          <p:cNvSpPr/>
          <p:nvPr/>
        </p:nvSpPr>
        <p:spPr bwMode="auto">
          <a:xfrm rot="2997408">
            <a:off x="10991287" y="5891258"/>
            <a:ext cx="766866" cy="819296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 w="412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1432888"/>
      </p:ext>
    </p:extLst>
  </p:cSld>
  <p:clrMapOvr>
    <a:masterClrMapping/>
  </p:clrMapOvr>
  <p:transition advTm="8443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4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Compare T in DV3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742" y="1247887"/>
            <a:ext cx="7320680" cy="5357307"/>
          </a:xfrm>
        </p:spPr>
        <p:txBody>
          <a:bodyPr/>
          <a:lstStyle/>
          <a:p>
            <a:r>
              <a:rPr lang="en-US" sz="2800" dirty="0"/>
              <a:t>270 transmissivity estimates compared to simulated equivalents in DV3 model</a:t>
            </a:r>
          </a:p>
          <a:p>
            <a:pPr lvl="1"/>
            <a:r>
              <a:rPr lang="en-US" dirty="0"/>
              <a:t>Estimates are unevenly distributed, Clumpy</a:t>
            </a:r>
          </a:p>
          <a:p>
            <a:pPr lvl="2"/>
            <a:r>
              <a:rPr lang="en-US" dirty="0"/>
              <a:t>Nevada National Security Site (NNSS), </a:t>
            </a:r>
          </a:p>
          <a:p>
            <a:pPr lvl="2"/>
            <a:r>
              <a:rPr lang="en-US" dirty="0"/>
              <a:t>Amargosa Desert, &amp; </a:t>
            </a:r>
          </a:p>
          <a:p>
            <a:pPr lvl="2"/>
            <a:r>
              <a:rPr lang="en-US" dirty="0"/>
              <a:t>Pahrump Valley</a:t>
            </a:r>
          </a:p>
          <a:p>
            <a:r>
              <a:rPr lang="en-US" b="1" i="1" dirty="0"/>
              <a:t>T</a:t>
            </a:r>
            <a:r>
              <a:rPr lang="en-US" dirty="0"/>
              <a:t> comparisons increased awareness </a:t>
            </a:r>
            <a:br>
              <a:rPr lang="en-US" dirty="0"/>
            </a:br>
            <a:r>
              <a:rPr lang="en-US" dirty="0"/>
              <a:t>of model contents</a:t>
            </a:r>
            <a:endParaRPr lang="en-US" sz="2800" dirty="0"/>
          </a:p>
          <a:p>
            <a:r>
              <a:rPr lang="en-US" sz="2800" dirty="0"/>
              <a:t>Examples from NNSS </a:t>
            </a:r>
            <a:br>
              <a:rPr lang="en-US" sz="2800" dirty="0"/>
            </a:br>
            <a:r>
              <a:rPr lang="en-US" sz="2800" dirty="0"/>
              <a:t>because more information</a:t>
            </a:r>
          </a:p>
          <a:p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004" y="1224431"/>
            <a:ext cx="4580952" cy="556190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224532" y="6495144"/>
            <a:ext cx="1779842" cy="245460"/>
          </a:xfrm>
          <a:prstGeom prst="rect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MILES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607" y="5157256"/>
            <a:ext cx="2584397" cy="1704649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7515004" y="1205676"/>
            <a:ext cx="4580952" cy="5637810"/>
            <a:chOff x="7515004" y="1220190"/>
            <a:chExt cx="4580952" cy="5637810"/>
          </a:xfrm>
        </p:grpSpPr>
        <p:sp useBgFill="1">
          <p:nvSpPr>
            <p:cNvPr id="8" name="Rectangle 7"/>
            <p:cNvSpPr/>
            <p:nvPr/>
          </p:nvSpPr>
          <p:spPr bwMode="white">
            <a:xfrm>
              <a:off x="7515004" y="1220190"/>
              <a:ext cx="4580952" cy="5637810"/>
            </a:xfrm>
            <a:custGeom>
              <a:avLst/>
              <a:gdLst>
                <a:gd name="connsiteX0" fmla="*/ 0 w 4580952"/>
                <a:gd name="connsiteY0" fmla="*/ 0 h 5620338"/>
                <a:gd name="connsiteX1" fmla="*/ 4580952 w 4580952"/>
                <a:gd name="connsiteY1" fmla="*/ 0 h 5620338"/>
                <a:gd name="connsiteX2" fmla="*/ 4580952 w 4580952"/>
                <a:gd name="connsiteY2" fmla="*/ 5620338 h 5620338"/>
                <a:gd name="connsiteX3" fmla="*/ 0 w 4580952"/>
                <a:gd name="connsiteY3" fmla="*/ 5620338 h 5620338"/>
                <a:gd name="connsiteX4" fmla="*/ 0 w 4580952"/>
                <a:gd name="connsiteY4" fmla="*/ 0 h 5620338"/>
                <a:gd name="connsiteX0" fmla="*/ 0 w 4580952"/>
                <a:gd name="connsiteY0" fmla="*/ 7068 h 5627406"/>
                <a:gd name="connsiteX1" fmla="*/ 936787 w 4580952"/>
                <a:gd name="connsiteY1" fmla="*/ 0 h 5627406"/>
                <a:gd name="connsiteX2" fmla="*/ 4580952 w 4580952"/>
                <a:gd name="connsiteY2" fmla="*/ 7068 h 5627406"/>
                <a:gd name="connsiteX3" fmla="*/ 4580952 w 4580952"/>
                <a:gd name="connsiteY3" fmla="*/ 5627406 h 5627406"/>
                <a:gd name="connsiteX4" fmla="*/ 0 w 4580952"/>
                <a:gd name="connsiteY4" fmla="*/ 5627406 h 5627406"/>
                <a:gd name="connsiteX5" fmla="*/ 0 w 4580952"/>
                <a:gd name="connsiteY5" fmla="*/ 7068 h 5627406"/>
                <a:gd name="connsiteX0" fmla="*/ 0 w 4580952"/>
                <a:gd name="connsiteY0" fmla="*/ 7068 h 5627406"/>
                <a:gd name="connsiteX1" fmla="*/ 936787 w 4580952"/>
                <a:gd name="connsiteY1" fmla="*/ 0 h 5627406"/>
                <a:gd name="connsiteX2" fmla="*/ 1167523 w 4580952"/>
                <a:gd name="connsiteY2" fmla="*/ 0 h 5627406"/>
                <a:gd name="connsiteX3" fmla="*/ 4580952 w 4580952"/>
                <a:gd name="connsiteY3" fmla="*/ 7068 h 5627406"/>
                <a:gd name="connsiteX4" fmla="*/ 4580952 w 4580952"/>
                <a:gd name="connsiteY4" fmla="*/ 5627406 h 5627406"/>
                <a:gd name="connsiteX5" fmla="*/ 0 w 4580952"/>
                <a:gd name="connsiteY5" fmla="*/ 5627406 h 5627406"/>
                <a:gd name="connsiteX6" fmla="*/ 0 w 4580952"/>
                <a:gd name="connsiteY6" fmla="*/ 7068 h 5627406"/>
                <a:gd name="connsiteX0" fmla="*/ 0 w 4580952"/>
                <a:gd name="connsiteY0" fmla="*/ 7068 h 5627406"/>
                <a:gd name="connsiteX1" fmla="*/ 936787 w 4580952"/>
                <a:gd name="connsiteY1" fmla="*/ 0 h 5627406"/>
                <a:gd name="connsiteX2" fmla="*/ 1167523 w 4580952"/>
                <a:gd name="connsiteY2" fmla="*/ 0 h 5627406"/>
                <a:gd name="connsiteX3" fmla="*/ 1654633 w 4580952"/>
                <a:gd name="connsiteY3" fmla="*/ 0 h 5627406"/>
                <a:gd name="connsiteX4" fmla="*/ 4580952 w 4580952"/>
                <a:gd name="connsiteY4" fmla="*/ 7068 h 5627406"/>
                <a:gd name="connsiteX5" fmla="*/ 4580952 w 4580952"/>
                <a:gd name="connsiteY5" fmla="*/ 5627406 h 5627406"/>
                <a:gd name="connsiteX6" fmla="*/ 0 w 4580952"/>
                <a:gd name="connsiteY6" fmla="*/ 5627406 h 5627406"/>
                <a:gd name="connsiteX7" fmla="*/ 0 w 4580952"/>
                <a:gd name="connsiteY7" fmla="*/ 7068 h 5627406"/>
                <a:gd name="connsiteX0" fmla="*/ 0 w 4580952"/>
                <a:gd name="connsiteY0" fmla="*/ 7068 h 5627406"/>
                <a:gd name="connsiteX1" fmla="*/ 936787 w 4580952"/>
                <a:gd name="connsiteY1" fmla="*/ 0 h 5627406"/>
                <a:gd name="connsiteX2" fmla="*/ 1090611 w 4580952"/>
                <a:gd name="connsiteY2" fmla="*/ 2640651 h 5627406"/>
                <a:gd name="connsiteX3" fmla="*/ 1654633 w 4580952"/>
                <a:gd name="connsiteY3" fmla="*/ 0 h 5627406"/>
                <a:gd name="connsiteX4" fmla="*/ 4580952 w 4580952"/>
                <a:gd name="connsiteY4" fmla="*/ 7068 h 5627406"/>
                <a:gd name="connsiteX5" fmla="*/ 4580952 w 4580952"/>
                <a:gd name="connsiteY5" fmla="*/ 5627406 h 5627406"/>
                <a:gd name="connsiteX6" fmla="*/ 0 w 4580952"/>
                <a:gd name="connsiteY6" fmla="*/ 5627406 h 5627406"/>
                <a:gd name="connsiteX7" fmla="*/ 0 w 4580952"/>
                <a:gd name="connsiteY7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1654633 w 4580952"/>
                <a:gd name="connsiteY3" fmla="*/ 0 h 5627406"/>
                <a:gd name="connsiteX4" fmla="*/ 4580952 w 4580952"/>
                <a:gd name="connsiteY4" fmla="*/ 7068 h 5627406"/>
                <a:gd name="connsiteX5" fmla="*/ 4580952 w 4580952"/>
                <a:gd name="connsiteY5" fmla="*/ 5627406 h 5627406"/>
                <a:gd name="connsiteX6" fmla="*/ 0 w 4580952"/>
                <a:gd name="connsiteY6" fmla="*/ 5627406 h 5627406"/>
                <a:gd name="connsiteX7" fmla="*/ 0 w 4580952"/>
                <a:gd name="connsiteY7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1500809 w 4580952"/>
                <a:gd name="connsiteY3" fmla="*/ 717847 h 5627406"/>
                <a:gd name="connsiteX4" fmla="*/ 1654633 w 4580952"/>
                <a:gd name="connsiteY4" fmla="*/ 0 h 5627406"/>
                <a:gd name="connsiteX5" fmla="*/ 4580952 w 4580952"/>
                <a:gd name="connsiteY5" fmla="*/ 7068 h 5627406"/>
                <a:gd name="connsiteX6" fmla="*/ 4580952 w 4580952"/>
                <a:gd name="connsiteY6" fmla="*/ 5627406 h 5627406"/>
                <a:gd name="connsiteX7" fmla="*/ 0 w 4580952"/>
                <a:gd name="connsiteY7" fmla="*/ 5627406 h 5627406"/>
                <a:gd name="connsiteX8" fmla="*/ 0 w 4580952"/>
                <a:gd name="connsiteY8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1654633 w 4580952"/>
                <a:gd name="connsiteY4" fmla="*/ 0 h 5627406"/>
                <a:gd name="connsiteX5" fmla="*/ 4580952 w 4580952"/>
                <a:gd name="connsiteY5" fmla="*/ 7068 h 5627406"/>
                <a:gd name="connsiteX6" fmla="*/ 4580952 w 4580952"/>
                <a:gd name="connsiteY6" fmla="*/ 5627406 h 5627406"/>
                <a:gd name="connsiteX7" fmla="*/ 0 w 4580952"/>
                <a:gd name="connsiteY7" fmla="*/ 5627406 h 5627406"/>
                <a:gd name="connsiteX8" fmla="*/ 0 w 4580952"/>
                <a:gd name="connsiteY8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1962282 w 4580952"/>
                <a:gd name="connsiteY4" fmla="*/ 692210 h 5627406"/>
                <a:gd name="connsiteX5" fmla="*/ 1654633 w 4580952"/>
                <a:gd name="connsiteY5" fmla="*/ 0 h 5627406"/>
                <a:gd name="connsiteX6" fmla="*/ 4580952 w 4580952"/>
                <a:gd name="connsiteY6" fmla="*/ 7068 h 5627406"/>
                <a:gd name="connsiteX7" fmla="*/ 4580952 w 4580952"/>
                <a:gd name="connsiteY7" fmla="*/ 5627406 h 5627406"/>
                <a:gd name="connsiteX8" fmla="*/ 0 w 4580952"/>
                <a:gd name="connsiteY8" fmla="*/ 5627406 h 5627406"/>
                <a:gd name="connsiteX9" fmla="*/ 0 w 4580952"/>
                <a:gd name="connsiteY9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2808316 w 4580952"/>
                <a:gd name="connsiteY4" fmla="*/ 846034 h 5627406"/>
                <a:gd name="connsiteX5" fmla="*/ 1654633 w 4580952"/>
                <a:gd name="connsiteY5" fmla="*/ 0 h 5627406"/>
                <a:gd name="connsiteX6" fmla="*/ 4580952 w 4580952"/>
                <a:gd name="connsiteY6" fmla="*/ 7068 h 5627406"/>
                <a:gd name="connsiteX7" fmla="*/ 4580952 w 4580952"/>
                <a:gd name="connsiteY7" fmla="*/ 5627406 h 5627406"/>
                <a:gd name="connsiteX8" fmla="*/ 0 w 4580952"/>
                <a:gd name="connsiteY8" fmla="*/ 5627406 h 5627406"/>
                <a:gd name="connsiteX9" fmla="*/ 0 w 4580952"/>
                <a:gd name="connsiteY9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2808316 w 4580952"/>
                <a:gd name="connsiteY4" fmla="*/ 846034 h 5627406"/>
                <a:gd name="connsiteX5" fmla="*/ 1987919 w 4580952"/>
                <a:gd name="connsiteY5" fmla="*/ 230737 h 5627406"/>
                <a:gd name="connsiteX6" fmla="*/ 1654633 w 4580952"/>
                <a:gd name="connsiteY6" fmla="*/ 0 h 5627406"/>
                <a:gd name="connsiteX7" fmla="*/ 4580952 w 4580952"/>
                <a:gd name="connsiteY7" fmla="*/ 7068 h 5627406"/>
                <a:gd name="connsiteX8" fmla="*/ 4580952 w 4580952"/>
                <a:gd name="connsiteY8" fmla="*/ 5627406 h 5627406"/>
                <a:gd name="connsiteX9" fmla="*/ 0 w 4580952"/>
                <a:gd name="connsiteY9" fmla="*/ 5627406 h 5627406"/>
                <a:gd name="connsiteX10" fmla="*/ 0 w 4580952"/>
                <a:gd name="connsiteY10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2808316 w 4580952"/>
                <a:gd name="connsiteY4" fmla="*/ 846034 h 5627406"/>
                <a:gd name="connsiteX5" fmla="*/ 1116248 w 4580952"/>
                <a:gd name="connsiteY5" fmla="*/ 871671 h 5627406"/>
                <a:gd name="connsiteX6" fmla="*/ 1654633 w 4580952"/>
                <a:gd name="connsiteY6" fmla="*/ 0 h 5627406"/>
                <a:gd name="connsiteX7" fmla="*/ 4580952 w 4580952"/>
                <a:gd name="connsiteY7" fmla="*/ 7068 h 5627406"/>
                <a:gd name="connsiteX8" fmla="*/ 4580952 w 4580952"/>
                <a:gd name="connsiteY8" fmla="*/ 5627406 h 5627406"/>
                <a:gd name="connsiteX9" fmla="*/ 0 w 4580952"/>
                <a:gd name="connsiteY9" fmla="*/ 5627406 h 5627406"/>
                <a:gd name="connsiteX10" fmla="*/ 0 w 4580952"/>
                <a:gd name="connsiteY10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2808316 w 4580952"/>
                <a:gd name="connsiteY4" fmla="*/ 846034 h 5627406"/>
                <a:gd name="connsiteX5" fmla="*/ 1116248 w 4580952"/>
                <a:gd name="connsiteY5" fmla="*/ 871671 h 5627406"/>
                <a:gd name="connsiteX6" fmla="*/ 1116248 w 4580952"/>
                <a:gd name="connsiteY6" fmla="*/ 0 h 5627406"/>
                <a:gd name="connsiteX7" fmla="*/ 4580952 w 4580952"/>
                <a:gd name="connsiteY7" fmla="*/ 7068 h 5627406"/>
                <a:gd name="connsiteX8" fmla="*/ 4580952 w 4580952"/>
                <a:gd name="connsiteY8" fmla="*/ 5627406 h 5627406"/>
                <a:gd name="connsiteX9" fmla="*/ 0 w 4580952"/>
                <a:gd name="connsiteY9" fmla="*/ 5627406 h 5627406"/>
                <a:gd name="connsiteX10" fmla="*/ 0 w 4580952"/>
                <a:gd name="connsiteY10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2808316 w 4580952"/>
                <a:gd name="connsiteY4" fmla="*/ 846034 h 5627406"/>
                <a:gd name="connsiteX5" fmla="*/ 1077245 w 4580952"/>
                <a:gd name="connsiteY5" fmla="*/ 871671 h 5627406"/>
                <a:gd name="connsiteX6" fmla="*/ 1116248 w 4580952"/>
                <a:gd name="connsiteY6" fmla="*/ 0 h 5627406"/>
                <a:gd name="connsiteX7" fmla="*/ 4580952 w 4580952"/>
                <a:gd name="connsiteY7" fmla="*/ 7068 h 5627406"/>
                <a:gd name="connsiteX8" fmla="*/ 4580952 w 4580952"/>
                <a:gd name="connsiteY8" fmla="*/ 5627406 h 5627406"/>
                <a:gd name="connsiteX9" fmla="*/ 0 w 4580952"/>
                <a:gd name="connsiteY9" fmla="*/ 5627406 h 5627406"/>
                <a:gd name="connsiteX10" fmla="*/ 0 w 4580952"/>
                <a:gd name="connsiteY10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2808316 w 4580952"/>
                <a:gd name="connsiteY4" fmla="*/ 846034 h 5627406"/>
                <a:gd name="connsiteX5" fmla="*/ 1103247 w 4580952"/>
                <a:gd name="connsiteY5" fmla="*/ 871671 h 5627406"/>
                <a:gd name="connsiteX6" fmla="*/ 1116248 w 4580952"/>
                <a:gd name="connsiteY6" fmla="*/ 0 h 5627406"/>
                <a:gd name="connsiteX7" fmla="*/ 4580952 w 4580952"/>
                <a:gd name="connsiteY7" fmla="*/ 7068 h 5627406"/>
                <a:gd name="connsiteX8" fmla="*/ 4580952 w 4580952"/>
                <a:gd name="connsiteY8" fmla="*/ 5627406 h 5627406"/>
                <a:gd name="connsiteX9" fmla="*/ 0 w 4580952"/>
                <a:gd name="connsiteY9" fmla="*/ 5627406 h 5627406"/>
                <a:gd name="connsiteX10" fmla="*/ 0 w 4580952"/>
                <a:gd name="connsiteY10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2808316 w 4580952"/>
                <a:gd name="connsiteY4" fmla="*/ 846034 h 5627406"/>
                <a:gd name="connsiteX5" fmla="*/ 1103247 w 4580952"/>
                <a:gd name="connsiteY5" fmla="*/ 871671 h 5627406"/>
                <a:gd name="connsiteX6" fmla="*/ 1077245 w 4580952"/>
                <a:gd name="connsiteY6" fmla="*/ 13001 h 5627406"/>
                <a:gd name="connsiteX7" fmla="*/ 4580952 w 4580952"/>
                <a:gd name="connsiteY7" fmla="*/ 7068 h 5627406"/>
                <a:gd name="connsiteX8" fmla="*/ 4580952 w 4580952"/>
                <a:gd name="connsiteY8" fmla="*/ 5627406 h 5627406"/>
                <a:gd name="connsiteX9" fmla="*/ 0 w 4580952"/>
                <a:gd name="connsiteY9" fmla="*/ 5627406 h 5627406"/>
                <a:gd name="connsiteX10" fmla="*/ 0 w 4580952"/>
                <a:gd name="connsiteY10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2808316 w 4580952"/>
                <a:gd name="connsiteY4" fmla="*/ 846034 h 5627406"/>
                <a:gd name="connsiteX5" fmla="*/ 1103247 w 4580952"/>
                <a:gd name="connsiteY5" fmla="*/ 871671 h 5627406"/>
                <a:gd name="connsiteX6" fmla="*/ 1116248 w 4580952"/>
                <a:gd name="connsiteY6" fmla="*/ 0 h 5627406"/>
                <a:gd name="connsiteX7" fmla="*/ 4580952 w 4580952"/>
                <a:gd name="connsiteY7" fmla="*/ 7068 h 5627406"/>
                <a:gd name="connsiteX8" fmla="*/ 4580952 w 4580952"/>
                <a:gd name="connsiteY8" fmla="*/ 5627406 h 5627406"/>
                <a:gd name="connsiteX9" fmla="*/ 0 w 4580952"/>
                <a:gd name="connsiteY9" fmla="*/ 5627406 h 5627406"/>
                <a:gd name="connsiteX10" fmla="*/ 0 w 4580952"/>
                <a:gd name="connsiteY10" fmla="*/ 7068 h 5627406"/>
                <a:gd name="connsiteX0" fmla="*/ 0 w 4580952"/>
                <a:gd name="connsiteY0" fmla="*/ 8736 h 5629074"/>
                <a:gd name="connsiteX1" fmla="*/ 1116248 w 4580952"/>
                <a:gd name="connsiteY1" fmla="*/ 1668 h 5629074"/>
                <a:gd name="connsiteX2" fmla="*/ 1090611 w 4580952"/>
                <a:gd name="connsiteY2" fmla="*/ 2642319 h 5629074"/>
                <a:gd name="connsiteX3" fmla="*/ 2808316 w 4580952"/>
                <a:gd name="connsiteY3" fmla="*/ 2642318 h 5629074"/>
                <a:gd name="connsiteX4" fmla="*/ 2808316 w 4580952"/>
                <a:gd name="connsiteY4" fmla="*/ 847702 h 5629074"/>
                <a:gd name="connsiteX5" fmla="*/ 1103247 w 4580952"/>
                <a:gd name="connsiteY5" fmla="*/ 873339 h 5629074"/>
                <a:gd name="connsiteX6" fmla="*/ 1116248 w 4580952"/>
                <a:gd name="connsiteY6" fmla="*/ 1668 h 5629074"/>
                <a:gd name="connsiteX7" fmla="*/ 4580952 w 4580952"/>
                <a:gd name="connsiteY7" fmla="*/ 0 h 5629074"/>
                <a:gd name="connsiteX8" fmla="*/ 4580952 w 4580952"/>
                <a:gd name="connsiteY8" fmla="*/ 5629074 h 5629074"/>
                <a:gd name="connsiteX9" fmla="*/ 0 w 4580952"/>
                <a:gd name="connsiteY9" fmla="*/ 5629074 h 5629074"/>
                <a:gd name="connsiteX10" fmla="*/ 0 w 4580952"/>
                <a:gd name="connsiteY10" fmla="*/ 8736 h 5629074"/>
                <a:gd name="connsiteX0" fmla="*/ 0 w 4580952"/>
                <a:gd name="connsiteY0" fmla="*/ 17472 h 5637810"/>
                <a:gd name="connsiteX1" fmla="*/ 1116248 w 4580952"/>
                <a:gd name="connsiteY1" fmla="*/ 10404 h 5637810"/>
                <a:gd name="connsiteX2" fmla="*/ 1090611 w 4580952"/>
                <a:gd name="connsiteY2" fmla="*/ 2651055 h 5637810"/>
                <a:gd name="connsiteX3" fmla="*/ 2808316 w 4580952"/>
                <a:gd name="connsiteY3" fmla="*/ 2651054 h 5637810"/>
                <a:gd name="connsiteX4" fmla="*/ 2808316 w 4580952"/>
                <a:gd name="connsiteY4" fmla="*/ 856438 h 5637810"/>
                <a:gd name="connsiteX5" fmla="*/ 1103247 w 4580952"/>
                <a:gd name="connsiteY5" fmla="*/ 882075 h 5637810"/>
                <a:gd name="connsiteX6" fmla="*/ 1116248 w 4580952"/>
                <a:gd name="connsiteY6" fmla="*/ 10404 h 5637810"/>
                <a:gd name="connsiteX7" fmla="*/ 4580952 w 4580952"/>
                <a:gd name="connsiteY7" fmla="*/ 0 h 5637810"/>
                <a:gd name="connsiteX8" fmla="*/ 4580952 w 4580952"/>
                <a:gd name="connsiteY8" fmla="*/ 5637810 h 5637810"/>
                <a:gd name="connsiteX9" fmla="*/ 0 w 4580952"/>
                <a:gd name="connsiteY9" fmla="*/ 5637810 h 5637810"/>
                <a:gd name="connsiteX10" fmla="*/ 0 w 4580952"/>
                <a:gd name="connsiteY10" fmla="*/ 17472 h 563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952" h="5637810">
                  <a:moveTo>
                    <a:pt x="0" y="17472"/>
                  </a:moveTo>
                  <a:lnTo>
                    <a:pt x="1116248" y="10404"/>
                  </a:lnTo>
                  <a:lnTo>
                    <a:pt x="1090611" y="2651055"/>
                  </a:lnTo>
                  <a:lnTo>
                    <a:pt x="2808316" y="2651054"/>
                  </a:lnTo>
                  <a:lnTo>
                    <a:pt x="2808316" y="856438"/>
                  </a:lnTo>
                  <a:lnTo>
                    <a:pt x="1103247" y="882075"/>
                  </a:lnTo>
                  <a:lnTo>
                    <a:pt x="1116248" y="10404"/>
                  </a:lnTo>
                  <a:lnTo>
                    <a:pt x="4580952" y="0"/>
                  </a:lnTo>
                  <a:lnTo>
                    <a:pt x="4580952" y="5637810"/>
                  </a:lnTo>
                  <a:lnTo>
                    <a:pt x="0" y="5637810"/>
                  </a:lnTo>
                  <a:lnTo>
                    <a:pt x="0" y="17472"/>
                  </a:lnTo>
                  <a:close/>
                </a:path>
              </a:pathLst>
            </a:custGeom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 useBgFill="1">
          <p:nvSpPr>
            <p:cNvPr id="9" name="Rectangle 8"/>
            <p:cNvSpPr/>
            <p:nvPr/>
          </p:nvSpPr>
          <p:spPr bwMode="auto">
            <a:xfrm>
              <a:off x="8555755" y="1224431"/>
              <a:ext cx="157254" cy="898491"/>
            </a:xfrm>
            <a:prstGeom prst="rect">
              <a:avLst/>
            </a:prstGeom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8606790" y="2091690"/>
              <a:ext cx="1714500" cy="1783624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952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922592" y="4246152"/>
            <a:ext cx="308289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Focus on </a:t>
            </a:r>
          </a:p>
          <a:p>
            <a:r>
              <a:rPr lang="en-US" sz="2800" dirty="0">
                <a:latin typeface="Arial" pitchFamily="34" charset="0"/>
                <a:cs typeface="Arial" pitchFamily="34" charset="0"/>
              </a:rPr>
              <a:t>Nevada National </a:t>
            </a:r>
          </a:p>
          <a:p>
            <a:r>
              <a:rPr lang="en-US" sz="2800" dirty="0">
                <a:latin typeface="Arial" pitchFamily="34" charset="0"/>
                <a:cs typeface="Arial" pitchFamily="34" charset="0"/>
              </a:rPr>
              <a:t>Security Site</a:t>
            </a:r>
          </a:p>
        </p:txBody>
      </p:sp>
      <p:grpSp>
        <p:nvGrpSpPr>
          <p:cNvPr id="12" name="NV locator small">
            <a:extLst>
              <a:ext uri="{FF2B5EF4-FFF2-40B4-BE49-F238E27FC236}">
                <a16:creationId xmlns:a16="http://schemas.microsoft.com/office/drawing/2014/main" id="{B6CB50F1-98BB-B930-1133-2992D061EB55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6B3C6210-D784-6CD1-DCBF-A13600933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NNSS">
              <a:extLst>
                <a:ext uri="{FF2B5EF4-FFF2-40B4-BE49-F238E27FC236}">
                  <a16:creationId xmlns:a16="http://schemas.microsoft.com/office/drawing/2014/main" id="{9BF0AFE9-44C5-892C-D385-A2510BE7D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YuccaFlat">
              <a:extLst>
                <a:ext uri="{FF2B5EF4-FFF2-40B4-BE49-F238E27FC236}">
                  <a16:creationId xmlns:a16="http://schemas.microsoft.com/office/drawing/2014/main" id="{2402A9D9-FEEF-D59B-25CC-8CF19863D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GW basin">
              <a:extLst>
                <a:ext uri="{FF2B5EF4-FFF2-40B4-BE49-F238E27FC236}">
                  <a16:creationId xmlns:a16="http://schemas.microsoft.com/office/drawing/2014/main" id="{70741345-A41E-A894-4202-0C2F27BA94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7729407"/>
      </p:ext>
    </p:extLst>
  </p:cSld>
  <p:clrMapOvr>
    <a:masterClrMapping/>
  </p:clrMapOvr>
  <p:transition advTm="36252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03C61B-9AE6-D1E8-6995-739F80705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A664DE0-45BB-5A6D-FE54-90C9985668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900"/>
              </a:spcBef>
            </a:pPr>
            <a:r>
              <a:rPr lang="en-US" dirty="0"/>
              <a:t>Predicting future performance of pumping well </a:t>
            </a:r>
          </a:p>
          <a:p>
            <a:pPr lvl="1">
              <a:spcBef>
                <a:spcPts val="900"/>
              </a:spcBef>
            </a:pPr>
            <a:r>
              <a:rPr lang="en-US" dirty="0"/>
              <a:t>Straightforward results from aquifer testing, Usually step tests</a:t>
            </a:r>
          </a:p>
          <a:p>
            <a:pPr>
              <a:spcBef>
                <a:spcPts val="900"/>
              </a:spcBef>
            </a:pPr>
            <a:r>
              <a:rPr lang="en-US" dirty="0"/>
              <a:t>Expand estimates of </a:t>
            </a:r>
            <a:r>
              <a:rPr lang="en-US" b="1" i="1" dirty="0"/>
              <a:t>T</a:t>
            </a:r>
            <a:r>
              <a:rPr lang="en-US" dirty="0"/>
              <a:t> at wells by correlating with specific capacity</a:t>
            </a:r>
          </a:p>
          <a:p>
            <a:pPr lvl="1" defTabSz="1747838">
              <a:spcBef>
                <a:spcPts val="900"/>
              </a:spcBef>
              <a:tabLst>
                <a:tab pos="6632575" algn="l"/>
              </a:tabLst>
            </a:pPr>
            <a:r>
              <a:rPr lang="en-US" dirty="0"/>
              <a:t>Pump 3,000 gpm from a well, 	Likely transmissive aquifer</a:t>
            </a:r>
          </a:p>
          <a:p>
            <a:pPr lvl="1" defTabSz="1747838">
              <a:spcBef>
                <a:spcPts val="900"/>
              </a:spcBef>
              <a:tabLst>
                <a:tab pos="6632575" algn="l"/>
              </a:tabLst>
            </a:pPr>
            <a:r>
              <a:rPr lang="en-US" dirty="0"/>
              <a:t>Well pumped dry in 10 minutes at 5 gpm, 	Likely tight rocks </a:t>
            </a:r>
          </a:p>
          <a:p>
            <a:pPr lvl="1">
              <a:spcBef>
                <a:spcPts val="900"/>
              </a:spcBef>
            </a:pPr>
            <a:r>
              <a:rPr lang="en-US" dirty="0"/>
              <a:t>Empirical relation extends usefulness of knowing pumping rate</a:t>
            </a:r>
          </a:p>
          <a:p>
            <a:pPr>
              <a:spcBef>
                <a:spcPts val="900"/>
              </a:spcBef>
            </a:pPr>
            <a:r>
              <a:rPr lang="en-US" dirty="0"/>
              <a:t>Estimate likely transmissivities for geohydrologic units</a:t>
            </a:r>
          </a:p>
          <a:p>
            <a:pPr>
              <a:spcBef>
                <a:spcPts val="900"/>
              </a:spcBef>
            </a:pPr>
            <a:r>
              <a:rPr lang="en-US" dirty="0"/>
              <a:t>Constrain numerical groundwater-flow models</a:t>
            </a:r>
          </a:p>
          <a:p>
            <a:pPr lvl="1">
              <a:spcBef>
                <a:spcPts val="900"/>
              </a:spcBef>
            </a:pPr>
            <a:r>
              <a:rPr lang="en-US" dirty="0"/>
              <a:t>Compare field estimates to comparable volumes in flow model</a:t>
            </a:r>
          </a:p>
          <a:p>
            <a:pPr lvl="1">
              <a:spcBef>
                <a:spcPts val="900"/>
              </a:spcBef>
            </a:pPr>
            <a:r>
              <a:rPr lang="en-US" dirty="0"/>
              <a:t>Create awareness of field estimates at minimum</a:t>
            </a:r>
          </a:p>
        </p:txBody>
      </p:sp>
    </p:spTree>
    <p:extLst>
      <p:ext uri="{BB962C8B-B14F-4D97-AF65-F5344CB8AC3E}">
        <p14:creationId xmlns:p14="http://schemas.microsoft.com/office/powerpoint/2010/main" val="2499437583"/>
      </p:ext>
    </p:extLst>
  </p:cSld>
  <p:clrMapOvr>
    <a:masterClrMapping/>
  </p:clrMapOvr>
  <p:transition advTm="15000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Areal Extent of Sample Volume</a:t>
            </a:r>
          </a:p>
        </p:txBody>
      </p:sp>
      <p:sp useBgFill="1"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44" y="1188720"/>
            <a:ext cx="6163676" cy="5303520"/>
          </a:xfrm>
        </p:spPr>
        <p:txBody>
          <a:bodyPr/>
          <a:lstStyle/>
          <a:p>
            <a:r>
              <a:rPr lang="en-US" sz="2800" dirty="0"/>
              <a:t>Areal extent proportional to </a:t>
            </a:r>
            <a:br>
              <a:rPr lang="en-US" sz="2800" dirty="0"/>
            </a:br>
            <a:r>
              <a:rPr lang="en-US" sz="2800" dirty="0"/>
              <a:t>volume pumped, to a point</a:t>
            </a:r>
          </a:p>
          <a:p>
            <a:pPr lvl="1"/>
            <a:r>
              <a:rPr lang="en-US" sz="2400" dirty="0"/>
              <a:t>Maximum specified, Less queasy</a:t>
            </a:r>
          </a:p>
          <a:p>
            <a:r>
              <a:rPr lang="en-US" sz="2800" b="1" i="1" dirty="0"/>
              <a:t>T</a:t>
            </a:r>
            <a:r>
              <a:rPr lang="en-US" sz="2800" dirty="0"/>
              <a:t> proportional to pumped volume</a:t>
            </a:r>
          </a:p>
          <a:p>
            <a:pPr lvl="1"/>
            <a:r>
              <a:rPr lang="en-US" sz="2400" dirty="0"/>
              <a:t>Permeable rocks can yield water, </a:t>
            </a:r>
          </a:p>
          <a:p>
            <a:pPr lvl="1"/>
            <a:r>
              <a:rPr lang="en-US" sz="2400" dirty="0"/>
              <a:t>Tight rocks cannot yield water</a:t>
            </a:r>
          </a:p>
          <a:p>
            <a:r>
              <a:rPr lang="en-US" sz="2800" dirty="0"/>
              <a:t>Distribute </a:t>
            </a:r>
            <a:r>
              <a:rPr lang="en-US" sz="2800" b="1" i="1" dirty="0"/>
              <a:t>T</a:t>
            </a:r>
            <a:r>
              <a:rPr lang="en-US" sz="2800" dirty="0"/>
              <a:t> with pilot points</a:t>
            </a:r>
          </a:p>
          <a:p>
            <a:pPr lvl="1"/>
            <a:r>
              <a:rPr lang="en-US" sz="2400" dirty="0"/>
              <a:t>Allows spatial variability</a:t>
            </a:r>
          </a:p>
          <a:p>
            <a:r>
              <a:rPr lang="en-US" sz="2800" dirty="0"/>
              <a:t>Transmissivity observations</a:t>
            </a:r>
          </a:p>
          <a:p>
            <a:pPr lvl="1"/>
            <a:r>
              <a:rPr lang="en-US" sz="2400" dirty="0"/>
              <a:t>Site specific, Not mashed</a:t>
            </a:r>
          </a:p>
          <a:p>
            <a:pPr lvl="1"/>
            <a:r>
              <a:rPr lang="en-US" sz="2400" dirty="0"/>
              <a:t>Variability in sample volumes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850" y="1274592"/>
            <a:ext cx="6329877" cy="5486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850" y="1274592"/>
            <a:ext cx="6329877" cy="5486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850" y="1274592"/>
            <a:ext cx="6329877" cy="5486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850" y="1274592"/>
            <a:ext cx="6329877" cy="5486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007112" y="6374881"/>
            <a:ext cx="1536938" cy="259794"/>
          </a:xfrm>
          <a:prstGeom prst="rect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MILES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1274593"/>
            <a:ext cx="2018327" cy="1331274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4" name="NV locator small">
            <a:extLst>
              <a:ext uri="{FF2B5EF4-FFF2-40B4-BE49-F238E27FC236}">
                <a16:creationId xmlns:a16="http://schemas.microsoft.com/office/drawing/2014/main" id="{23FC94C1-A189-2CAA-192B-11C7E8A90A7A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EE57CFA-8A93-FCCD-1D9B-99B85E8C0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NNSS">
              <a:extLst>
                <a:ext uri="{FF2B5EF4-FFF2-40B4-BE49-F238E27FC236}">
                  <a16:creationId xmlns:a16="http://schemas.microsoft.com/office/drawing/2014/main" id="{A33B23A8-4C9C-D7B1-CCE7-CB09B66FB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YuccaFlat">
              <a:extLst>
                <a:ext uri="{FF2B5EF4-FFF2-40B4-BE49-F238E27FC236}">
                  <a16:creationId xmlns:a16="http://schemas.microsoft.com/office/drawing/2014/main" id="{6645A645-3234-1547-B2A3-0CA739045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GW basin">
              <a:extLst>
                <a:ext uri="{FF2B5EF4-FFF2-40B4-BE49-F238E27FC236}">
                  <a16:creationId xmlns:a16="http://schemas.microsoft.com/office/drawing/2014/main" id="{6D6639BB-441D-7BD5-8DF8-70EF43ED94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51911093"/>
      </p:ext>
    </p:extLst>
  </p:cSld>
  <p:clrMapOvr>
    <a:masterClrMapping/>
  </p:clrMapOvr>
  <p:transition advTm="82332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Goodness of Fit</a:t>
            </a:r>
          </a:p>
        </p:txBody>
      </p:sp>
      <p:pic>
        <p:nvPicPr>
          <p:cNvPr id="9" name="DV3+DV2 Xplot">
            <a:extLst>
              <a:ext uri="{FF2B5EF4-FFF2-40B4-BE49-F238E27FC236}">
                <a16:creationId xmlns:a16="http://schemas.microsoft.com/office/drawing/2014/main" id="{D554B448-FEB4-074C-53B3-C6D5ABA1A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920" y="1188720"/>
            <a:ext cx="5943600" cy="5577840"/>
          </a:xfrm>
          <a:prstGeom prst="rect">
            <a:avLst/>
          </a:prstGeom>
        </p:spPr>
      </p:pic>
      <p:sp>
        <p:nvSpPr>
          <p:cNvPr id="13" name="Low T obs">
            <a:extLst>
              <a:ext uri="{FF2B5EF4-FFF2-40B4-BE49-F238E27FC236}">
                <a16:creationId xmlns:a16="http://schemas.microsoft.com/office/drawing/2014/main" id="{3FC83AA0-B978-97B9-6C36-E6EF9D7DDBAB}"/>
              </a:ext>
            </a:extLst>
          </p:cNvPr>
          <p:cNvSpPr/>
          <p:nvPr/>
        </p:nvSpPr>
        <p:spPr bwMode="auto">
          <a:xfrm>
            <a:off x="6974238" y="4021811"/>
            <a:ext cx="3108960" cy="2194560"/>
          </a:xfrm>
          <a:custGeom>
            <a:avLst/>
            <a:gdLst>
              <a:gd name="connsiteX0" fmla="*/ 77492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0" fmla="*/ 23248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0" fmla="*/ 23248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0" fmla="*/ 23248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0" fmla="*/ 23248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3" fmla="*/ 23248 w 2712204"/>
              <a:gd name="connsiteY3" fmla="*/ 15498 h 2107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2204" h="2107769">
                <a:moveTo>
                  <a:pt x="23248" y="15498"/>
                </a:moveTo>
                <a:lnTo>
                  <a:pt x="2712204" y="0"/>
                </a:lnTo>
                <a:cubicBezTo>
                  <a:pt x="2490062" y="1322523"/>
                  <a:pt x="2275668" y="1901124"/>
                  <a:pt x="0" y="2107769"/>
                </a:cubicBezTo>
                <a:lnTo>
                  <a:pt x="23248" y="15498"/>
                </a:lnTo>
                <a:close/>
              </a:path>
            </a:pathLst>
          </a:custGeom>
          <a:solidFill>
            <a:srgbClr val="FF8B8B">
              <a:alpha val="49804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14300"/>
          </a:effectLst>
        </p:spPr>
        <p:txBody>
          <a:bodyPr vert="horz" wrap="none" lIns="182880" tIns="18288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Low-transmissivity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observations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Low T obs">
            <a:extLst>
              <a:ext uri="{FF2B5EF4-FFF2-40B4-BE49-F238E27FC236}">
                <a16:creationId xmlns:a16="http://schemas.microsoft.com/office/drawing/2014/main" id="{F4E3CF72-C964-501C-4E46-05386448334C}"/>
              </a:ext>
            </a:extLst>
          </p:cNvPr>
          <p:cNvSpPr/>
          <p:nvPr/>
        </p:nvSpPr>
        <p:spPr bwMode="auto">
          <a:xfrm flipV="1">
            <a:off x="6958972" y="2003477"/>
            <a:ext cx="3108960" cy="2194560"/>
          </a:xfrm>
          <a:custGeom>
            <a:avLst/>
            <a:gdLst>
              <a:gd name="connsiteX0" fmla="*/ 77492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0" fmla="*/ 23248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0" fmla="*/ 23248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0" fmla="*/ 23248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0" fmla="*/ 23248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3" fmla="*/ 23248 w 2712204"/>
              <a:gd name="connsiteY3" fmla="*/ 15498 h 2107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2204" h="2107769">
                <a:moveTo>
                  <a:pt x="23248" y="15498"/>
                </a:moveTo>
                <a:lnTo>
                  <a:pt x="2712204" y="0"/>
                </a:lnTo>
                <a:cubicBezTo>
                  <a:pt x="2490062" y="1322523"/>
                  <a:pt x="2275668" y="1901124"/>
                  <a:pt x="0" y="2107769"/>
                </a:cubicBezTo>
                <a:lnTo>
                  <a:pt x="23248" y="15498"/>
                </a:lnTo>
                <a:close/>
              </a:path>
            </a:pathLst>
          </a:custGeom>
          <a:solidFill>
            <a:srgbClr val="85FFBC">
              <a:alpha val="49804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14300"/>
          </a:effectLst>
        </p:spPr>
        <p:txBody>
          <a:bodyPr vert="horz" wrap="none" lIns="182880" tIns="18288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DV3 Xplot">
            <a:extLst>
              <a:ext uri="{FF2B5EF4-FFF2-40B4-BE49-F238E27FC236}">
                <a16:creationId xmlns:a16="http://schemas.microsoft.com/office/drawing/2014/main" id="{F437BDD2-6A0E-C28C-0BB2-79ECF346C9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0" y="1188720"/>
            <a:ext cx="5943600" cy="557784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0013790" y="3882098"/>
            <a:ext cx="1687000" cy="811245"/>
            <a:chOff x="10129195" y="4642184"/>
            <a:chExt cx="1687000" cy="811245"/>
          </a:xfrm>
        </p:grpSpPr>
        <p:sp>
          <p:nvSpPr>
            <p:cNvPr id="5" name="Oval 4"/>
            <p:cNvSpPr>
              <a:spLocks noChangeAspect="1"/>
            </p:cNvSpPr>
            <p:nvPr/>
          </p:nvSpPr>
          <p:spPr bwMode="auto">
            <a:xfrm>
              <a:off x="10213869" y="4642184"/>
              <a:ext cx="182880" cy="182880"/>
            </a:xfrm>
            <a:prstGeom prst="ellipse">
              <a:avLst/>
            </a:prstGeom>
            <a:noFill/>
            <a:ln w="60325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0129195" y="4991764"/>
              <a:ext cx="16870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defTabSz="457200">
                <a:tabLst>
                  <a:tab pos="1487488" algn="r"/>
                </a:tabLst>
              </a:pPr>
              <a:r>
                <a:rPr lang="en-US" sz="1200" dirty="0">
                  <a:latin typeface="Arial" pitchFamily="34" charset="0"/>
                  <a:cs typeface="Arial" pitchFamily="34" charset="0"/>
                </a:rPr>
                <a:t>Measured = 	600 ft²/d</a:t>
              </a:r>
            </a:p>
            <a:p>
              <a:pPr algn="l" defTabSz="457200">
                <a:tabLst>
                  <a:tab pos="1487488" algn="r"/>
                </a:tabLst>
              </a:pPr>
              <a:r>
                <a:rPr lang="en-US" sz="1200" dirty="0">
                  <a:latin typeface="Arial" pitchFamily="34" charset="0"/>
                  <a:cs typeface="Arial" pitchFamily="34" charset="0"/>
                </a:rPr>
                <a:t>Simulated = 	3 ft²/d</a:t>
              </a:r>
            </a:p>
          </p:txBody>
        </p:sp>
        <p:cxnSp>
          <p:nvCxnSpPr>
            <p:cNvPr id="8" name="Straight Connector 7"/>
            <p:cNvCxnSpPr>
              <a:cxnSpLocks/>
            </p:cNvCxnSpPr>
            <p:nvPr/>
          </p:nvCxnSpPr>
          <p:spPr bwMode="auto">
            <a:xfrm flipH="1" flipV="1">
              <a:off x="10373730" y="4853188"/>
              <a:ext cx="91440" cy="178231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03A2EDD-07D7-25C5-3609-CD9ED6806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976" y="1188720"/>
            <a:ext cx="6000944" cy="5303520"/>
          </a:xfrm>
        </p:spPr>
        <p:txBody>
          <a:bodyPr/>
          <a:lstStyle/>
          <a:p>
            <a:r>
              <a:rPr lang="en-US" dirty="0"/>
              <a:t>Transmissivity estimates</a:t>
            </a:r>
          </a:p>
          <a:p>
            <a:pPr lvl="1"/>
            <a:r>
              <a:rPr lang="en-US" dirty="0"/>
              <a:t>Good deal of scatter </a:t>
            </a:r>
          </a:p>
          <a:p>
            <a:pPr lvl="1"/>
            <a:r>
              <a:rPr lang="en-US" dirty="0"/>
              <a:t>95% confidence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±</a:t>
            </a:r>
            <a:r>
              <a:rPr lang="en-US" b="1" dirty="0"/>
              <a:t>10x</a:t>
            </a:r>
          </a:p>
          <a:p>
            <a:r>
              <a:rPr lang="en-US" dirty="0"/>
              <a:t>Mismatch less severe compared </a:t>
            </a:r>
            <a:br>
              <a:rPr lang="en-US" dirty="0"/>
            </a:br>
            <a:r>
              <a:rPr lang="en-US" dirty="0"/>
              <a:t>to range of </a:t>
            </a:r>
            <a:r>
              <a:rPr lang="en-US" b="1" i="1" dirty="0"/>
              <a:t>T</a:t>
            </a:r>
            <a:r>
              <a:rPr lang="en-US" dirty="0"/>
              <a:t> observations</a:t>
            </a:r>
          </a:p>
          <a:p>
            <a:pPr lvl="1"/>
            <a:r>
              <a:rPr lang="en-US" dirty="0"/>
              <a:t>Measured </a:t>
            </a:r>
            <a:r>
              <a:rPr lang="en-US" b="1" i="1" dirty="0"/>
              <a:t>T</a:t>
            </a:r>
            <a:r>
              <a:rPr lang="en-US" dirty="0"/>
              <a:t> spans, </a:t>
            </a:r>
            <a:br>
              <a:rPr lang="en-US" dirty="0"/>
            </a:br>
            <a:r>
              <a:rPr lang="en-US" dirty="0"/>
              <a:t>10 orders of magnitude</a:t>
            </a:r>
          </a:p>
          <a:p>
            <a:r>
              <a:rPr lang="en-US" dirty="0"/>
              <a:t>Sample DVRFS.v2,</a:t>
            </a:r>
            <a:br>
              <a:rPr lang="en-US" dirty="0"/>
            </a:br>
            <a:r>
              <a:rPr lang="en-US" b="1" i="1" dirty="0"/>
              <a:t>T</a:t>
            </a:r>
            <a:r>
              <a:rPr lang="en-US" dirty="0"/>
              <a:t> not used in calibration</a:t>
            </a:r>
          </a:p>
          <a:p>
            <a:pPr lvl="1"/>
            <a:r>
              <a:rPr lang="en-US" dirty="0"/>
              <a:t>Marked misfit for low transmissivities,</a:t>
            </a:r>
            <a:br>
              <a:rPr lang="en-US" dirty="0"/>
            </a:br>
            <a:r>
              <a:rPr lang="en-US" b="1" i="1" dirty="0"/>
              <a:t>T</a:t>
            </a:r>
            <a:r>
              <a:rPr lang="en-US" dirty="0"/>
              <a:t> less than 100 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</a:t>
            </a:r>
            <a:endParaRPr lang="en-US" dirty="0"/>
          </a:p>
          <a:p>
            <a:pPr lvl="1"/>
            <a:endParaRPr lang="en-US" b="1" dirty="0"/>
          </a:p>
        </p:txBody>
      </p:sp>
      <p:grpSp>
        <p:nvGrpSpPr>
          <p:cNvPr id="4" name="NV locator small">
            <a:extLst>
              <a:ext uri="{FF2B5EF4-FFF2-40B4-BE49-F238E27FC236}">
                <a16:creationId xmlns:a16="http://schemas.microsoft.com/office/drawing/2014/main" id="{40550DDB-B065-F3C1-1CFB-6FB119D06228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25F6B049-9772-6DF5-A5A6-F81B0563B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NNSS">
              <a:extLst>
                <a:ext uri="{FF2B5EF4-FFF2-40B4-BE49-F238E27FC236}">
                  <a16:creationId xmlns:a16="http://schemas.microsoft.com/office/drawing/2014/main" id="{85CE8E57-9FDA-E9CE-7086-6C017DC8D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YuccaFlat">
              <a:extLst>
                <a:ext uri="{FF2B5EF4-FFF2-40B4-BE49-F238E27FC236}">
                  <a16:creationId xmlns:a16="http://schemas.microsoft.com/office/drawing/2014/main" id="{5CCE1C2E-1541-0AAE-5AB8-71ECACF6F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GW basin">
              <a:extLst>
                <a:ext uri="{FF2B5EF4-FFF2-40B4-BE49-F238E27FC236}">
                  <a16:creationId xmlns:a16="http://schemas.microsoft.com/office/drawing/2014/main" id="{0745B3F4-CC50-7FF8-6244-8B24F1302B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47022551"/>
      </p:ext>
    </p:extLst>
  </p:cSld>
  <p:clrMapOvr>
    <a:masterClrMapping/>
  </p:clrMapOvr>
  <p:transition advTm="57624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Transmissivity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814" y="1766807"/>
            <a:ext cx="5510395" cy="4845008"/>
          </a:xfrm>
        </p:spPr>
        <p:txBody>
          <a:bodyPr/>
          <a:lstStyle/>
          <a:p>
            <a:r>
              <a:rPr lang="en-US" sz="2800" dirty="0"/>
              <a:t>Many </a:t>
            </a:r>
            <a:r>
              <a:rPr lang="en-US" sz="2800" b="1" i="1" dirty="0"/>
              <a:t>T</a:t>
            </a:r>
            <a:r>
              <a:rPr lang="en-US" sz="2800" dirty="0"/>
              <a:t> estimates at NNSS</a:t>
            </a:r>
          </a:p>
          <a:p>
            <a:pPr lvl="1"/>
            <a:r>
              <a:rPr lang="en-US" dirty="0"/>
              <a:t>Investigated big volumes beneath Pahute Mesa &amp; Yucca Flat</a:t>
            </a:r>
          </a:p>
          <a:p>
            <a:pPr lvl="1"/>
            <a:r>
              <a:rPr lang="en-US" dirty="0"/>
              <a:t>Mysteries remain </a:t>
            </a:r>
            <a:br>
              <a:rPr lang="en-US" dirty="0"/>
            </a:br>
            <a:r>
              <a:rPr lang="en-US" dirty="0"/>
              <a:t>north of Yucca Mountain</a:t>
            </a:r>
          </a:p>
          <a:p>
            <a:r>
              <a:rPr lang="en-US" dirty="0"/>
              <a:t>Structures beneath Yucca Flat identified problems with complex volume sampling</a:t>
            </a:r>
          </a:p>
        </p:txBody>
      </p:sp>
      <p:pic>
        <p:nvPicPr>
          <p:cNvPr id="22" name="T-ma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209" y="1262184"/>
            <a:ext cx="6329877" cy="5486400"/>
          </a:xfrm>
          <a:prstGeom prst="rect">
            <a:avLst/>
          </a:prstGeom>
        </p:spPr>
      </p:pic>
      <p:pic>
        <p:nvPicPr>
          <p:cNvPr id="23" name="Plan sample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020" y="1262184"/>
            <a:ext cx="6350254" cy="5486400"/>
          </a:xfrm>
          <a:prstGeom prst="rect">
            <a:avLst/>
          </a:prstGeom>
        </p:spPr>
      </p:pic>
      <p:sp>
        <p:nvSpPr>
          <p:cNvPr id="4" name="PM label">
            <a:extLst>
              <a:ext uri="{FF2B5EF4-FFF2-40B4-BE49-F238E27FC236}">
                <a16:creationId xmlns:a16="http://schemas.microsoft.com/office/drawing/2014/main" id="{45B1D9E1-1E2A-CE58-86CC-87BA4B865D5D}"/>
              </a:ext>
            </a:extLst>
          </p:cNvPr>
          <p:cNvSpPr txBox="1"/>
          <p:nvPr/>
        </p:nvSpPr>
        <p:spPr>
          <a:xfrm>
            <a:off x="7751422" y="3182778"/>
            <a:ext cx="719812" cy="49244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36576" tIns="0" rIns="0" bIns="0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Pahute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  <a:latin typeface="Arial"/>
                <a:cs typeface="Arial"/>
              </a:rPr>
              <a:t>Mesa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5" name="YF label">
            <a:extLst>
              <a:ext uri="{FF2B5EF4-FFF2-40B4-BE49-F238E27FC236}">
                <a16:creationId xmlns:a16="http://schemas.microsoft.com/office/drawing/2014/main" id="{704DF4D3-9B6D-2848-F806-980055CD5F62}"/>
              </a:ext>
            </a:extLst>
          </p:cNvPr>
          <p:cNvSpPr txBox="1"/>
          <p:nvPr/>
        </p:nvSpPr>
        <p:spPr>
          <a:xfrm>
            <a:off x="9788703" y="5919424"/>
            <a:ext cx="628314" cy="49244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36576" tIns="0" rIns="0" bIns="0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Yucca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  <a:latin typeface="Arial"/>
                <a:cs typeface="Arial"/>
              </a:rPr>
              <a:t>Flat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6" name="N of YM label">
            <a:extLst>
              <a:ext uri="{FF2B5EF4-FFF2-40B4-BE49-F238E27FC236}">
                <a16:creationId xmlns:a16="http://schemas.microsoft.com/office/drawing/2014/main" id="{DFB15110-6149-F72D-A4AF-413C565B82E6}"/>
              </a:ext>
            </a:extLst>
          </p:cNvPr>
          <p:cNvSpPr txBox="1"/>
          <p:nvPr/>
        </p:nvSpPr>
        <p:spPr>
          <a:xfrm>
            <a:off x="7463059" y="4964753"/>
            <a:ext cx="1598130" cy="49244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36576" tIns="0" rIns="0" bIns="0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North of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Yucca Mountain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020" y="1262184"/>
            <a:ext cx="6350254" cy="54864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020" y="1262184"/>
            <a:ext cx="6350254" cy="54864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020" y="1262184"/>
            <a:ext cx="6350254" cy="54864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020" y="1262184"/>
            <a:ext cx="6350254" cy="54864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020" y="1262184"/>
            <a:ext cx="6350254" cy="54864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020" y="1262184"/>
            <a:ext cx="6350254" cy="54864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020" y="1262184"/>
            <a:ext cx="6350254" cy="5486400"/>
          </a:xfrm>
          <a:prstGeom prst="rect">
            <a:avLst/>
          </a:prstGeom>
        </p:spPr>
      </p:pic>
      <p:cxnSp>
        <p:nvCxnSpPr>
          <p:cNvPr id="31" name="Straight Connector 30"/>
          <p:cNvCxnSpPr/>
          <p:nvPr/>
        </p:nvCxnSpPr>
        <p:spPr>
          <a:xfrm flipV="1">
            <a:off x="6987922" y="2548378"/>
            <a:ext cx="3356386" cy="677732"/>
          </a:xfrm>
          <a:prstGeom prst="line">
            <a:avLst/>
          </a:prstGeom>
          <a:ln w="76200">
            <a:solidFill>
              <a:srgbClr val="FFDA6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Little NV">
            <a:extLst>
              <a:ext uri="{FF2B5EF4-FFF2-40B4-BE49-F238E27FC236}">
                <a16:creationId xmlns:a16="http://schemas.microsoft.com/office/drawing/2014/main" id="{CE4F1621-1329-ADD8-32FC-D372E40083DA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0" y="27432"/>
            <a:ext cx="679850" cy="1005840"/>
            <a:chOff x="9056688" y="1771650"/>
            <a:chExt cx="890588" cy="13176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AF10C60B-A2D1-739F-6CBE-5001CCC5F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771650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E0EE7F4B-ABDA-D85C-672D-F716124AC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338" y="2646363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0 h 96"/>
                <a:gd name="T66" fmla="*/ 2 w 64"/>
                <a:gd name="T67" fmla="*/ 8 h 96"/>
                <a:gd name="T68" fmla="*/ 0 w 64"/>
                <a:gd name="T69" fmla="*/ 5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3 h 96"/>
                <a:gd name="T76" fmla="*/ 11 w 64"/>
                <a:gd name="T77" fmla="*/ 3 h 96"/>
                <a:gd name="T78" fmla="*/ 15 w 64"/>
                <a:gd name="T79" fmla="*/ 3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4 h 96"/>
                <a:gd name="T92" fmla="*/ 39 w 64"/>
                <a:gd name="T93" fmla="*/ 6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1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5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77DF6AA9-318D-962B-1996-11423270F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0726" y="2668588"/>
              <a:ext cx="50800" cy="65087"/>
            </a:xfrm>
            <a:custGeom>
              <a:avLst/>
              <a:gdLst>
                <a:gd name="T0" fmla="*/ 4 w 32"/>
                <a:gd name="T1" fmla="*/ 10 h 41"/>
                <a:gd name="T2" fmla="*/ 4 w 32"/>
                <a:gd name="T3" fmla="*/ 13 h 41"/>
                <a:gd name="T4" fmla="*/ 3 w 32"/>
                <a:gd name="T5" fmla="*/ 16 h 41"/>
                <a:gd name="T6" fmla="*/ 3 w 32"/>
                <a:gd name="T7" fmla="*/ 20 h 41"/>
                <a:gd name="T8" fmla="*/ 0 w 32"/>
                <a:gd name="T9" fmla="*/ 20 h 41"/>
                <a:gd name="T10" fmla="*/ 0 w 32"/>
                <a:gd name="T11" fmla="*/ 24 h 41"/>
                <a:gd name="T12" fmla="*/ 3 w 32"/>
                <a:gd name="T13" fmla="*/ 25 h 41"/>
                <a:gd name="T14" fmla="*/ 2 w 32"/>
                <a:gd name="T15" fmla="*/ 28 h 41"/>
                <a:gd name="T16" fmla="*/ 4 w 32"/>
                <a:gd name="T17" fmla="*/ 29 h 41"/>
                <a:gd name="T18" fmla="*/ 6 w 32"/>
                <a:gd name="T19" fmla="*/ 30 h 41"/>
                <a:gd name="T20" fmla="*/ 7 w 32"/>
                <a:gd name="T21" fmla="*/ 31 h 41"/>
                <a:gd name="T22" fmla="*/ 8 w 32"/>
                <a:gd name="T23" fmla="*/ 32 h 41"/>
                <a:gd name="T24" fmla="*/ 9 w 32"/>
                <a:gd name="T25" fmla="*/ 35 h 41"/>
                <a:gd name="T26" fmla="*/ 11 w 32"/>
                <a:gd name="T27" fmla="*/ 36 h 41"/>
                <a:gd name="T28" fmla="*/ 12 w 32"/>
                <a:gd name="T29" fmla="*/ 37 h 41"/>
                <a:gd name="T30" fmla="*/ 13 w 32"/>
                <a:gd name="T31" fmla="*/ 38 h 41"/>
                <a:gd name="T32" fmla="*/ 14 w 32"/>
                <a:gd name="T33" fmla="*/ 39 h 41"/>
                <a:gd name="T34" fmla="*/ 17 w 32"/>
                <a:gd name="T35" fmla="*/ 39 h 41"/>
                <a:gd name="T36" fmla="*/ 20 w 32"/>
                <a:gd name="T37" fmla="*/ 39 h 41"/>
                <a:gd name="T38" fmla="*/ 22 w 32"/>
                <a:gd name="T39" fmla="*/ 41 h 41"/>
                <a:gd name="T40" fmla="*/ 25 w 32"/>
                <a:gd name="T41" fmla="*/ 41 h 41"/>
                <a:gd name="T42" fmla="*/ 28 w 32"/>
                <a:gd name="T43" fmla="*/ 40 h 41"/>
                <a:gd name="T44" fmla="*/ 29 w 32"/>
                <a:gd name="T45" fmla="*/ 40 h 41"/>
                <a:gd name="T46" fmla="*/ 31 w 32"/>
                <a:gd name="T47" fmla="*/ 38 h 41"/>
                <a:gd name="T48" fmla="*/ 30 w 32"/>
                <a:gd name="T49" fmla="*/ 37 h 41"/>
                <a:gd name="T50" fmla="*/ 30 w 32"/>
                <a:gd name="T51" fmla="*/ 34 h 41"/>
                <a:gd name="T52" fmla="*/ 29 w 32"/>
                <a:gd name="T53" fmla="*/ 32 h 41"/>
                <a:gd name="T54" fmla="*/ 29 w 32"/>
                <a:gd name="T55" fmla="*/ 30 h 41"/>
                <a:gd name="T56" fmla="*/ 29 w 32"/>
                <a:gd name="T57" fmla="*/ 28 h 41"/>
                <a:gd name="T58" fmla="*/ 28 w 32"/>
                <a:gd name="T59" fmla="*/ 26 h 41"/>
                <a:gd name="T60" fmla="*/ 29 w 32"/>
                <a:gd name="T61" fmla="*/ 24 h 41"/>
                <a:gd name="T62" fmla="*/ 30 w 32"/>
                <a:gd name="T63" fmla="*/ 22 h 41"/>
                <a:gd name="T64" fmla="*/ 30 w 32"/>
                <a:gd name="T65" fmla="*/ 20 h 41"/>
                <a:gd name="T66" fmla="*/ 30 w 32"/>
                <a:gd name="T67" fmla="*/ 18 h 41"/>
                <a:gd name="T68" fmla="*/ 31 w 32"/>
                <a:gd name="T69" fmla="*/ 16 h 41"/>
                <a:gd name="T70" fmla="*/ 31 w 32"/>
                <a:gd name="T71" fmla="*/ 14 h 41"/>
                <a:gd name="T72" fmla="*/ 30 w 32"/>
                <a:gd name="T73" fmla="*/ 13 h 41"/>
                <a:gd name="T74" fmla="*/ 28 w 32"/>
                <a:gd name="T75" fmla="*/ 13 h 41"/>
                <a:gd name="T76" fmla="*/ 27 w 32"/>
                <a:gd name="T77" fmla="*/ 12 h 41"/>
                <a:gd name="T78" fmla="*/ 26 w 32"/>
                <a:gd name="T79" fmla="*/ 9 h 41"/>
                <a:gd name="T80" fmla="*/ 23 w 32"/>
                <a:gd name="T81" fmla="*/ 7 h 41"/>
                <a:gd name="T82" fmla="*/ 22 w 32"/>
                <a:gd name="T83" fmla="*/ 5 h 41"/>
                <a:gd name="T84" fmla="*/ 21 w 32"/>
                <a:gd name="T85" fmla="*/ 3 h 41"/>
                <a:gd name="T86" fmla="*/ 20 w 32"/>
                <a:gd name="T87" fmla="*/ 1 h 41"/>
                <a:gd name="T88" fmla="*/ 19 w 32"/>
                <a:gd name="T89" fmla="*/ 1 h 41"/>
                <a:gd name="T90" fmla="*/ 16 w 32"/>
                <a:gd name="T91" fmla="*/ 1 h 41"/>
                <a:gd name="T92" fmla="*/ 14 w 32"/>
                <a:gd name="T93" fmla="*/ 0 h 41"/>
                <a:gd name="T94" fmla="*/ 13 w 32"/>
                <a:gd name="T95" fmla="*/ 1 h 41"/>
                <a:gd name="T96" fmla="*/ 11 w 32"/>
                <a:gd name="T97" fmla="*/ 2 h 41"/>
                <a:gd name="T98" fmla="*/ 10 w 32"/>
                <a:gd name="T99" fmla="*/ 1 h 41"/>
                <a:gd name="T100" fmla="*/ 8 w 32"/>
                <a:gd name="T101" fmla="*/ 0 h 41"/>
                <a:gd name="T102" fmla="*/ 7 w 32"/>
                <a:gd name="T103" fmla="*/ 1 h 41"/>
                <a:gd name="T104" fmla="*/ 5 w 32"/>
                <a:gd name="T105" fmla="*/ 2 h 41"/>
                <a:gd name="T106" fmla="*/ 6 w 32"/>
                <a:gd name="T107" fmla="*/ 4 h 41"/>
                <a:gd name="T108" fmla="*/ 4 w 32"/>
                <a:gd name="T109" fmla="*/ 6 h 41"/>
                <a:gd name="T110" fmla="*/ 2 w 32"/>
                <a:gd name="T111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41">
                  <a:moveTo>
                    <a:pt x="2" y="8"/>
                  </a:moveTo>
                  <a:lnTo>
                    <a:pt x="2" y="9"/>
                  </a:lnTo>
                  <a:lnTo>
                    <a:pt x="3" y="9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4" y="15"/>
                  </a:lnTo>
                  <a:lnTo>
                    <a:pt x="3" y="16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4" y="19"/>
                  </a:lnTo>
                  <a:lnTo>
                    <a:pt x="3" y="20"/>
                  </a:lnTo>
                  <a:lnTo>
                    <a:pt x="2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1" y="23"/>
                  </a:lnTo>
                  <a:lnTo>
                    <a:pt x="0" y="24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10" y="36"/>
                  </a:lnTo>
                  <a:lnTo>
                    <a:pt x="10" y="35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6" y="39"/>
                  </a:lnTo>
                  <a:lnTo>
                    <a:pt x="17" y="39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19" y="39"/>
                  </a:lnTo>
                  <a:lnTo>
                    <a:pt x="20" y="39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23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1"/>
                  </a:lnTo>
                  <a:lnTo>
                    <a:pt x="26" y="41"/>
                  </a:lnTo>
                  <a:lnTo>
                    <a:pt x="26" y="40"/>
                  </a:lnTo>
                  <a:lnTo>
                    <a:pt x="27" y="40"/>
                  </a:lnTo>
                  <a:lnTo>
                    <a:pt x="28" y="40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29" y="41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29" y="32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3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9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1"/>
                  </a:lnTo>
                  <a:lnTo>
                    <a:pt x="27" y="10"/>
                  </a:lnTo>
                  <a:lnTo>
                    <a:pt x="26" y="10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5" y="8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65564997"/>
      </p:ext>
    </p:extLst>
  </p:cSld>
  <p:clrMapOvr>
    <a:masterClrMapping/>
  </p:clrMapOvr>
  <p:transition advTm="57624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326286" y="1207008"/>
            <a:ext cx="5779008" cy="5656724"/>
            <a:chOff x="6326286" y="1207008"/>
            <a:chExt cx="5779008" cy="5656724"/>
          </a:xfrm>
        </p:grpSpPr>
        <p:sp>
          <p:nvSpPr>
            <p:cNvPr id="39" name="Rectangle 38"/>
            <p:cNvSpPr/>
            <p:nvPr/>
          </p:nvSpPr>
          <p:spPr bwMode="auto">
            <a:xfrm>
              <a:off x="6326286" y="1207008"/>
              <a:ext cx="5779008" cy="182880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6286" y="1261351"/>
              <a:ext cx="5778035" cy="5486400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6326286" y="6680852"/>
              <a:ext cx="5779008" cy="18288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noAutofit/>
            </a:bodyPr>
            <a:lstStyle/>
            <a:p>
              <a:pPr algn="r"/>
              <a:r>
                <a:rPr lang="en-US" sz="1100" dirty="0">
                  <a:latin typeface="Arial" pitchFamily="34" charset="0"/>
                  <a:cs typeface="Arial" pitchFamily="34" charset="0"/>
                </a:rPr>
                <a:t>(Modified from </a:t>
              </a:r>
              <a:r>
                <a:rPr lang="en-US" sz="1100" dirty="0">
                  <a:latin typeface="Arial" pitchFamily="34" charset="0"/>
                  <a:cs typeface="Arial" pitchFamily="34" charset="0"/>
                  <a:hlinkClick r:id="rId4"/>
                </a:rPr>
                <a:t>Fenelon, </a:t>
              </a:r>
              <a:r>
                <a:rPr lang="en-US" sz="1100" i="1" dirty="0">
                  <a:latin typeface="Arial" pitchFamily="34" charset="0"/>
                  <a:cs typeface="Arial" pitchFamily="34" charset="0"/>
                  <a:hlinkClick r:id="rId4"/>
                </a:rPr>
                <a:t>et al,</a:t>
              </a:r>
              <a:r>
                <a:rPr lang="en-US" sz="1100" dirty="0">
                  <a:latin typeface="Arial" pitchFamily="34" charset="0"/>
                  <a:cs typeface="Arial" pitchFamily="34" charset="0"/>
                  <a:hlinkClick r:id="rId4"/>
                </a:rPr>
                <a:t> 2012</a:t>
              </a:r>
              <a:r>
                <a:rPr lang="en-US" sz="1100" dirty="0">
                  <a:latin typeface="Arial" pitchFamily="34" charset="0"/>
                  <a:cs typeface="Arial" pitchFamily="34" charset="0"/>
                </a:rPr>
                <a:t>)   </a:t>
              </a: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7044977" y="1264999"/>
              <a:ext cx="4941717" cy="5381945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0709150" y="2718423"/>
            <a:ext cx="548640" cy="296311"/>
            <a:chOff x="5354546" y="2979967"/>
            <a:chExt cx="548640" cy="296311"/>
          </a:xfrm>
        </p:grpSpPr>
        <p:cxnSp>
          <p:nvCxnSpPr>
            <p:cNvPr id="23" name="Straight Connector 22"/>
            <p:cNvCxnSpPr/>
            <p:nvPr/>
          </p:nvCxnSpPr>
          <p:spPr bwMode="auto">
            <a:xfrm>
              <a:off x="5354546" y="3276278"/>
              <a:ext cx="548640" cy="0"/>
            </a:xfrm>
            <a:prstGeom prst="line">
              <a:avLst/>
            </a:prstGeom>
            <a:noFill/>
            <a:ln w="349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4" name="Isosceles Triangle 23"/>
            <p:cNvSpPr>
              <a:spLocks noChangeAspect="1"/>
            </p:cNvSpPr>
            <p:nvPr/>
          </p:nvSpPr>
          <p:spPr bwMode="auto">
            <a:xfrm flipV="1">
              <a:off x="5469760" y="2979967"/>
              <a:ext cx="318212" cy="274320"/>
            </a:xfrm>
            <a:prstGeom prst="triangle">
              <a:avLst/>
            </a:prstGeom>
            <a:solidFill>
              <a:srgbClr val="00B0F0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Compare Correctly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420" y="1188720"/>
            <a:ext cx="6174436" cy="5577840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Strong contrasts in permeability</a:t>
            </a:r>
          </a:p>
          <a:p>
            <a:pPr lvl="1"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Overlying tuffs impermeable</a:t>
            </a:r>
          </a:p>
          <a:p>
            <a:pPr lvl="1"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Carbonate rocks transmissive</a:t>
            </a:r>
          </a:p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Wells registered at water table</a:t>
            </a:r>
          </a:p>
          <a:p>
            <a:pPr lvl="1"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Mapped water table is model top</a:t>
            </a:r>
          </a:p>
          <a:p>
            <a:pPr lvl="1"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Mapping imperfect</a:t>
            </a:r>
          </a:p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Need to correct observation</a:t>
            </a:r>
          </a:p>
          <a:p>
            <a:pPr lvl="1"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Revise model top or,</a:t>
            </a:r>
          </a:p>
          <a:p>
            <a:pPr lvl="1"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Move sample volume</a:t>
            </a:r>
          </a:p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Assign field transmissivity to conceptually same layers for comparison to simulated </a:t>
            </a:r>
            <a:r>
              <a:rPr lang="en-US" b="1" i="1" dirty="0"/>
              <a:t>T</a:t>
            </a:r>
          </a:p>
        </p:txBody>
      </p:sp>
      <p:sp>
        <p:nvSpPr>
          <p:cNvPr id="12" name="TextBox 11"/>
          <p:cNvSpPr txBox="1"/>
          <p:nvPr/>
        </p:nvSpPr>
        <p:spPr>
          <a:xfrm rot="21013728">
            <a:off x="8054183" y="3971214"/>
            <a:ext cx="11063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Arial" pitchFamily="34" charset="0"/>
                <a:cs typeface="Arial" pitchFamily="34" charset="0"/>
              </a:rPr>
              <a:t>T &lt; 1 ft²/d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994838" y="3364053"/>
            <a:ext cx="5109750" cy="1992945"/>
            <a:chOff x="6994838" y="3364053"/>
            <a:chExt cx="5109750" cy="1992945"/>
          </a:xfrm>
        </p:grpSpPr>
        <p:grpSp>
          <p:nvGrpSpPr>
            <p:cNvPr id="4" name="Group 3"/>
            <p:cNvGrpSpPr/>
            <p:nvPr/>
          </p:nvGrpSpPr>
          <p:grpSpPr>
            <a:xfrm>
              <a:off x="6994838" y="3364053"/>
              <a:ext cx="5109750" cy="1992945"/>
              <a:chOff x="6994838" y="3364053"/>
              <a:chExt cx="5109750" cy="1992945"/>
            </a:xfrm>
          </p:grpSpPr>
          <p:sp>
            <p:nvSpPr>
              <p:cNvPr id="6" name="Freeform 5"/>
              <p:cNvSpPr/>
              <p:nvPr/>
            </p:nvSpPr>
            <p:spPr bwMode="auto">
              <a:xfrm>
                <a:off x="6994838" y="4179704"/>
                <a:ext cx="5056742" cy="661012"/>
              </a:xfrm>
              <a:custGeom>
                <a:avLst/>
                <a:gdLst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8" fmla="*/ 4792337 w 5056742"/>
                  <a:gd name="connsiteY8" fmla="*/ 132203 h 661012"/>
                  <a:gd name="connsiteX9" fmla="*/ 4792337 w 5056742"/>
                  <a:gd name="connsiteY9" fmla="*/ 132203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8" fmla="*/ 4792337 w 5056742"/>
                  <a:gd name="connsiteY8" fmla="*/ 132203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0" fmla="*/ 0 w 5127465"/>
                  <a:gd name="connsiteY0" fmla="*/ 528810 h 661012"/>
                  <a:gd name="connsiteX1" fmla="*/ 2842351 w 5127465"/>
                  <a:gd name="connsiteY1" fmla="*/ 0 h 661012"/>
                  <a:gd name="connsiteX2" fmla="*/ 2974554 w 5127465"/>
                  <a:gd name="connsiteY2" fmla="*/ 495759 h 661012"/>
                  <a:gd name="connsiteX3" fmla="*/ 3734718 w 5127465"/>
                  <a:gd name="connsiteY3" fmla="*/ 429658 h 661012"/>
                  <a:gd name="connsiteX4" fmla="*/ 3800819 w 5127465"/>
                  <a:gd name="connsiteY4" fmla="*/ 661012 h 661012"/>
                  <a:gd name="connsiteX5" fmla="*/ 5056742 w 5127465"/>
                  <a:gd name="connsiteY5" fmla="*/ 396607 h 661012"/>
                  <a:gd name="connsiteX6" fmla="*/ 4957590 w 5127465"/>
                  <a:gd name="connsiteY6" fmla="*/ 231354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56742" h="661012">
                    <a:moveTo>
                      <a:pt x="0" y="528810"/>
                    </a:moveTo>
                    <a:lnTo>
                      <a:pt x="2842351" y="0"/>
                    </a:lnTo>
                    <a:lnTo>
                      <a:pt x="2974554" y="495759"/>
                    </a:lnTo>
                    <a:lnTo>
                      <a:pt x="3734718" y="429658"/>
                    </a:lnTo>
                    <a:lnTo>
                      <a:pt x="3800819" y="661012"/>
                    </a:lnTo>
                    <a:cubicBezTo>
                      <a:pt x="4219460" y="572877"/>
                      <a:pt x="4863947" y="468217"/>
                      <a:pt x="5056742" y="396607"/>
                    </a:cubicBezTo>
                  </a:path>
                </a:pathLst>
              </a:custGeom>
              <a:noFill/>
              <a:ln w="34925" cap="flat" cmpd="sng" algn="ctr">
                <a:solidFill>
                  <a:schemeClr val="bg1">
                    <a:lumMod val="50000"/>
                  </a:schemeClr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 bwMode="auto">
              <a:xfrm>
                <a:off x="7047846" y="4662455"/>
                <a:ext cx="5056742" cy="694543"/>
              </a:xfrm>
              <a:custGeom>
                <a:avLst/>
                <a:gdLst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8" fmla="*/ 4792337 w 5056742"/>
                  <a:gd name="connsiteY8" fmla="*/ 132203 h 661012"/>
                  <a:gd name="connsiteX9" fmla="*/ 4792337 w 5056742"/>
                  <a:gd name="connsiteY9" fmla="*/ 132203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8" fmla="*/ 4792337 w 5056742"/>
                  <a:gd name="connsiteY8" fmla="*/ 132203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0" fmla="*/ 0 w 5127465"/>
                  <a:gd name="connsiteY0" fmla="*/ 528810 h 661012"/>
                  <a:gd name="connsiteX1" fmla="*/ 2842351 w 5127465"/>
                  <a:gd name="connsiteY1" fmla="*/ 0 h 661012"/>
                  <a:gd name="connsiteX2" fmla="*/ 2974554 w 5127465"/>
                  <a:gd name="connsiteY2" fmla="*/ 495759 h 661012"/>
                  <a:gd name="connsiteX3" fmla="*/ 3734718 w 5127465"/>
                  <a:gd name="connsiteY3" fmla="*/ 429658 h 661012"/>
                  <a:gd name="connsiteX4" fmla="*/ 3800819 w 5127465"/>
                  <a:gd name="connsiteY4" fmla="*/ 661012 h 661012"/>
                  <a:gd name="connsiteX5" fmla="*/ 5056742 w 5127465"/>
                  <a:gd name="connsiteY5" fmla="*/ 396607 h 661012"/>
                  <a:gd name="connsiteX6" fmla="*/ 4957590 w 5127465"/>
                  <a:gd name="connsiteY6" fmla="*/ 231354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800819 w 5056742"/>
                  <a:gd name="connsiteY3" fmla="*/ 661012 h 661012"/>
                  <a:gd name="connsiteX4" fmla="*/ 5056742 w 5056742"/>
                  <a:gd name="connsiteY4" fmla="*/ 396607 h 661012"/>
                  <a:gd name="connsiteX0" fmla="*/ 0 w 5056742"/>
                  <a:gd name="connsiteY0" fmla="*/ 528810 h 528810"/>
                  <a:gd name="connsiteX1" fmla="*/ 2842351 w 5056742"/>
                  <a:gd name="connsiteY1" fmla="*/ 0 h 528810"/>
                  <a:gd name="connsiteX2" fmla="*/ 2974554 w 5056742"/>
                  <a:gd name="connsiteY2" fmla="*/ 495759 h 528810"/>
                  <a:gd name="connsiteX3" fmla="*/ 5056742 w 5056742"/>
                  <a:gd name="connsiteY3" fmla="*/ 396607 h 528810"/>
                  <a:gd name="connsiteX0" fmla="*/ 0 w 5056742"/>
                  <a:gd name="connsiteY0" fmla="*/ 528810 h 674903"/>
                  <a:gd name="connsiteX1" fmla="*/ 2842351 w 5056742"/>
                  <a:gd name="connsiteY1" fmla="*/ 0 h 674903"/>
                  <a:gd name="connsiteX2" fmla="*/ 2974554 w 5056742"/>
                  <a:gd name="connsiteY2" fmla="*/ 495759 h 674903"/>
                  <a:gd name="connsiteX3" fmla="*/ 5056742 w 5056742"/>
                  <a:gd name="connsiteY3" fmla="*/ 674903 h 674903"/>
                  <a:gd name="connsiteX0" fmla="*/ 0 w 5056742"/>
                  <a:gd name="connsiteY0" fmla="*/ 528810 h 734299"/>
                  <a:gd name="connsiteX1" fmla="*/ 2842351 w 5056742"/>
                  <a:gd name="connsiteY1" fmla="*/ 0 h 734299"/>
                  <a:gd name="connsiteX2" fmla="*/ 3133580 w 5056742"/>
                  <a:gd name="connsiteY2" fmla="*/ 734299 h 734299"/>
                  <a:gd name="connsiteX3" fmla="*/ 5056742 w 5056742"/>
                  <a:gd name="connsiteY3" fmla="*/ 674903 h 734299"/>
                  <a:gd name="connsiteX0" fmla="*/ 0 w 5056742"/>
                  <a:gd name="connsiteY0" fmla="*/ 489054 h 694543"/>
                  <a:gd name="connsiteX1" fmla="*/ 2921864 w 5056742"/>
                  <a:gd name="connsiteY1" fmla="*/ 0 h 694543"/>
                  <a:gd name="connsiteX2" fmla="*/ 3133580 w 5056742"/>
                  <a:gd name="connsiteY2" fmla="*/ 694543 h 694543"/>
                  <a:gd name="connsiteX3" fmla="*/ 5056742 w 5056742"/>
                  <a:gd name="connsiteY3" fmla="*/ 635147 h 694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56742" h="694543">
                    <a:moveTo>
                      <a:pt x="0" y="489054"/>
                    </a:moveTo>
                    <a:lnTo>
                      <a:pt x="2921864" y="0"/>
                    </a:lnTo>
                    <a:lnTo>
                      <a:pt x="3133580" y="694543"/>
                    </a:lnTo>
                    <a:lnTo>
                      <a:pt x="5056742" y="635147"/>
                    </a:lnTo>
                  </a:path>
                </a:pathLst>
              </a:custGeom>
              <a:noFill/>
              <a:ln w="34925" cap="flat" cmpd="sng" algn="ctr">
                <a:solidFill>
                  <a:schemeClr val="bg1">
                    <a:lumMod val="50000"/>
                  </a:schemeClr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 bwMode="auto">
              <a:xfrm>
                <a:off x="7008090" y="3364053"/>
                <a:ext cx="4985128" cy="218899"/>
              </a:xfrm>
              <a:custGeom>
                <a:avLst/>
                <a:gdLst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8" fmla="*/ 4792337 w 5056742"/>
                  <a:gd name="connsiteY8" fmla="*/ 132203 h 661012"/>
                  <a:gd name="connsiteX9" fmla="*/ 4792337 w 5056742"/>
                  <a:gd name="connsiteY9" fmla="*/ 132203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8" fmla="*/ 4792337 w 5056742"/>
                  <a:gd name="connsiteY8" fmla="*/ 132203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0" fmla="*/ 0 w 5127465"/>
                  <a:gd name="connsiteY0" fmla="*/ 528810 h 661012"/>
                  <a:gd name="connsiteX1" fmla="*/ 2842351 w 5127465"/>
                  <a:gd name="connsiteY1" fmla="*/ 0 h 661012"/>
                  <a:gd name="connsiteX2" fmla="*/ 2974554 w 5127465"/>
                  <a:gd name="connsiteY2" fmla="*/ 495759 h 661012"/>
                  <a:gd name="connsiteX3" fmla="*/ 3734718 w 5127465"/>
                  <a:gd name="connsiteY3" fmla="*/ 429658 h 661012"/>
                  <a:gd name="connsiteX4" fmla="*/ 3800819 w 5127465"/>
                  <a:gd name="connsiteY4" fmla="*/ 661012 h 661012"/>
                  <a:gd name="connsiteX5" fmla="*/ 5056742 w 5127465"/>
                  <a:gd name="connsiteY5" fmla="*/ 396607 h 661012"/>
                  <a:gd name="connsiteX6" fmla="*/ 4957590 w 5127465"/>
                  <a:gd name="connsiteY6" fmla="*/ 231354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800819 w 5056742"/>
                  <a:gd name="connsiteY3" fmla="*/ 661012 h 661012"/>
                  <a:gd name="connsiteX4" fmla="*/ 5056742 w 5056742"/>
                  <a:gd name="connsiteY4" fmla="*/ 396607 h 661012"/>
                  <a:gd name="connsiteX0" fmla="*/ 0 w 5056742"/>
                  <a:gd name="connsiteY0" fmla="*/ 528810 h 528810"/>
                  <a:gd name="connsiteX1" fmla="*/ 2842351 w 5056742"/>
                  <a:gd name="connsiteY1" fmla="*/ 0 h 528810"/>
                  <a:gd name="connsiteX2" fmla="*/ 2974554 w 5056742"/>
                  <a:gd name="connsiteY2" fmla="*/ 495759 h 528810"/>
                  <a:gd name="connsiteX3" fmla="*/ 5056742 w 5056742"/>
                  <a:gd name="connsiteY3" fmla="*/ 396607 h 528810"/>
                  <a:gd name="connsiteX0" fmla="*/ 0 w 5056742"/>
                  <a:gd name="connsiteY0" fmla="*/ 528810 h 674903"/>
                  <a:gd name="connsiteX1" fmla="*/ 2842351 w 5056742"/>
                  <a:gd name="connsiteY1" fmla="*/ 0 h 674903"/>
                  <a:gd name="connsiteX2" fmla="*/ 2974554 w 5056742"/>
                  <a:gd name="connsiteY2" fmla="*/ 495759 h 674903"/>
                  <a:gd name="connsiteX3" fmla="*/ 5056742 w 5056742"/>
                  <a:gd name="connsiteY3" fmla="*/ 674903 h 674903"/>
                  <a:gd name="connsiteX0" fmla="*/ 0 w 5056742"/>
                  <a:gd name="connsiteY0" fmla="*/ 528810 h 734299"/>
                  <a:gd name="connsiteX1" fmla="*/ 2842351 w 5056742"/>
                  <a:gd name="connsiteY1" fmla="*/ 0 h 734299"/>
                  <a:gd name="connsiteX2" fmla="*/ 3133580 w 5056742"/>
                  <a:gd name="connsiteY2" fmla="*/ 734299 h 734299"/>
                  <a:gd name="connsiteX3" fmla="*/ 5056742 w 5056742"/>
                  <a:gd name="connsiteY3" fmla="*/ 674903 h 734299"/>
                  <a:gd name="connsiteX0" fmla="*/ 0 w 5056742"/>
                  <a:gd name="connsiteY0" fmla="*/ 489054 h 694543"/>
                  <a:gd name="connsiteX1" fmla="*/ 2921864 w 5056742"/>
                  <a:gd name="connsiteY1" fmla="*/ 0 h 694543"/>
                  <a:gd name="connsiteX2" fmla="*/ 3133580 w 5056742"/>
                  <a:gd name="connsiteY2" fmla="*/ 694543 h 694543"/>
                  <a:gd name="connsiteX3" fmla="*/ 5056742 w 5056742"/>
                  <a:gd name="connsiteY3" fmla="*/ 635147 h 694543"/>
                  <a:gd name="connsiteX0" fmla="*/ 0 w 5056742"/>
                  <a:gd name="connsiteY0" fmla="*/ 449297 h 654786"/>
                  <a:gd name="connsiteX1" fmla="*/ 2723082 w 5056742"/>
                  <a:gd name="connsiteY1" fmla="*/ 0 h 654786"/>
                  <a:gd name="connsiteX2" fmla="*/ 3133580 w 5056742"/>
                  <a:gd name="connsiteY2" fmla="*/ 654786 h 654786"/>
                  <a:gd name="connsiteX3" fmla="*/ 5056742 w 5056742"/>
                  <a:gd name="connsiteY3" fmla="*/ 595390 h 654786"/>
                  <a:gd name="connsiteX0" fmla="*/ 0 w 5056742"/>
                  <a:gd name="connsiteY0" fmla="*/ 0 h 205489"/>
                  <a:gd name="connsiteX1" fmla="*/ 3133580 w 5056742"/>
                  <a:gd name="connsiteY1" fmla="*/ 205489 h 205489"/>
                  <a:gd name="connsiteX2" fmla="*/ 5056742 w 5056742"/>
                  <a:gd name="connsiteY2" fmla="*/ 146093 h 205489"/>
                  <a:gd name="connsiteX0" fmla="*/ 0 w 5056742"/>
                  <a:gd name="connsiteY0" fmla="*/ 589641 h 735734"/>
                  <a:gd name="connsiteX1" fmla="*/ 3451633 w 5056742"/>
                  <a:gd name="connsiteY1" fmla="*/ 0 h 735734"/>
                  <a:gd name="connsiteX2" fmla="*/ 5056742 w 5056742"/>
                  <a:gd name="connsiteY2" fmla="*/ 735734 h 735734"/>
                  <a:gd name="connsiteX0" fmla="*/ 0 w 5056742"/>
                  <a:gd name="connsiteY0" fmla="*/ 192076 h 735734"/>
                  <a:gd name="connsiteX1" fmla="*/ 3451633 w 5056742"/>
                  <a:gd name="connsiteY1" fmla="*/ 0 h 735734"/>
                  <a:gd name="connsiteX2" fmla="*/ 5056742 w 5056742"/>
                  <a:gd name="connsiteY2" fmla="*/ 735734 h 735734"/>
                  <a:gd name="connsiteX0" fmla="*/ 0 w 5016986"/>
                  <a:gd name="connsiteY0" fmla="*/ 410499 h 410499"/>
                  <a:gd name="connsiteX1" fmla="*/ 3451633 w 5016986"/>
                  <a:gd name="connsiteY1" fmla="*/ 218423 h 410499"/>
                  <a:gd name="connsiteX2" fmla="*/ 5016986 w 5016986"/>
                  <a:gd name="connsiteY2" fmla="*/ 0 h 410499"/>
                  <a:gd name="connsiteX0" fmla="*/ 0 w 5056743"/>
                  <a:gd name="connsiteY0" fmla="*/ 211717 h 218423"/>
                  <a:gd name="connsiteX1" fmla="*/ 3491390 w 5056743"/>
                  <a:gd name="connsiteY1" fmla="*/ 218423 h 218423"/>
                  <a:gd name="connsiteX2" fmla="*/ 5056743 w 5056743"/>
                  <a:gd name="connsiteY2" fmla="*/ 0 h 218423"/>
                  <a:gd name="connsiteX0" fmla="*/ 0 w 5056743"/>
                  <a:gd name="connsiteY0" fmla="*/ 211717 h 211717"/>
                  <a:gd name="connsiteX1" fmla="*/ 2616746 w 5056743"/>
                  <a:gd name="connsiteY1" fmla="*/ 19640 h 211717"/>
                  <a:gd name="connsiteX2" fmla="*/ 5056743 w 5056743"/>
                  <a:gd name="connsiteY2" fmla="*/ 0 h 211717"/>
                  <a:gd name="connsiteX0" fmla="*/ 0 w 5066980"/>
                  <a:gd name="connsiteY0" fmla="*/ 243086 h 243086"/>
                  <a:gd name="connsiteX1" fmla="*/ 2616746 w 5066980"/>
                  <a:gd name="connsiteY1" fmla="*/ 51009 h 243086"/>
                  <a:gd name="connsiteX2" fmla="*/ 5056743 w 5066980"/>
                  <a:gd name="connsiteY2" fmla="*/ 31369 h 243086"/>
                  <a:gd name="connsiteX3" fmla="*/ 3474382 w 5066980"/>
                  <a:gd name="connsiteY3" fmla="*/ 0 h 243086"/>
                  <a:gd name="connsiteX0" fmla="*/ 0 w 5068167"/>
                  <a:gd name="connsiteY0" fmla="*/ 219969 h 219969"/>
                  <a:gd name="connsiteX1" fmla="*/ 2616746 w 5068167"/>
                  <a:gd name="connsiteY1" fmla="*/ 27892 h 219969"/>
                  <a:gd name="connsiteX2" fmla="*/ 5056743 w 5068167"/>
                  <a:gd name="connsiteY2" fmla="*/ 8252 h 219969"/>
                  <a:gd name="connsiteX3" fmla="*/ 3514139 w 5068167"/>
                  <a:gd name="connsiteY3" fmla="*/ 175666 h 219969"/>
                  <a:gd name="connsiteX0" fmla="*/ 0 w 5056743"/>
                  <a:gd name="connsiteY0" fmla="*/ 219969 h 219969"/>
                  <a:gd name="connsiteX1" fmla="*/ 2616746 w 5056743"/>
                  <a:gd name="connsiteY1" fmla="*/ 27892 h 219969"/>
                  <a:gd name="connsiteX2" fmla="*/ 5056743 w 5056743"/>
                  <a:gd name="connsiteY2" fmla="*/ 8252 h 219969"/>
                  <a:gd name="connsiteX0" fmla="*/ 0 w 3506239"/>
                  <a:gd name="connsiteY0" fmla="*/ 192764 h 192764"/>
                  <a:gd name="connsiteX1" fmla="*/ 2616746 w 3506239"/>
                  <a:gd name="connsiteY1" fmla="*/ 687 h 192764"/>
                  <a:gd name="connsiteX2" fmla="*/ 3506239 w 3506239"/>
                  <a:gd name="connsiteY2" fmla="*/ 60560 h 192764"/>
                  <a:gd name="connsiteX0" fmla="*/ 0 w 3574439"/>
                  <a:gd name="connsiteY0" fmla="*/ 192764 h 192764"/>
                  <a:gd name="connsiteX1" fmla="*/ 2616746 w 3574439"/>
                  <a:gd name="connsiteY1" fmla="*/ 687 h 192764"/>
                  <a:gd name="connsiteX2" fmla="*/ 3506239 w 3574439"/>
                  <a:gd name="connsiteY2" fmla="*/ 60560 h 192764"/>
                  <a:gd name="connsiteX3" fmla="*/ 3514137 w 3574439"/>
                  <a:gd name="connsiteY3" fmla="*/ 29191 h 192764"/>
                  <a:gd name="connsiteX0" fmla="*/ 0 w 4985128"/>
                  <a:gd name="connsiteY0" fmla="*/ 192564 h 192564"/>
                  <a:gd name="connsiteX1" fmla="*/ 2616746 w 4985128"/>
                  <a:gd name="connsiteY1" fmla="*/ 487 h 192564"/>
                  <a:gd name="connsiteX2" fmla="*/ 3506239 w 4985128"/>
                  <a:gd name="connsiteY2" fmla="*/ 60360 h 192564"/>
                  <a:gd name="connsiteX3" fmla="*/ 4985128 w 4985128"/>
                  <a:gd name="connsiteY3" fmla="*/ 28991 h 192564"/>
                  <a:gd name="connsiteX0" fmla="*/ 0 w 4985128"/>
                  <a:gd name="connsiteY0" fmla="*/ 192220 h 219042"/>
                  <a:gd name="connsiteX1" fmla="*/ 2616746 w 4985128"/>
                  <a:gd name="connsiteY1" fmla="*/ 143 h 219042"/>
                  <a:gd name="connsiteX2" fmla="*/ 3506239 w 4985128"/>
                  <a:gd name="connsiteY2" fmla="*/ 219042 h 219042"/>
                  <a:gd name="connsiteX3" fmla="*/ 4985128 w 4985128"/>
                  <a:gd name="connsiteY3" fmla="*/ 28647 h 219042"/>
                  <a:gd name="connsiteX0" fmla="*/ 0 w 4985128"/>
                  <a:gd name="connsiteY0" fmla="*/ 192077 h 218899"/>
                  <a:gd name="connsiteX1" fmla="*/ 2616746 w 4985128"/>
                  <a:gd name="connsiteY1" fmla="*/ 0 h 218899"/>
                  <a:gd name="connsiteX2" fmla="*/ 3506239 w 4985128"/>
                  <a:gd name="connsiteY2" fmla="*/ 218899 h 218899"/>
                  <a:gd name="connsiteX3" fmla="*/ 4985128 w 4985128"/>
                  <a:gd name="connsiteY3" fmla="*/ 28504 h 218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85128" h="218899">
                    <a:moveTo>
                      <a:pt x="0" y="192077"/>
                    </a:moveTo>
                    <a:lnTo>
                      <a:pt x="2616746" y="0"/>
                    </a:lnTo>
                    <a:cubicBezTo>
                      <a:pt x="3151782" y="192235"/>
                      <a:pt x="3111509" y="214148"/>
                      <a:pt x="3506239" y="218899"/>
                    </a:cubicBezTo>
                    <a:lnTo>
                      <a:pt x="4985128" y="28504"/>
                    </a:lnTo>
                  </a:path>
                </a:pathLst>
              </a:custGeom>
              <a:noFill/>
              <a:ln w="34925" cap="flat" cmpd="sng" algn="ctr">
                <a:solidFill>
                  <a:schemeClr val="bg1">
                    <a:lumMod val="50000"/>
                  </a:schemeClr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 bwMode="auto">
              <a:xfrm>
                <a:off x="7008090" y="3735198"/>
                <a:ext cx="4985128" cy="309110"/>
              </a:xfrm>
              <a:custGeom>
                <a:avLst/>
                <a:gdLst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8" fmla="*/ 4792337 w 5056742"/>
                  <a:gd name="connsiteY8" fmla="*/ 132203 h 661012"/>
                  <a:gd name="connsiteX9" fmla="*/ 4792337 w 5056742"/>
                  <a:gd name="connsiteY9" fmla="*/ 132203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8" fmla="*/ 4792337 w 5056742"/>
                  <a:gd name="connsiteY8" fmla="*/ 132203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0" fmla="*/ 0 w 5127465"/>
                  <a:gd name="connsiteY0" fmla="*/ 528810 h 661012"/>
                  <a:gd name="connsiteX1" fmla="*/ 2842351 w 5127465"/>
                  <a:gd name="connsiteY1" fmla="*/ 0 h 661012"/>
                  <a:gd name="connsiteX2" fmla="*/ 2974554 w 5127465"/>
                  <a:gd name="connsiteY2" fmla="*/ 495759 h 661012"/>
                  <a:gd name="connsiteX3" fmla="*/ 3734718 w 5127465"/>
                  <a:gd name="connsiteY3" fmla="*/ 429658 h 661012"/>
                  <a:gd name="connsiteX4" fmla="*/ 3800819 w 5127465"/>
                  <a:gd name="connsiteY4" fmla="*/ 661012 h 661012"/>
                  <a:gd name="connsiteX5" fmla="*/ 5056742 w 5127465"/>
                  <a:gd name="connsiteY5" fmla="*/ 396607 h 661012"/>
                  <a:gd name="connsiteX6" fmla="*/ 4957590 w 5127465"/>
                  <a:gd name="connsiteY6" fmla="*/ 231354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800819 w 5056742"/>
                  <a:gd name="connsiteY3" fmla="*/ 661012 h 661012"/>
                  <a:gd name="connsiteX4" fmla="*/ 5056742 w 5056742"/>
                  <a:gd name="connsiteY4" fmla="*/ 396607 h 661012"/>
                  <a:gd name="connsiteX0" fmla="*/ 0 w 5056742"/>
                  <a:gd name="connsiteY0" fmla="*/ 528810 h 528810"/>
                  <a:gd name="connsiteX1" fmla="*/ 2842351 w 5056742"/>
                  <a:gd name="connsiteY1" fmla="*/ 0 h 528810"/>
                  <a:gd name="connsiteX2" fmla="*/ 2974554 w 5056742"/>
                  <a:gd name="connsiteY2" fmla="*/ 495759 h 528810"/>
                  <a:gd name="connsiteX3" fmla="*/ 5056742 w 5056742"/>
                  <a:gd name="connsiteY3" fmla="*/ 396607 h 528810"/>
                  <a:gd name="connsiteX0" fmla="*/ 0 w 5056742"/>
                  <a:gd name="connsiteY0" fmla="*/ 528810 h 674903"/>
                  <a:gd name="connsiteX1" fmla="*/ 2842351 w 5056742"/>
                  <a:gd name="connsiteY1" fmla="*/ 0 h 674903"/>
                  <a:gd name="connsiteX2" fmla="*/ 2974554 w 5056742"/>
                  <a:gd name="connsiteY2" fmla="*/ 495759 h 674903"/>
                  <a:gd name="connsiteX3" fmla="*/ 5056742 w 5056742"/>
                  <a:gd name="connsiteY3" fmla="*/ 674903 h 674903"/>
                  <a:gd name="connsiteX0" fmla="*/ 0 w 5056742"/>
                  <a:gd name="connsiteY0" fmla="*/ 528810 h 734299"/>
                  <a:gd name="connsiteX1" fmla="*/ 2842351 w 5056742"/>
                  <a:gd name="connsiteY1" fmla="*/ 0 h 734299"/>
                  <a:gd name="connsiteX2" fmla="*/ 3133580 w 5056742"/>
                  <a:gd name="connsiteY2" fmla="*/ 734299 h 734299"/>
                  <a:gd name="connsiteX3" fmla="*/ 5056742 w 5056742"/>
                  <a:gd name="connsiteY3" fmla="*/ 674903 h 734299"/>
                  <a:gd name="connsiteX0" fmla="*/ 0 w 5056742"/>
                  <a:gd name="connsiteY0" fmla="*/ 489054 h 694543"/>
                  <a:gd name="connsiteX1" fmla="*/ 2921864 w 5056742"/>
                  <a:gd name="connsiteY1" fmla="*/ 0 h 694543"/>
                  <a:gd name="connsiteX2" fmla="*/ 3133580 w 5056742"/>
                  <a:gd name="connsiteY2" fmla="*/ 694543 h 694543"/>
                  <a:gd name="connsiteX3" fmla="*/ 5056742 w 5056742"/>
                  <a:gd name="connsiteY3" fmla="*/ 635147 h 694543"/>
                  <a:gd name="connsiteX0" fmla="*/ 0 w 5056742"/>
                  <a:gd name="connsiteY0" fmla="*/ 449297 h 654786"/>
                  <a:gd name="connsiteX1" fmla="*/ 2723082 w 5056742"/>
                  <a:gd name="connsiteY1" fmla="*/ 0 h 654786"/>
                  <a:gd name="connsiteX2" fmla="*/ 3133580 w 5056742"/>
                  <a:gd name="connsiteY2" fmla="*/ 654786 h 654786"/>
                  <a:gd name="connsiteX3" fmla="*/ 5056742 w 5056742"/>
                  <a:gd name="connsiteY3" fmla="*/ 595390 h 654786"/>
                  <a:gd name="connsiteX0" fmla="*/ 0 w 5056742"/>
                  <a:gd name="connsiteY0" fmla="*/ 0 h 205489"/>
                  <a:gd name="connsiteX1" fmla="*/ 3133580 w 5056742"/>
                  <a:gd name="connsiteY1" fmla="*/ 205489 h 205489"/>
                  <a:gd name="connsiteX2" fmla="*/ 5056742 w 5056742"/>
                  <a:gd name="connsiteY2" fmla="*/ 146093 h 205489"/>
                  <a:gd name="connsiteX0" fmla="*/ 0 w 5056742"/>
                  <a:gd name="connsiteY0" fmla="*/ 589641 h 735734"/>
                  <a:gd name="connsiteX1" fmla="*/ 3451633 w 5056742"/>
                  <a:gd name="connsiteY1" fmla="*/ 0 h 735734"/>
                  <a:gd name="connsiteX2" fmla="*/ 5056742 w 5056742"/>
                  <a:gd name="connsiteY2" fmla="*/ 735734 h 735734"/>
                  <a:gd name="connsiteX0" fmla="*/ 0 w 5056742"/>
                  <a:gd name="connsiteY0" fmla="*/ 192076 h 735734"/>
                  <a:gd name="connsiteX1" fmla="*/ 3451633 w 5056742"/>
                  <a:gd name="connsiteY1" fmla="*/ 0 h 735734"/>
                  <a:gd name="connsiteX2" fmla="*/ 5056742 w 5056742"/>
                  <a:gd name="connsiteY2" fmla="*/ 735734 h 735734"/>
                  <a:gd name="connsiteX0" fmla="*/ 0 w 5016986"/>
                  <a:gd name="connsiteY0" fmla="*/ 410499 h 410499"/>
                  <a:gd name="connsiteX1" fmla="*/ 3451633 w 5016986"/>
                  <a:gd name="connsiteY1" fmla="*/ 218423 h 410499"/>
                  <a:gd name="connsiteX2" fmla="*/ 5016986 w 5016986"/>
                  <a:gd name="connsiteY2" fmla="*/ 0 h 410499"/>
                  <a:gd name="connsiteX0" fmla="*/ 0 w 5056743"/>
                  <a:gd name="connsiteY0" fmla="*/ 211717 h 218423"/>
                  <a:gd name="connsiteX1" fmla="*/ 3491390 w 5056743"/>
                  <a:gd name="connsiteY1" fmla="*/ 218423 h 218423"/>
                  <a:gd name="connsiteX2" fmla="*/ 5056743 w 5056743"/>
                  <a:gd name="connsiteY2" fmla="*/ 0 h 218423"/>
                  <a:gd name="connsiteX0" fmla="*/ 0 w 5056743"/>
                  <a:gd name="connsiteY0" fmla="*/ 211717 h 211717"/>
                  <a:gd name="connsiteX1" fmla="*/ 2616746 w 5056743"/>
                  <a:gd name="connsiteY1" fmla="*/ 19640 h 211717"/>
                  <a:gd name="connsiteX2" fmla="*/ 5056743 w 5056743"/>
                  <a:gd name="connsiteY2" fmla="*/ 0 h 211717"/>
                  <a:gd name="connsiteX0" fmla="*/ 0 w 5066980"/>
                  <a:gd name="connsiteY0" fmla="*/ 243086 h 243086"/>
                  <a:gd name="connsiteX1" fmla="*/ 2616746 w 5066980"/>
                  <a:gd name="connsiteY1" fmla="*/ 51009 h 243086"/>
                  <a:gd name="connsiteX2" fmla="*/ 5056743 w 5066980"/>
                  <a:gd name="connsiteY2" fmla="*/ 31369 h 243086"/>
                  <a:gd name="connsiteX3" fmla="*/ 3474382 w 5066980"/>
                  <a:gd name="connsiteY3" fmla="*/ 0 h 243086"/>
                  <a:gd name="connsiteX0" fmla="*/ 0 w 5068167"/>
                  <a:gd name="connsiteY0" fmla="*/ 219969 h 219969"/>
                  <a:gd name="connsiteX1" fmla="*/ 2616746 w 5068167"/>
                  <a:gd name="connsiteY1" fmla="*/ 27892 h 219969"/>
                  <a:gd name="connsiteX2" fmla="*/ 5056743 w 5068167"/>
                  <a:gd name="connsiteY2" fmla="*/ 8252 h 219969"/>
                  <a:gd name="connsiteX3" fmla="*/ 3514139 w 5068167"/>
                  <a:gd name="connsiteY3" fmla="*/ 175666 h 219969"/>
                  <a:gd name="connsiteX0" fmla="*/ 0 w 5056743"/>
                  <a:gd name="connsiteY0" fmla="*/ 219969 h 219969"/>
                  <a:gd name="connsiteX1" fmla="*/ 2616746 w 5056743"/>
                  <a:gd name="connsiteY1" fmla="*/ 27892 h 219969"/>
                  <a:gd name="connsiteX2" fmla="*/ 5056743 w 5056743"/>
                  <a:gd name="connsiteY2" fmla="*/ 8252 h 219969"/>
                  <a:gd name="connsiteX0" fmla="*/ 0 w 3506239"/>
                  <a:gd name="connsiteY0" fmla="*/ 192764 h 192764"/>
                  <a:gd name="connsiteX1" fmla="*/ 2616746 w 3506239"/>
                  <a:gd name="connsiteY1" fmla="*/ 687 h 192764"/>
                  <a:gd name="connsiteX2" fmla="*/ 3506239 w 3506239"/>
                  <a:gd name="connsiteY2" fmla="*/ 60560 h 192764"/>
                  <a:gd name="connsiteX0" fmla="*/ 0 w 3574439"/>
                  <a:gd name="connsiteY0" fmla="*/ 192764 h 192764"/>
                  <a:gd name="connsiteX1" fmla="*/ 2616746 w 3574439"/>
                  <a:gd name="connsiteY1" fmla="*/ 687 h 192764"/>
                  <a:gd name="connsiteX2" fmla="*/ 3506239 w 3574439"/>
                  <a:gd name="connsiteY2" fmla="*/ 60560 h 192764"/>
                  <a:gd name="connsiteX3" fmla="*/ 3514137 w 3574439"/>
                  <a:gd name="connsiteY3" fmla="*/ 29191 h 192764"/>
                  <a:gd name="connsiteX0" fmla="*/ 0 w 4985128"/>
                  <a:gd name="connsiteY0" fmla="*/ 192564 h 192564"/>
                  <a:gd name="connsiteX1" fmla="*/ 2616746 w 4985128"/>
                  <a:gd name="connsiteY1" fmla="*/ 487 h 192564"/>
                  <a:gd name="connsiteX2" fmla="*/ 3506239 w 4985128"/>
                  <a:gd name="connsiteY2" fmla="*/ 60360 h 192564"/>
                  <a:gd name="connsiteX3" fmla="*/ 4985128 w 4985128"/>
                  <a:gd name="connsiteY3" fmla="*/ 28991 h 192564"/>
                  <a:gd name="connsiteX0" fmla="*/ 0 w 4985128"/>
                  <a:gd name="connsiteY0" fmla="*/ 192220 h 219042"/>
                  <a:gd name="connsiteX1" fmla="*/ 2616746 w 4985128"/>
                  <a:gd name="connsiteY1" fmla="*/ 143 h 219042"/>
                  <a:gd name="connsiteX2" fmla="*/ 3506239 w 4985128"/>
                  <a:gd name="connsiteY2" fmla="*/ 219042 h 219042"/>
                  <a:gd name="connsiteX3" fmla="*/ 4985128 w 4985128"/>
                  <a:gd name="connsiteY3" fmla="*/ 28647 h 219042"/>
                  <a:gd name="connsiteX0" fmla="*/ 0 w 4985128"/>
                  <a:gd name="connsiteY0" fmla="*/ 192077 h 218899"/>
                  <a:gd name="connsiteX1" fmla="*/ 2616746 w 4985128"/>
                  <a:gd name="connsiteY1" fmla="*/ 0 h 218899"/>
                  <a:gd name="connsiteX2" fmla="*/ 3506239 w 4985128"/>
                  <a:gd name="connsiteY2" fmla="*/ 218899 h 218899"/>
                  <a:gd name="connsiteX3" fmla="*/ 4985128 w 4985128"/>
                  <a:gd name="connsiteY3" fmla="*/ 28504 h 218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85128" h="218899">
                    <a:moveTo>
                      <a:pt x="0" y="192077"/>
                    </a:moveTo>
                    <a:lnTo>
                      <a:pt x="2616746" y="0"/>
                    </a:lnTo>
                    <a:cubicBezTo>
                      <a:pt x="3151782" y="192235"/>
                      <a:pt x="3111509" y="214148"/>
                      <a:pt x="3506239" y="218899"/>
                    </a:cubicBezTo>
                    <a:lnTo>
                      <a:pt x="4985128" y="28504"/>
                    </a:lnTo>
                  </a:path>
                </a:pathLst>
              </a:custGeom>
              <a:noFill/>
              <a:ln w="34925" cap="flat" cmpd="sng" algn="ctr">
                <a:solidFill>
                  <a:schemeClr val="bg1">
                    <a:lumMod val="50000"/>
                  </a:schemeClr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 rot="21060000">
              <a:off x="8058039" y="4869918"/>
              <a:ext cx="16578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MODFLOW Layer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 rot="20975979">
            <a:off x="7578960" y="4493178"/>
            <a:ext cx="1619354" cy="338554"/>
          </a:xfrm>
          <a:prstGeom prst="rect">
            <a:avLst/>
          </a:prstGeom>
          <a:solidFill>
            <a:srgbClr val="8CD7F7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Arial" pitchFamily="34" charset="0"/>
                <a:cs typeface="Arial" pitchFamily="34" charset="0"/>
              </a:rPr>
              <a:t>T = 10,000 ft²/d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9215570" y="1974127"/>
            <a:ext cx="182880" cy="2286000"/>
          </a:xfrm>
          <a:prstGeom prst="rect">
            <a:avLst/>
          </a:prstGeom>
          <a:gradFill flip="none" rotWithShape="1">
            <a:gsLst>
              <a:gs pos="10000">
                <a:schemeClr val="accent3">
                  <a:lumMod val="67000"/>
                </a:schemeClr>
              </a:gs>
              <a:gs pos="50000">
                <a:schemeClr val="accent3">
                  <a:lumMod val="97000"/>
                  <a:lumOff val="3000"/>
                </a:schemeClr>
              </a:gs>
              <a:gs pos="75000">
                <a:srgbClr val="FFFFFF"/>
              </a:gs>
              <a:gs pos="98000">
                <a:schemeClr val="bg1">
                  <a:lumMod val="75000"/>
                </a:schemeClr>
              </a:gs>
            </a:gsLst>
            <a:lin ang="0" scaled="0"/>
            <a:tileRect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Freeform 25"/>
          <p:cNvSpPr/>
          <p:nvPr/>
        </p:nvSpPr>
        <p:spPr bwMode="auto">
          <a:xfrm>
            <a:off x="7025349" y="2691576"/>
            <a:ext cx="4985128" cy="0"/>
          </a:xfrm>
          <a:custGeom>
            <a:avLst/>
            <a:gdLst>
              <a:gd name="connsiteX0" fmla="*/ 0 w 5056742"/>
              <a:gd name="connsiteY0" fmla="*/ 528810 h 661012"/>
              <a:gd name="connsiteX1" fmla="*/ 2842351 w 5056742"/>
              <a:gd name="connsiteY1" fmla="*/ 0 h 661012"/>
              <a:gd name="connsiteX2" fmla="*/ 2974554 w 5056742"/>
              <a:gd name="connsiteY2" fmla="*/ 495759 h 661012"/>
              <a:gd name="connsiteX3" fmla="*/ 3734718 w 5056742"/>
              <a:gd name="connsiteY3" fmla="*/ 429658 h 661012"/>
              <a:gd name="connsiteX4" fmla="*/ 3800819 w 5056742"/>
              <a:gd name="connsiteY4" fmla="*/ 661012 h 661012"/>
              <a:gd name="connsiteX5" fmla="*/ 5056742 w 5056742"/>
              <a:gd name="connsiteY5" fmla="*/ 396607 h 661012"/>
              <a:gd name="connsiteX6" fmla="*/ 5056742 w 5056742"/>
              <a:gd name="connsiteY6" fmla="*/ 396607 h 661012"/>
              <a:gd name="connsiteX7" fmla="*/ 4990641 w 5056742"/>
              <a:gd name="connsiteY7" fmla="*/ 396607 h 661012"/>
              <a:gd name="connsiteX8" fmla="*/ 4792337 w 5056742"/>
              <a:gd name="connsiteY8" fmla="*/ 132203 h 661012"/>
              <a:gd name="connsiteX9" fmla="*/ 4792337 w 5056742"/>
              <a:gd name="connsiteY9" fmla="*/ 132203 h 661012"/>
              <a:gd name="connsiteX0" fmla="*/ 0 w 5056742"/>
              <a:gd name="connsiteY0" fmla="*/ 528810 h 661012"/>
              <a:gd name="connsiteX1" fmla="*/ 2842351 w 5056742"/>
              <a:gd name="connsiteY1" fmla="*/ 0 h 661012"/>
              <a:gd name="connsiteX2" fmla="*/ 2974554 w 5056742"/>
              <a:gd name="connsiteY2" fmla="*/ 495759 h 661012"/>
              <a:gd name="connsiteX3" fmla="*/ 3734718 w 5056742"/>
              <a:gd name="connsiteY3" fmla="*/ 429658 h 661012"/>
              <a:gd name="connsiteX4" fmla="*/ 3800819 w 5056742"/>
              <a:gd name="connsiteY4" fmla="*/ 661012 h 661012"/>
              <a:gd name="connsiteX5" fmla="*/ 5056742 w 5056742"/>
              <a:gd name="connsiteY5" fmla="*/ 396607 h 661012"/>
              <a:gd name="connsiteX6" fmla="*/ 5056742 w 5056742"/>
              <a:gd name="connsiteY6" fmla="*/ 396607 h 661012"/>
              <a:gd name="connsiteX7" fmla="*/ 4990641 w 5056742"/>
              <a:gd name="connsiteY7" fmla="*/ 396607 h 661012"/>
              <a:gd name="connsiteX8" fmla="*/ 4792337 w 5056742"/>
              <a:gd name="connsiteY8" fmla="*/ 132203 h 661012"/>
              <a:gd name="connsiteX0" fmla="*/ 0 w 5056742"/>
              <a:gd name="connsiteY0" fmla="*/ 528810 h 661012"/>
              <a:gd name="connsiteX1" fmla="*/ 2842351 w 5056742"/>
              <a:gd name="connsiteY1" fmla="*/ 0 h 661012"/>
              <a:gd name="connsiteX2" fmla="*/ 2974554 w 5056742"/>
              <a:gd name="connsiteY2" fmla="*/ 495759 h 661012"/>
              <a:gd name="connsiteX3" fmla="*/ 3734718 w 5056742"/>
              <a:gd name="connsiteY3" fmla="*/ 429658 h 661012"/>
              <a:gd name="connsiteX4" fmla="*/ 3800819 w 5056742"/>
              <a:gd name="connsiteY4" fmla="*/ 661012 h 661012"/>
              <a:gd name="connsiteX5" fmla="*/ 5056742 w 5056742"/>
              <a:gd name="connsiteY5" fmla="*/ 396607 h 661012"/>
              <a:gd name="connsiteX6" fmla="*/ 5056742 w 5056742"/>
              <a:gd name="connsiteY6" fmla="*/ 396607 h 661012"/>
              <a:gd name="connsiteX7" fmla="*/ 4990641 w 5056742"/>
              <a:gd name="connsiteY7" fmla="*/ 396607 h 661012"/>
              <a:gd name="connsiteX0" fmla="*/ 0 w 5056742"/>
              <a:gd name="connsiteY0" fmla="*/ 528810 h 661012"/>
              <a:gd name="connsiteX1" fmla="*/ 2842351 w 5056742"/>
              <a:gd name="connsiteY1" fmla="*/ 0 h 661012"/>
              <a:gd name="connsiteX2" fmla="*/ 2974554 w 5056742"/>
              <a:gd name="connsiteY2" fmla="*/ 495759 h 661012"/>
              <a:gd name="connsiteX3" fmla="*/ 3734718 w 5056742"/>
              <a:gd name="connsiteY3" fmla="*/ 429658 h 661012"/>
              <a:gd name="connsiteX4" fmla="*/ 3800819 w 5056742"/>
              <a:gd name="connsiteY4" fmla="*/ 661012 h 661012"/>
              <a:gd name="connsiteX5" fmla="*/ 5056742 w 5056742"/>
              <a:gd name="connsiteY5" fmla="*/ 396607 h 661012"/>
              <a:gd name="connsiteX6" fmla="*/ 5056742 w 5056742"/>
              <a:gd name="connsiteY6" fmla="*/ 396607 h 661012"/>
              <a:gd name="connsiteX0" fmla="*/ 0 w 5127465"/>
              <a:gd name="connsiteY0" fmla="*/ 528810 h 661012"/>
              <a:gd name="connsiteX1" fmla="*/ 2842351 w 5127465"/>
              <a:gd name="connsiteY1" fmla="*/ 0 h 661012"/>
              <a:gd name="connsiteX2" fmla="*/ 2974554 w 5127465"/>
              <a:gd name="connsiteY2" fmla="*/ 495759 h 661012"/>
              <a:gd name="connsiteX3" fmla="*/ 3734718 w 5127465"/>
              <a:gd name="connsiteY3" fmla="*/ 429658 h 661012"/>
              <a:gd name="connsiteX4" fmla="*/ 3800819 w 5127465"/>
              <a:gd name="connsiteY4" fmla="*/ 661012 h 661012"/>
              <a:gd name="connsiteX5" fmla="*/ 5056742 w 5127465"/>
              <a:gd name="connsiteY5" fmla="*/ 396607 h 661012"/>
              <a:gd name="connsiteX6" fmla="*/ 4957590 w 5127465"/>
              <a:gd name="connsiteY6" fmla="*/ 231354 h 661012"/>
              <a:gd name="connsiteX0" fmla="*/ 0 w 5056742"/>
              <a:gd name="connsiteY0" fmla="*/ 528810 h 661012"/>
              <a:gd name="connsiteX1" fmla="*/ 2842351 w 5056742"/>
              <a:gd name="connsiteY1" fmla="*/ 0 h 661012"/>
              <a:gd name="connsiteX2" fmla="*/ 2974554 w 5056742"/>
              <a:gd name="connsiteY2" fmla="*/ 495759 h 661012"/>
              <a:gd name="connsiteX3" fmla="*/ 3734718 w 5056742"/>
              <a:gd name="connsiteY3" fmla="*/ 429658 h 661012"/>
              <a:gd name="connsiteX4" fmla="*/ 3800819 w 5056742"/>
              <a:gd name="connsiteY4" fmla="*/ 661012 h 661012"/>
              <a:gd name="connsiteX5" fmla="*/ 5056742 w 5056742"/>
              <a:gd name="connsiteY5" fmla="*/ 396607 h 661012"/>
              <a:gd name="connsiteX0" fmla="*/ 0 w 5056742"/>
              <a:gd name="connsiteY0" fmla="*/ 528810 h 661012"/>
              <a:gd name="connsiteX1" fmla="*/ 2842351 w 5056742"/>
              <a:gd name="connsiteY1" fmla="*/ 0 h 661012"/>
              <a:gd name="connsiteX2" fmla="*/ 2974554 w 5056742"/>
              <a:gd name="connsiteY2" fmla="*/ 495759 h 661012"/>
              <a:gd name="connsiteX3" fmla="*/ 3800819 w 5056742"/>
              <a:gd name="connsiteY3" fmla="*/ 661012 h 661012"/>
              <a:gd name="connsiteX4" fmla="*/ 5056742 w 5056742"/>
              <a:gd name="connsiteY4" fmla="*/ 396607 h 661012"/>
              <a:gd name="connsiteX0" fmla="*/ 0 w 5056742"/>
              <a:gd name="connsiteY0" fmla="*/ 528810 h 528810"/>
              <a:gd name="connsiteX1" fmla="*/ 2842351 w 5056742"/>
              <a:gd name="connsiteY1" fmla="*/ 0 h 528810"/>
              <a:gd name="connsiteX2" fmla="*/ 2974554 w 5056742"/>
              <a:gd name="connsiteY2" fmla="*/ 495759 h 528810"/>
              <a:gd name="connsiteX3" fmla="*/ 5056742 w 5056742"/>
              <a:gd name="connsiteY3" fmla="*/ 396607 h 528810"/>
              <a:gd name="connsiteX0" fmla="*/ 0 w 5056742"/>
              <a:gd name="connsiteY0" fmla="*/ 528810 h 674903"/>
              <a:gd name="connsiteX1" fmla="*/ 2842351 w 5056742"/>
              <a:gd name="connsiteY1" fmla="*/ 0 h 674903"/>
              <a:gd name="connsiteX2" fmla="*/ 2974554 w 5056742"/>
              <a:gd name="connsiteY2" fmla="*/ 495759 h 674903"/>
              <a:gd name="connsiteX3" fmla="*/ 5056742 w 5056742"/>
              <a:gd name="connsiteY3" fmla="*/ 674903 h 674903"/>
              <a:gd name="connsiteX0" fmla="*/ 0 w 5056742"/>
              <a:gd name="connsiteY0" fmla="*/ 528810 h 734299"/>
              <a:gd name="connsiteX1" fmla="*/ 2842351 w 5056742"/>
              <a:gd name="connsiteY1" fmla="*/ 0 h 734299"/>
              <a:gd name="connsiteX2" fmla="*/ 3133580 w 5056742"/>
              <a:gd name="connsiteY2" fmla="*/ 734299 h 734299"/>
              <a:gd name="connsiteX3" fmla="*/ 5056742 w 5056742"/>
              <a:gd name="connsiteY3" fmla="*/ 674903 h 734299"/>
              <a:gd name="connsiteX0" fmla="*/ 0 w 5056742"/>
              <a:gd name="connsiteY0" fmla="*/ 489054 h 694543"/>
              <a:gd name="connsiteX1" fmla="*/ 2921864 w 5056742"/>
              <a:gd name="connsiteY1" fmla="*/ 0 h 694543"/>
              <a:gd name="connsiteX2" fmla="*/ 3133580 w 5056742"/>
              <a:gd name="connsiteY2" fmla="*/ 694543 h 694543"/>
              <a:gd name="connsiteX3" fmla="*/ 5056742 w 5056742"/>
              <a:gd name="connsiteY3" fmla="*/ 635147 h 694543"/>
              <a:gd name="connsiteX0" fmla="*/ 0 w 5056742"/>
              <a:gd name="connsiteY0" fmla="*/ 449297 h 654786"/>
              <a:gd name="connsiteX1" fmla="*/ 2723082 w 5056742"/>
              <a:gd name="connsiteY1" fmla="*/ 0 h 654786"/>
              <a:gd name="connsiteX2" fmla="*/ 3133580 w 5056742"/>
              <a:gd name="connsiteY2" fmla="*/ 654786 h 654786"/>
              <a:gd name="connsiteX3" fmla="*/ 5056742 w 5056742"/>
              <a:gd name="connsiteY3" fmla="*/ 595390 h 654786"/>
              <a:gd name="connsiteX0" fmla="*/ 0 w 5056742"/>
              <a:gd name="connsiteY0" fmla="*/ 0 h 205489"/>
              <a:gd name="connsiteX1" fmla="*/ 3133580 w 5056742"/>
              <a:gd name="connsiteY1" fmla="*/ 205489 h 205489"/>
              <a:gd name="connsiteX2" fmla="*/ 5056742 w 5056742"/>
              <a:gd name="connsiteY2" fmla="*/ 146093 h 205489"/>
              <a:gd name="connsiteX0" fmla="*/ 0 w 5056742"/>
              <a:gd name="connsiteY0" fmla="*/ 589641 h 735734"/>
              <a:gd name="connsiteX1" fmla="*/ 3451633 w 5056742"/>
              <a:gd name="connsiteY1" fmla="*/ 0 h 735734"/>
              <a:gd name="connsiteX2" fmla="*/ 5056742 w 5056742"/>
              <a:gd name="connsiteY2" fmla="*/ 735734 h 735734"/>
              <a:gd name="connsiteX0" fmla="*/ 0 w 5056742"/>
              <a:gd name="connsiteY0" fmla="*/ 192076 h 735734"/>
              <a:gd name="connsiteX1" fmla="*/ 3451633 w 5056742"/>
              <a:gd name="connsiteY1" fmla="*/ 0 h 735734"/>
              <a:gd name="connsiteX2" fmla="*/ 5056742 w 5056742"/>
              <a:gd name="connsiteY2" fmla="*/ 735734 h 735734"/>
              <a:gd name="connsiteX0" fmla="*/ 0 w 5016986"/>
              <a:gd name="connsiteY0" fmla="*/ 410499 h 410499"/>
              <a:gd name="connsiteX1" fmla="*/ 3451633 w 5016986"/>
              <a:gd name="connsiteY1" fmla="*/ 218423 h 410499"/>
              <a:gd name="connsiteX2" fmla="*/ 5016986 w 5016986"/>
              <a:gd name="connsiteY2" fmla="*/ 0 h 410499"/>
              <a:gd name="connsiteX0" fmla="*/ 0 w 5056743"/>
              <a:gd name="connsiteY0" fmla="*/ 211717 h 218423"/>
              <a:gd name="connsiteX1" fmla="*/ 3491390 w 5056743"/>
              <a:gd name="connsiteY1" fmla="*/ 218423 h 218423"/>
              <a:gd name="connsiteX2" fmla="*/ 5056743 w 5056743"/>
              <a:gd name="connsiteY2" fmla="*/ 0 h 218423"/>
              <a:gd name="connsiteX0" fmla="*/ 0 w 5056743"/>
              <a:gd name="connsiteY0" fmla="*/ 211717 h 211717"/>
              <a:gd name="connsiteX1" fmla="*/ 2616746 w 5056743"/>
              <a:gd name="connsiteY1" fmla="*/ 19640 h 211717"/>
              <a:gd name="connsiteX2" fmla="*/ 5056743 w 5056743"/>
              <a:gd name="connsiteY2" fmla="*/ 0 h 211717"/>
              <a:gd name="connsiteX0" fmla="*/ 0 w 5066980"/>
              <a:gd name="connsiteY0" fmla="*/ 243086 h 243086"/>
              <a:gd name="connsiteX1" fmla="*/ 2616746 w 5066980"/>
              <a:gd name="connsiteY1" fmla="*/ 51009 h 243086"/>
              <a:gd name="connsiteX2" fmla="*/ 5056743 w 5066980"/>
              <a:gd name="connsiteY2" fmla="*/ 31369 h 243086"/>
              <a:gd name="connsiteX3" fmla="*/ 3474382 w 5066980"/>
              <a:gd name="connsiteY3" fmla="*/ 0 h 243086"/>
              <a:gd name="connsiteX0" fmla="*/ 0 w 5068167"/>
              <a:gd name="connsiteY0" fmla="*/ 219969 h 219969"/>
              <a:gd name="connsiteX1" fmla="*/ 2616746 w 5068167"/>
              <a:gd name="connsiteY1" fmla="*/ 27892 h 219969"/>
              <a:gd name="connsiteX2" fmla="*/ 5056743 w 5068167"/>
              <a:gd name="connsiteY2" fmla="*/ 8252 h 219969"/>
              <a:gd name="connsiteX3" fmla="*/ 3514139 w 5068167"/>
              <a:gd name="connsiteY3" fmla="*/ 175666 h 219969"/>
              <a:gd name="connsiteX0" fmla="*/ 0 w 5056743"/>
              <a:gd name="connsiteY0" fmla="*/ 219969 h 219969"/>
              <a:gd name="connsiteX1" fmla="*/ 2616746 w 5056743"/>
              <a:gd name="connsiteY1" fmla="*/ 27892 h 219969"/>
              <a:gd name="connsiteX2" fmla="*/ 5056743 w 5056743"/>
              <a:gd name="connsiteY2" fmla="*/ 8252 h 219969"/>
              <a:gd name="connsiteX0" fmla="*/ 0 w 3506239"/>
              <a:gd name="connsiteY0" fmla="*/ 192764 h 192764"/>
              <a:gd name="connsiteX1" fmla="*/ 2616746 w 3506239"/>
              <a:gd name="connsiteY1" fmla="*/ 687 h 192764"/>
              <a:gd name="connsiteX2" fmla="*/ 3506239 w 3506239"/>
              <a:gd name="connsiteY2" fmla="*/ 60560 h 192764"/>
              <a:gd name="connsiteX0" fmla="*/ 0 w 3574439"/>
              <a:gd name="connsiteY0" fmla="*/ 192764 h 192764"/>
              <a:gd name="connsiteX1" fmla="*/ 2616746 w 3574439"/>
              <a:gd name="connsiteY1" fmla="*/ 687 h 192764"/>
              <a:gd name="connsiteX2" fmla="*/ 3506239 w 3574439"/>
              <a:gd name="connsiteY2" fmla="*/ 60560 h 192764"/>
              <a:gd name="connsiteX3" fmla="*/ 3514137 w 3574439"/>
              <a:gd name="connsiteY3" fmla="*/ 29191 h 192764"/>
              <a:gd name="connsiteX0" fmla="*/ 0 w 4985128"/>
              <a:gd name="connsiteY0" fmla="*/ 192564 h 192564"/>
              <a:gd name="connsiteX1" fmla="*/ 2616746 w 4985128"/>
              <a:gd name="connsiteY1" fmla="*/ 487 h 192564"/>
              <a:gd name="connsiteX2" fmla="*/ 3506239 w 4985128"/>
              <a:gd name="connsiteY2" fmla="*/ 60360 h 192564"/>
              <a:gd name="connsiteX3" fmla="*/ 4985128 w 4985128"/>
              <a:gd name="connsiteY3" fmla="*/ 28991 h 192564"/>
              <a:gd name="connsiteX0" fmla="*/ 0 w 4985128"/>
              <a:gd name="connsiteY0" fmla="*/ 192220 h 219042"/>
              <a:gd name="connsiteX1" fmla="*/ 2616746 w 4985128"/>
              <a:gd name="connsiteY1" fmla="*/ 143 h 219042"/>
              <a:gd name="connsiteX2" fmla="*/ 3506239 w 4985128"/>
              <a:gd name="connsiteY2" fmla="*/ 219042 h 219042"/>
              <a:gd name="connsiteX3" fmla="*/ 4985128 w 4985128"/>
              <a:gd name="connsiteY3" fmla="*/ 28647 h 219042"/>
              <a:gd name="connsiteX0" fmla="*/ 0 w 4985128"/>
              <a:gd name="connsiteY0" fmla="*/ 192077 h 218899"/>
              <a:gd name="connsiteX1" fmla="*/ 2616746 w 4985128"/>
              <a:gd name="connsiteY1" fmla="*/ 0 h 218899"/>
              <a:gd name="connsiteX2" fmla="*/ 3506239 w 4985128"/>
              <a:gd name="connsiteY2" fmla="*/ 218899 h 218899"/>
              <a:gd name="connsiteX3" fmla="*/ 4985128 w 4985128"/>
              <a:gd name="connsiteY3" fmla="*/ 28504 h 21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5128" h="218899">
                <a:moveTo>
                  <a:pt x="0" y="192077"/>
                </a:moveTo>
                <a:lnTo>
                  <a:pt x="2616746" y="0"/>
                </a:lnTo>
                <a:cubicBezTo>
                  <a:pt x="3151782" y="192235"/>
                  <a:pt x="3111509" y="214148"/>
                  <a:pt x="3506239" y="218899"/>
                </a:cubicBezTo>
                <a:lnTo>
                  <a:pt x="4985128" y="28504"/>
                </a:lnTo>
              </a:path>
            </a:pathLst>
          </a:custGeom>
          <a:noFill/>
          <a:ln w="508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9032690" y="2378044"/>
            <a:ext cx="548640" cy="1865363"/>
            <a:chOff x="9032690" y="2378044"/>
            <a:chExt cx="548640" cy="1865363"/>
          </a:xfrm>
        </p:grpSpPr>
        <p:sp>
          <p:nvSpPr>
            <p:cNvPr id="19" name="Rectangle 18"/>
            <p:cNvSpPr/>
            <p:nvPr/>
          </p:nvSpPr>
          <p:spPr bwMode="auto">
            <a:xfrm>
              <a:off x="9192710" y="3877647"/>
              <a:ext cx="228600" cy="365760"/>
            </a:xfrm>
            <a:prstGeom prst="rect">
              <a:avLst/>
            </a:prstGeom>
            <a:pattFill prst="dkHorz">
              <a:fgClr>
                <a:schemeClr val="tx1"/>
              </a:fgClr>
              <a:bgClr>
                <a:schemeClr val="bg1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9032690" y="2378044"/>
              <a:ext cx="548640" cy="296311"/>
              <a:chOff x="5354546" y="2979967"/>
              <a:chExt cx="548640" cy="296311"/>
            </a:xfrm>
          </p:grpSpPr>
          <p:cxnSp>
            <p:nvCxnSpPr>
              <p:cNvPr id="14" name="Straight Connector 13"/>
              <p:cNvCxnSpPr/>
              <p:nvPr/>
            </p:nvCxnSpPr>
            <p:spPr bwMode="auto">
              <a:xfrm>
                <a:off x="5354546" y="3276278"/>
                <a:ext cx="548640" cy="0"/>
              </a:xfrm>
              <a:prstGeom prst="line">
                <a:avLst/>
              </a:prstGeom>
              <a:noFill/>
              <a:ln w="349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20" name="Isosceles Triangle 19"/>
              <p:cNvSpPr>
                <a:spLocks noChangeAspect="1"/>
              </p:cNvSpPr>
              <p:nvPr/>
            </p:nvSpPr>
            <p:spPr bwMode="auto">
              <a:xfrm flipV="1">
                <a:off x="5469760" y="2979967"/>
                <a:ext cx="318212" cy="274320"/>
              </a:xfrm>
              <a:prstGeom prst="triangle">
                <a:avLst/>
              </a:prstGeom>
              <a:solidFill>
                <a:srgbClr val="00B0F0"/>
              </a:solidFill>
              <a:ln w="3175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11061706" y="4016296"/>
            <a:ext cx="7923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Arial" pitchFamily="34" charset="0"/>
                <a:cs typeface="Arial" pitchFamily="34" charset="0"/>
              </a:rPr>
              <a:t>Tuffs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77296" y="6101195"/>
            <a:ext cx="22958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Arial" pitchFamily="34" charset="0"/>
                <a:cs typeface="Arial" pitchFamily="34" charset="0"/>
              </a:rPr>
              <a:t>Carbonate Rocks</a:t>
            </a:r>
          </a:p>
        </p:txBody>
      </p:sp>
      <p:grpSp>
        <p:nvGrpSpPr>
          <p:cNvPr id="30" name="BOOM_U-3Lv"/>
          <p:cNvGrpSpPr>
            <a:grpSpLocks/>
          </p:cNvGrpSpPr>
          <p:nvPr/>
        </p:nvGrpSpPr>
        <p:grpSpPr bwMode="auto">
          <a:xfrm rot="5400000">
            <a:off x="7443631" y="2065059"/>
            <a:ext cx="1489642" cy="1600200"/>
            <a:chOff x="2508" y="1462"/>
            <a:chExt cx="1318" cy="1566"/>
          </a:xfrm>
        </p:grpSpPr>
        <p:sp>
          <p:nvSpPr>
            <p:cNvPr id="31" name="AutoShape 37"/>
            <p:cNvSpPr>
              <a:spLocks noChangeArrowheads="1"/>
            </p:cNvSpPr>
            <p:nvPr/>
          </p:nvSpPr>
          <p:spPr bwMode="auto">
            <a:xfrm rot="-20910103">
              <a:off x="2508" y="1462"/>
              <a:ext cx="1318" cy="1566"/>
            </a:xfrm>
            <a:prstGeom prst="irregularSeal1">
              <a:avLst/>
            </a:prstGeom>
            <a:gradFill rotWithShape="1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800" dirty="0">
                <a:solidFill>
                  <a:srgbClr val="FF0066"/>
                </a:solidFill>
              </a:endParaRPr>
            </a:p>
          </p:txBody>
        </p:sp>
        <p:sp>
          <p:nvSpPr>
            <p:cNvPr id="32" name="WordArt 38"/>
            <p:cNvSpPr>
              <a:spLocks noChangeArrowheads="1" noChangeShapeType="1" noTextEdit="1"/>
            </p:cNvSpPr>
            <p:nvPr/>
          </p:nvSpPr>
          <p:spPr bwMode="auto">
            <a:xfrm rot="16200000">
              <a:off x="2527" y="1910"/>
              <a:ext cx="922" cy="65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en-US" sz="3600" kern="10" dirty="0">
                  <a:ln w="19050">
                    <a:noFill/>
                    <a:miter lim="800000"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BOOM!</a:t>
              </a:r>
            </a:p>
          </p:txBody>
        </p:sp>
      </p:grpSp>
      <p:grpSp>
        <p:nvGrpSpPr>
          <p:cNvPr id="33" name="BOOM_U-3jg"/>
          <p:cNvGrpSpPr>
            <a:grpSpLocks/>
          </p:cNvGrpSpPr>
          <p:nvPr/>
        </p:nvGrpSpPr>
        <p:grpSpPr bwMode="auto">
          <a:xfrm rot="5400000">
            <a:off x="10804112" y="2547709"/>
            <a:ext cx="832730" cy="894534"/>
            <a:chOff x="2508" y="1462"/>
            <a:chExt cx="1318" cy="1566"/>
          </a:xfrm>
        </p:grpSpPr>
        <p:sp>
          <p:nvSpPr>
            <p:cNvPr id="34" name="AutoShape 37"/>
            <p:cNvSpPr>
              <a:spLocks noChangeArrowheads="1"/>
            </p:cNvSpPr>
            <p:nvPr/>
          </p:nvSpPr>
          <p:spPr bwMode="auto">
            <a:xfrm rot="-20910103">
              <a:off x="2508" y="1462"/>
              <a:ext cx="1318" cy="1566"/>
            </a:xfrm>
            <a:prstGeom prst="irregularSeal1">
              <a:avLst/>
            </a:prstGeom>
            <a:gradFill rotWithShape="1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800" dirty="0">
                <a:solidFill>
                  <a:srgbClr val="FF0066"/>
                </a:solidFill>
              </a:endParaRPr>
            </a:p>
          </p:txBody>
        </p:sp>
        <p:sp>
          <p:nvSpPr>
            <p:cNvPr id="35" name="WordArt 38"/>
            <p:cNvSpPr>
              <a:spLocks noChangeArrowheads="1" noChangeShapeType="1" noTextEdit="1"/>
            </p:cNvSpPr>
            <p:nvPr/>
          </p:nvSpPr>
          <p:spPr bwMode="auto">
            <a:xfrm rot="16200000">
              <a:off x="2527" y="1910"/>
              <a:ext cx="922" cy="65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en-US" sz="3600" kern="10" dirty="0">
                  <a:ln w="19050">
                    <a:noFill/>
                    <a:miter lim="800000"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BOOM!</a:t>
              </a:r>
            </a:p>
          </p:txBody>
        </p:sp>
      </p:grpSp>
      <p:grpSp>
        <p:nvGrpSpPr>
          <p:cNvPr id="36" name="BOOM_edge"/>
          <p:cNvGrpSpPr>
            <a:grpSpLocks/>
          </p:cNvGrpSpPr>
          <p:nvPr/>
        </p:nvGrpSpPr>
        <p:grpSpPr bwMode="auto">
          <a:xfrm rot="5400000">
            <a:off x="10273922" y="2493009"/>
            <a:ext cx="567555" cy="537591"/>
            <a:chOff x="2508" y="1462"/>
            <a:chExt cx="1318" cy="1566"/>
          </a:xfrm>
        </p:grpSpPr>
        <p:sp>
          <p:nvSpPr>
            <p:cNvPr id="37" name="AutoShape 37"/>
            <p:cNvSpPr>
              <a:spLocks noChangeArrowheads="1"/>
            </p:cNvSpPr>
            <p:nvPr/>
          </p:nvSpPr>
          <p:spPr bwMode="auto">
            <a:xfrm rot="-20910103">
              <a:off x="2508" y="1462"/>
              <a:ext cx="1318" cy="1566"/>
            </a:xfrm>
            <a:prstGeom prst="irregularSeal1">
              <a:avLst/>
            </a:prstGeom>
            <a:gradFill rotWithShape="1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800" dirty="0">
                <a:solidFill>
                  <a:srgbClr val="FF0066"/>
                </a:solidFill>
              </a:endParaRPr>
            </a:p>
          </p:txBody>
        </p:sp>
        <p:sp>
          <p:nvSpPr>
            <p:cNvPr id="38" name="WordArt 38"/>
            <p:cNvSpPr>
              <a:spLocks noChangeArrowheads="1" noChangeShapeType="1" noTextEdit="1"/>
            </p:cNvSpPr>
            <p:nvPr/>
          </p:nvSpPr>
          <p:spPr bwMode="auto">
            <a:xfrm rot="16200000">
              <a:off x="2527" y="1910"/>
              <a:ext cx="922" cy="65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en-US" sz="3600" kern="10" dirty="0">
                  <a:ln w="19050">
                    <a:noFill/>
                    <a:miter lim="800000"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BOOM!</a:t>
              </a:r>
            </a:p>
          </p:txBody>
        </p:sp>
      </p:grpSp>
      <p:grpSp>
        <p:nvGrpSpPr>
          <p:cNvPr id="48" name="Little NV">
            <a:extLst>
              <a:ext uri="{FF2B5EF4-FFF2-40B4-BE49-F238E27FC236}">
                <a16:creationId xmlns:a16="http://schemas.microsoft.com/office/drawing/2014/main" id="{CBE16B16-5B4D-0C87-E95F-D9BF983B0FFB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0" y="27432"/>
            <a:ext cx="679850" cy="1005840"/>
            <a:chOff x="9056688" y="1771650"/>
            <a:chExt cx="890588" cy="1317625"/>
          </a:xfrm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C10D86EE-00FD-1B7D-BDDC-0F076074A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771650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6">
              <a:extLst>
                <a:ext uri="{FF2B5EF4-FFF2-40B4-BE49-F238E27FC236}">
                  <a16:creationId xmlns:a16="http://schemas.microsoft.com/office/drawing/2014/main" id="{A782621C-4849-CE62-0E54-36FAAD139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338" y="2646363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0 h 96"/>
                <a:gd name="T66" fmla="*/ 2 w 64"/>
                <a:gd name="T67" fmla="*/ 8 h 96"/>
                <a:gd name="T68" fmla="*/ 0 w 64"/>
                <a:gd name="T69" fmla="*/ 5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3 h 96"/>
                <a:gd name="T76" fmla="*/ 11 w 64"/>
                <a:gd name="T77" fmla="*/ 3 h 96"/>
                <a:gd name="T78" fmla="*/ 15 w 64"/>
                <a:gd name="T79" fmla="*/ 3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4 h 96"/>
                <a:gd name="T92" fmla="*/ 39 w 64"/>
                <a:gd name="T93" fmla="*/ 6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1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5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41CACFCF-BE92-9810-3C37-AC85E245F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0726" y="2668588"/>
              <a:ext cx="50800" cy="65087"/>
            </a:xfrm>
            <a:custGeom>
              <a:avLst/>
              <a:gdLst>
                <a:gd name="T0" fmla="*/ 4 w 32"/>
                <a:gd name="T1" fmla="*/ 10 h 41"/>
                <a:gd name="T2" fmla="*/ 4 w 32"/>
                <a:gd name="T3" fmla="*/ 13 h 41"/>
                <a:gd name="T4" fmla="*/ 3 w 32"/>
                <a:gd name="T5" fmla="*/ 16 h 41"/>
                <a:gd name="T6" fmla="*/ 3 w 32"/>
                <a:gd name="T7" fmla="*/ 20 h 41"/>
                <a:gd name="T8" fmla="*/ 0 w 32"/>
                <a:gd name="T9" fmla="*/ 20 h 41"/>
                <a:gd name="T10" fmla="*/ 0 w 32"/>
                <a:gd name="T11" fmla="*/ 24 h 41"/>
                <a:gd name="T12" fmla="*/ 3 w 32"/>
                <a:gd name="T13" fmla="*/ 25 h 41"/>
                <a:gd name="T14" fmla="*/ 2 w 32"/>
                <a:gd name="T15" fmla="*/ 28 h 41"/>
                <a:gd name="T16" fmla="*/ 4 w 32"/>
                <a:gd name="T17" fmla="*/ 29 h 41"/>
                <a:gd name="T18" fmla="*/ 6 w 32"/>
                <a:gd name="T19" fmla="*/ 30 h 41"/>
                <a:gd name="T20" fmla="*/ 7 w 32"/>
                <a:gd name="T21" fmla="*/ 31 h 41"/>
                <a:gd name="T22" fmla="*/ 8 w 32"/>
                <a:gd name="T23" fmla="*/ 32 h 41"/>
                <a:gd name="T24" fmla="*/ 9 w 32"/>
                <a:gd name="T25" fmla="*/ 35 h 41"/>
                <a:gd name="T26" fmla="*/ 11 w 32"/>
                <a:gd name="T27" fmla="*/ 36 h 41"/>
                <a:gd name="T28" fmla="*/ 12 w 32"/>
                <a:gd name="T29" fmla="*/ 37 h 41"/>
                <a:gd name="T30" fmla="*/ 13 w 32"/>
                <a:gd name="T31" fmla="*/ 38 h 41"/>
                <a:gd name="T32" fmla="*/ 14 w 32"/>
                <a:gd name="T33" fmla="*/ 39 h 41"/>
                <a:gd name="T34" fmla="*/ 17 w 32"/>
                <a:gd name="T35" fmla="*/ 39 h 41"/>
                <a:gd name="T36" fmla="*/ 20 w 32"/>
                <a:gd name="T37" fmla="*/ 39 h 41"/>
                <a:gd name="T38" fmla="*/ 22 w 32"/>
                <a:gd name="T39" fmla="*/ 41 h 41"/>
                <a:gd name="T40" fmla="*/ 25 w 32"/>
                <a:gd name="T41" fmla="*/ 41 h 41"/>
                <a:gd name="T42" fmla="*/ 28 w 32"/>
                <a:gd name="T43" fmla="*/ 40 h 41"/>
                <a:gd name="T44" fmla="*/ 29 w 32"/>
                <a:gd name="T45" fmla="*/ 40 h 41"/>
                <a:gd name="T46" fmla="*/ 31 w 32"/>
                <a:gd name="T47" fmla="*/ 38 h 41"/>
                <a:gd name="T48" fmla="*/ 30 w 32"/>
                <a:gd name="T49" fmla="*/ 37 h 41"/>
                <a:gd name="T50" fmla="*/ 30 w 32"/>
                <a:gd name="T51" fmla="*/ 34 h 41"/>
                <a:gd name="T52" fmla="*/ 29 w 32"/>
                <a:gd name="T53" fmla="*/ 32 h 41"/>
                <a:gd name="T54" fmla="*/ 29 w 32"/>
                <a:gd name="T55" fmla="*/ 30 h 41"/>
                <a:gd name="T56" fmla="*/ 29 w 32"/>
                <a:gd name="T57" fmla="*/ 28 h 41"/>
                <a:gd name="T58" fmla="*/ 28 w 32"/>
                <a:gd name="T59" fmla="*/ 26 h 41"/>
                <a:gd name="T60" fmla="*/ 29 w 32"/>
                <a:gd name="T61" fmla="*/ 24 h 41"/>
                <a:gd name="T62" fmla="*/ 30 w 32"/>
                <a:gd name="T63" fmla="*/ 22 h 41"/>
                <a:gd name="T64" fmla="*/ 30 w 32"/>
                <a:gd name="T65" fmla="*/ 20 h 41"/>
                <a:gd name="T66" fmla="*/ 30 w 32"/>
                <a:gd name="T67" fmla="*/ 18 h 41"/>
                <a:gd name="T68" fmla="*/ 31 w 32"/>
                <a:gd name="T69" fmla="*/ 16 h 41"/>
                <a:gd name="T70" fmla="*/ 31 w 32"/>
                <a:gd name="T71" fmla="*/ 14 h 41"/>
                <a:gd name="T72" fmla="*/ 30 w 32"/>
                <a:gd name="T73" fmla="*/ 13 h 41"/>
                <a:gd name="T74" fmla="*/ 28 w 32"/>
                <a:gd name="T75" fmla="*/ 13 h 41"/>
                <a:gd name="T76" fmla="*/ 27 w 32"/>
                <a:gd name="T77" fmla="*/ 12 h 41"/>
                <a:gd name="T78" fmla="*/ 26 w 32"/>
                <a:gd name="T79" fmla="*/ 9 h 41"/>
                <a:gd name="T80" fmla="*/ 23 w 32"/>
                <a:gd name="T81" fmla="*/ 7 h 41"/>
                <a:gd name="T82" fmla="*/ 22 w 32"/>
                <a:gd name="T83" fmla="*/ 5 h 41"/>
                <a:gd name="T84" fmla="*/ 21 w 32"/>
                <a:gd name="T85" fmla="*/ 3 h 41"/>
                <a:gd name="T86" fmla="*/ 20 w 32"/>
                <a:gd name="T87" fmla="*/ 1 h 41"/>
                <a:gd name="T88" fmla="*/ 19 w 32"/>
                <a:gd name="T89" fmla="*/ 1 h 41"/>
                <a:gd name="T90" fmla="*/ 16 w 32"/>
                <a:gd name="T91" fmla="*/ 1 h 41"/>
                <a:gd name="T92" fmla="*/ 14 w 32"/>
                <a:gd name="T93" fmla="*/ 0 h 41"/>
                <a:gd name="T94" fmla="*/ 13 w 32"/>
                <a:gd name="T95" fmla="*/ 1 h 41"/>
                <a:gd name="T96" fmla="*/ 11 w 32"/>
                <a:gd name="T97" fmla="*/ 2 h 41"/>
                <a:gd name="T98" fmla="*/ 10 w 32"/>
                <a:gd name="T99" fmla="*/ 1 h 41"/>
                <a:gd name="T100" fmla="*/ 8 w 32"/>
                <a:gd name="T101" fmla="*/ 0 h 41"/>
                <a:gd name="T102" fmla="*/ 7 w 32"/>
                <a:gd name="T103" fmla="*/ 1 h 41"/>
                <a:gd name="T104" fmla="*/ 5 w 32"/>
                <a:gd name="T105" fmla="*/ 2 h 41"/>
                <a:gd name="T106" fmla="*/ 6 w 32"/>
                <a:gd name="T107" fmla="*/ 4 h 41"/>
                <a:gd name="T108" fmla="*/ 4 w 32"/>
                <a:gd name="T109" fmla="*/ 6 h 41"/>
                <a:gd name="T110" fmla="*/ 2 w 32"/>
                <a:gd name="T111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41">
                  <a:moveTo>
                    <a:pt x="2" y="8"/>
                  </a:moveTo>
                  <a:lnTo>
                    <a:pt x="2" y="9"/>
                  </a:lnTo>
                  <a:lnTo>
                    <a:pt x="3" y="9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4" y="15"/>
                  </a:lnTo>
                  <a:lnTo>
                    <a:pt x="3" y="16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4" y="19"/>
                  </a:lnTo>
                  <a:lnTo>
                    <a:pt x="3" y="20"/>
                  </a:lnTo>
                  <a:lnTo>
                    <a:pt x="2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1" y="23"/>
                  </a:lnTo>
                  <a:lnTo>
                    <a:pt x="0" y="24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10" y="36"/>
                  </a:lnTo>
                  <a:lnTo>
                    <a:pt x="10" y="35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6" y="39"/>
                  </a:lnTo>
                  <a:lnTo>
                    <a:pt x="17" y="39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19" y="39"/>
                  </a:lnTo>
                  <a:lnTo>
                    <a:pt x="20" y="39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23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1"/>
                  </a:lnTo>
                  <a:lnTo>
                    <a:pt x="26" y="41"/>
                  </a:lnTo>
                  <a:lnTo>
                    <a:pt x="26" y="40"/>
                  </a:lnTo>
                  <a:lnTo>
                    <a:pt x="27" y="40"/>
                  </a:lnTo>
                  <a:lnTo>
                    <a:pt x="28" y="40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29" y="41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29" y="32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3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9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1"/>
                  </a:lnTo>
                  <a:lnTo>
                    <a:pt x="27" y="10"/>
                  </a:lnTo>
                  <a:lnTo>
                    <a:pt x="26" y="10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5" y="8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55029850"/>
      </p:ext>
    </p:extLst>
  </p:cSld>
  <p:clrMapOvr>
    <a:masterClrMapping/>
  </p:clrMapOvr>
  <p:transition advTm="80633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50" fill="hold"/>
                                        <p:tgtEl>
                                          <p:spTgt spid="3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11111E-6 L -0.00013 0.05162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6" grpId="0" animBg="1"/>
      <p:bldP spid="2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Sample Volume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0220" y="1852050"/>
            <a:ext cx="6656877" cy="478509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800" dirty="0"/>
              <a:t>Assign investigation radii to </a:t>
            </a:r>
            <a:br>
              <a:rPr lang="en-US" sz="2800" dirty="0"/>
            </a:br>
            <a:r>
              <a:rPr lang="en-US" sz="2800" dirty="0"/>
              <a:t>ranges of pumped volumes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/>
              <a:t>Cut-out fractions, Cookie-cutter style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Same fractional assignments in each layer</a:t>
            </a:r>
          </a:p>
          <a:p>
            <a:pPr>
              <a:spcBef>
                <a:spcPts val="1200"/>
              </a:spcBef>
            </a:pPr>
            <a:r>
              <a:rPr lang="en-US" dirty="0"/>
              <a:t>Assign to layers by conceptual model</a:t>
            </a:r>
          </a:p>
          <a:p>
            <a:pPr lvl="1" defTabSz="712788">
              <a:spcBef>
                <a:spcPts val="1200"/>
              </a:spcBef>
            </a:pPr>
            <a:r>
              <a:rPr lang="en-US" dirty="0"/>
              <a:t>e.g., Compare well open to carbonate to 		layer with carbonate rocks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06D4BE-36FE-AF26-5834-1813633D296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53807" y="1766915"/>
            <a:ext cx="3587393" cy="30175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228AC29-A893-9DC7-C7A7-40C4A4958BD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2944" y="1026704"/>
            <a:ext cx="2654595" cy="256032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23CD67A-69BB-CD16-7DA8-25B2899B2C0E}"/>
              </a:ext>
            </a:extLst>
          </p:cNvPr>
          <p:cNvGrpSpPr>
            <a:grpSpLocks noChangeAspect="1"/>
          </p:cNvGrpSpPr>
          <p:nvPr/>
        </p:nvGrpSpPr>
        <p:grpSpPr>
          <a:xfrm>
            <a:off x="7171333" y="4226204"/>
            <a:ext cx="2011680" cy="2172978"/>
            <a:chOff x="7246291" y="2819407"/>
            <a:chExt cx="1828800" cy="197543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ECC09D9-D004-40D0-DD37-8ED6F74333D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246291" y="2819407"/>
              <a:ext cx="1828800" cy="1828800"/>
              <a:chOff x="7312095" y="2819407"/>
              <a:chExt cx="2743200" cy="2743200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E0A15B02-89B6-AE38-D10E-42300400F481}"/>
                  </a:ext>
                </a:extLst>
              </p:cNvPr>
              <p:cNvGrpSpPr/>
              <p:nvPr/>
            </p:nvGrpSpPr>
            <p:grpSpPr>
              <a:xfrm>
                <a:off x="7312095" y="2819407"/>
                <a:ext cx="2743200" cy="2743200"/>
                <a:chOff x="7315200" y="2814762"/>
                <a:chExt cx="2743200" cy="2743200"/>
              </a:xfrm>
            </p:grpSpPr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E35BF7ED-82EE-CD59-2382-1AA659787A1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315200" y="28147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9E6ED1A9-AD12-2264-668E-77B695DCB54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315200" y="37291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0C57F550-976D-F1CD-8AD4-6FFFF2F51A3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315200" y="4643561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595AAA2B-904D-AADE-03C5-9A46EF28220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315200" y="55579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85CF749F-A2CC-9095-866E-4C5314C564F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8686800" y="41863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89181439-638E-086A-D90D-DDBDCCABCEA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7772400" y="41863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6E43D9E1-B7A5-BD2F-4781-B41EA20AD53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6858001" y="41863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D5D76235-BE44-0390-30A7-7FE929FCE9C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5943600" y="41863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4A3E2CE2-6DCD-95B7-FE96-E0AF5B44BDD7}"/>
                  </a:ext>
                </a:extLst>
              </p:cNvPr>
              <p:cNvGrpSpPr/>
              <p:nvPr/>
            </p:nvGrpSpPr>
            <p:grpSpPr>
              <a:xfrm>
                <a:off x="7498080" y="2997642"/>
                <a:ext cx="2377440" cy="2377440"/>
                <a:chOff x="7498080" y="2997642"/>
                <a:chExt cx="2377440" cy="2377440"/>
              </a:xfrm>
            </p:grpSpPr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C270B22E-0C43-63CB-DF40-38C9E99EAB1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7498080" y="2997642"/>
                  <a:ext cx="2377440" cy="2377440"/>
                </a:xfrm>
                <a:prstGeom prst="ellips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12608804-B876-ACA6-638C-AC56DD86775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601913" y="3729162"/>
                  <a:ext cx="2194560" cy="0"/>
                </a:xfrm>
                <a:prstGeom prst="lin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3F79E40F-89DC-1318-9B14-E1420AA2936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601913" y="4643561"/>
                  <a:ext cx="2194560" cy="0"/>
                </a:xfrm>
                <a:prstGeom prst="lin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B2B8638B-6C44-F9DF-A306-8F05F924EAD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8046720" y="4175509"/>
                  <a:ext cx="2194560" cy="0"/>
                </a:xfrm>
                <a:prstGeom prst="lin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64C68A79-BD17-B6D2-E07C-24D0B68F469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7132321" y="4175509"/>
                  <a:ext cx="2194560" cy="0"/>
                </a:xfrm>
                <a:prstGeom prst="lin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sp>
          <p:nvSpPr>
            <p:cNvPr id="8" name="Text Box 46">
              <a:extLst>
                <a:ext uri="{FF2B5EF4-FFF2-40B4-BE49-F238E27FC236}">
                  <a16:creationId xmlns:a16="http://schemas.microsoft.com/office/drawing/2014/main" id="{3C447100-ABFF-3053-31D7-F7B49C2FB0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46291" y="4640957"/>
              <a:ext cx="1513235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5720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</a:rPr>
                <a:t>Layer 1, Confining unit</a:t>
              </a:r>
              <a:endParaRPr lang="en-US" altLang="en-US" sz="1100" baseline="-25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680F0BA-AD15-240C-AAEB-CA48301E3D17}"/>
              </a:ext>
            </a:extLst>
          </p:cNvPr>
          <p:cNvGrpSpPr>
            <a:grpSpLocks noChangeAspect="1"/>
          </p:cNvGrpSpPr>
          <p:nvPr/>
        </p:nvGrpSpPr>
        <p:grpSpPr>
          <a:xfrm>
            <a:off x="9336647" y="4656444"/>
            <a:ext cx="2011680" cy="2188467"/>
            <a:chOff x="7246291" y="2819407"/>
            <a:chExt cx="1828800" cy="198952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36D8260-53C5-2838-0439-7D007B5CD66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246291" y="2819407"/>
              <a:ext cx="1828800" cy="1828800"/>
              <a:chOff x="7312095" y="2819407"/>
              <a:chExt cx="2743200" cy="2743200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D7838BD2-ED00-4AA5-05A4-8B10120B2B5D}"/>
                  </a:ext>
                </a:extLst>
              </p:cNvPr>
              <p:cNvGrpSpPr/>
              <p:nvPr/>
            </p:nvGrpSpPr>
            <p:grpSpPr>
              <a:xfrm>
                <a:off x="7312095" y="2819407"/>
                <a:ext cx="2743200" cy="2743200"/>
                <a:chOff x="7315200" y="2814762"/>
                <a:chExt cx="2743200" cy="2743200"/>
              </a:xfrm>
            </p:grpSpPr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13A21D38-2439-C919-C5F7-592D9F1B0B4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315200" y="28147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4DE27596-B5C2-5D14-F3CE-31815FB4C30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315200" y="37291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962C5D66-1DAD-73D4-7964-BDF8A3A2B5E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315200" y="4643561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6EADC018-77AF-5A13-16CE-3977D10312C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315200" y="55579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7BB07F58-3B39-A171-C224-E467FF9638D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8686800" y="41863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693D5AD9-B026-1EB6-5DCF-3F819E75825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7772400" y="41863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2650434E-9C60-3933-6F9C-B790059870D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6858001" y="41863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835873EB-849B-DEC7-E779-C52EC33FE0D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5943600" y="41863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667493BD-FCA0-C519-2E07-A1532DF037DD}"/>
                  </a:ext>
                </a:extLst>
              </p:cNvPr>
              <p:cNvGrpSpPr/>
              <p:nvPr/>
            </p:nvGrpSpPr>
            <p:grpSpPr>
              <a:xfrm>
                <a:off x="7498080" y="2997642"/>
                <a:ext cx="2377440" cy="2377440"/>
                <a:chOff x="7498080" y="2997642"/>
                <a:chExt cx="2377440" cy="2377440"/>
              </a:xfrm>
            </p:grpSpPr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AF488468-FC38-4DCD-D29D-ACC0E390B73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7498080" y="2997642"/>
                  <a:ext cx="2377440" cy="2377440"/>
                </a:xfrm>
                <a:prstGeom prst="ellips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8A7E3506-406E-4D54-6935-2844E37D23B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601913" y="3729162"/>
                  <a:ext cx="2194560" cy="0"/>
                </a:xfrm>
                <a:prstGeom prst="lin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77409E63-670D-32DD-009D-2C56C6F3BC4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601913" y="4643561"/>
                  <a:ext cx="2194560" cy="0"/>
                </a:xfrm>
                <a:prstGeom prst="lin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3201858C-9403-315B-FBA8-87FD113E662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8046720" y="4175509"/>
                  <a:ext cx="2194560" cy="0"/>
                </a:xfrm>
                <a:prstGeom prst="lin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02802B42-A23A-0C57-4C7F-E67F79F75F0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7132321" y="4175509"/>
                  <a:ext cx="2194560" cy="0"/>
                </a:xfrm>
                <a:prstGeom prst="lin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sp>
          <p:nvSpPr>
            <p:cNvPr id="27" name="Text Box 46">
              <a:extLst>
                <a:ext uri="{FF2B5EF4-FFF2-40B4-BE49-F238E27FC236}">
                  <a16:creationId xmlns:a16="http://schemas.microsoft.com/office/drawing/2014/main" id="{EF097FF2-4124-5FEB-A5F3-2CE62A740F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46291" y="4655039"/>
              <a:ext cx="1701224" cy="153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5720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</a:rPr>
                <a:t>Layer 2, Carbonate Rocks</a:t>
              </a:r>
              <a:endParaRPr lang="en-US" altLang="en-US" sz="1100" baseline="-25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3" name="TextBox 28">
            <a:extLst>
              <a:ext uri="{FF2B5EF4-FFF2-40B4-BE49-F238E27FC236}">
                <a16:creationId xmlns:a16="http://schemas.microsoft.com/office/drawing/2014/main" id="{64731261-8358-2341-DC34-DA78424C0E83}"/>
              </a:ext>
            </a:extLst>
          </p:cNvPr>
          <p:cNvSpPr txBox="1"/>
          <p:nvPr/>
        </p:nvSpPr>
        <p:spPr>
          <a:xfrm>
            <a:off x="6247810" y="1551795"/>
            <a:ext cx="2181752" cy="49244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36576" tIns="0" rIns="0" bIns="0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Investigation radius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from pumped volume </a:t>
            </a:r>
            <a:endParaRPr lang="en-US" sz="20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0554852"/>
      </p:ext>
    </p:extLst>
  </p:cSld>
  <p:clrMapOvr>
    <a:masterClrMapping/>
  </p:clrMapOvr>
  <p:transition advTm="5930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path" presetSubtype="0" autoRev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-2.59259E-6 L 0.00104 0.0794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 bwMode="auto">
          <a:xfrm>
            <a:off x="8148111" y="3499356"/>
            <a:ext cx="3647975" cy="3296653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Average, Not Geometric Mean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19" y="1188720"/>
            <a:ext cx="7586437" cy="5303520"/>
          </a:xfrm>
        </p:spPr>
        <p:txBody>
          <a:bodyPr/>
          <a:lstStyle/>
          <a:p>
            <a:r>
              <a:rPr lang="en-US" dirty="0"/>
              <a:t>Transmissivity averaged in model layer</a:t>
            </a:r>
          </a:p>
          <a:p>
            <a:r>
              <a:rPr lang="en-US" dirty="0"/>
              <a:t>Conceptually consistent with </a:t>
            </a:r>
            <a:br>
              <a:rPr lang="en-US" dirty="0"/>
            </a:br>
            <a:r>
              <a:rPr lang="en-US" dirty="0"/>
              <a:t>interpreting impermeable features</a:t>
            </a:r>
          </a:p>
          <a:p>
            <a:r>
              <a:rPr lang="en-US" dirty="0"/>
              <a:t>Consider single-well test</a:t>
            </a:r>
          </a:p>
          <a:p>
            <a:pPr lvl="1"/>
            <a:r>
              <a:rPr lang="en-US" dirty="0"/>
              <a:t>Aquifer has T = 8,000 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Homogeneous aquifer, Results agree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Half clay, T~ 0 ft²/d, Aquifer-test results half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NC-GWE-GF-04PB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carbonate rock well, T~70,000 ft²/d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Clay west of Gravity fault; ~¼ mi west of well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¾ clay, Aquifer-test results ¼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circle &amp; interpret significance</a:t>
            </a:r>
            <a:endParaRPr lang="en-US" sz="3600" dirty="0"/>
          </a:p>
        </p:txBody>
      </p:sp>
      <p:sp>
        <p:nvSpPr>
          <p:cNvPr id="42" name="Oval 41"/>
          <p:cNvSpPr>
            <a:spLocks noChangeAspect="1"/>
          </p:cNvSpPr>
          <p:nvPr/>
        </p:nvSpPr>
        <p:spPr bwMode="auto">
          <a:xfrm>
            <a:off x="8552882" y="3628215"/>
            <a:ext cx="3108960" cy="3108960"/>
          </a:xfrm>
          <a:prstGeom prst="ellipse">
            <a:avLst/>
          </a:prstGeom>
          <a:solidFill>
            <a:srgbClr val="0070C0">
              <a:alpha val="30000"/>
            </a:srgbClr>
          </a:solidFill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Rectangle 49"/>
          <p:cNvSpPr/>
          <p:nvPr/>
        </p:nvSpPr>
        <p:spPr bwMode="auto">
          <a:xfrm>
            <a:off x="8148110" y="5202246"/>
            <a:ext cx="3647975" cy="1591962"/>
          </a:xfrm>
          <a:prstGeom prst="rect">
            <a:avLst/>
          </a:prstGeom>
          <a:pattFill prst="wdUp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Rectangle 50"/>
          <p:cNvSpPr/>
          <p:nvPr/>
        </p:nvSpPr>
        <p:spPr bwMode="auto">
          <a:xfrm>
            <a:off x="8148109" y="3499356"/>
            <a:ext cx="1964433" cy="1702891"/>
          </a:xfrm>
          <a:prstGeom prst="rect">
            <a:avLst/>
          </a:prstGeom>
          <a:pattFill prst="wdUp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42"/>
          <p:cNvSpPr>
            <a:spLocks noChangeAspect="1"/>
          </p:cNvSpPr>
          <p:nvPr/>
        </p:nvSpPr>
        <p:spPr bwMode="auto">
          <a:xfrm>
            <a:off x="10015922" y="5097070"/>
            <a:ext cx="182880" cy="182880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24"/>
          <p:cNvSpPr>
            <a:spLocks noChangeArrowheads="1"/>
          </p:cNvSpPr>
          <p:nvPr/>
        </p:nvSpPr>
        <p:spPr bwMode="auto">
          <a:xfrm>
            <a:off x="10082491" y="4855797"/>
            <a:ext cx="403664" cy="266990"/>
          </a:xfrm>
          <a:prstGeom prst="curvedDownArrow">
            <a:avLst>
              <a:gd name="adj1" fmla="val 50388"/>
              <a:gd name="adj2" fmla="val 86217"/>
              <a:gd name="adj3" fmla="val 33333"/>
            </a:avLst>
          </a:prstGeom>
          <a:gradFill rotWithShape="0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10198803" y="4227330"/>
            <a:ext cx="11448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Arial" pitchFamily="34" charset="0"/>
                <a:cs typeface="Arial" pitchFamily="34" charset="0"/>
              </a:rPr>
              <a:t>8,000 ft²/d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939047" y="4594187"/>
            <a:ext cx="950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itchFamily="34" charset="0"/>
                <a:cs typeface="Arial" pitchFamily="34" charset="0"/>
              </a:rPr>
              <a:t>Pumping</a:t>
            </a:r>
          </a:p>
          <a:p>
            <a:r>
              <a:rPr lang="en-US" sz="1400" dirty="0">
                <a:latin typeface="Arial" pitchFamily="34" charset="0"/>
                <a:cs typeface="Arial" pitchFamily="34" charset="0"/>
              </a:rPr>
              <a:t>Well</a:t>
            </a:r>
          </a:p>
        </p:txBody>
      </p:sp>
      <p:cxnSp>
        <p:nvCxnSpPr>
          <p:cNvPr id="48" name="Straight Connector 47"/>
          <p:cNvCxnSpPr/>
          <p:nvPr/>
        </p:nvCxnSpPr>
        <p:spPr bwMode="auto">
          <a:xfrm>
            <a:off x="9724998" y="4936274"/>
            <a:ext cx="250524" cy="17555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/>
          <p:cNvCxnSpPr/>
          <p:nvPr/>
        </p:nvCxnSpPr>
        <p:spPr bwMode="auto">
          <a:xfrm>
            <a:off x="10112541" y="3385545"/>
            <a:ext cx="0" cy="338328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Connector 53"/>
          <p:cNvCxnSpPr/>
          <p:nvPr/>
        </p:nvCxnSpPr>
        <p:spPr bwMode="auto">
          <a:xfrm rot="5400000">
            <a:off x="9933777" y="3330351"/>
            <a:ext cx="0" cy="374904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41" name="TextBox 40"/>
          <p:cNvSpPr txBox="1"/>
          <p:nvPr/>
        </p:nvSpPr>
        <p:spPr>
          <a:xfrm>
            <a:off x="8111734" y="6150014"/>
            <a:ext cx="8851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Arial" pitchFamily="34" charset="0"/>
                <a:cs typeface="Arial" pitchFamily="34" charset="0"/>
              </a:rPr>
              <a:t>PLAN</a:t>
            </a:r>
          </a:p>
          <a:p>
            <a:pPr algn="l"/>
            <a:r>
              <a:rPr lang="en-US" sz="2000" dirty="0">
                <a:latin typeface="Arial" pitchFamily="34" charset="0"/>
                <a:cs typeface="Arial" pitchFamily="34" charset="0"/>
              </a:rPr>
              <a:t>VIEW</a:t>
            </a: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109" y="1177292"/>
            <a:ext cx="3660819" cy="219294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109" y="1177292"/>
            <a:ext cx="3660819" cy="219294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109" y="1177292"/>
            <a:ext cx="3660819" cy="2192940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10610389" y="5939782"/>
            <a:ext cx="7457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Arial" pitchFamily="34" charset="0"/>
                <a:cs typeface="Arial" pitchFamily="34" charset="0"/>
              </a:rPr>
              <a:t>0 ft²/d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3236556"/>
      </p:ext>
    </p:extLst>
  </p:cSld>
  <p:clrMapOvr>
    <a:masterClrMapping/>
  </p:clrMapOvr>
  <p:transition advTm="7132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42" grpId="2" animBg="1"/>
      <p:bldP spid="50" grpId="0" animBg="1"/>
      <p:bldP spid="51" grpId="0" animBg="1"/>
      <p:bldP spid="44" grpId="0" animBg="1"/>
      <p:bldP spid="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3175010-FE01-AE46-0E34-93E709451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Interpretation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8E5A65-B88D-5123-3162-565249D23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19" y="1188720"/>
            <a:ext cx="6675115" cy="5303520"/>
          </a:xfrm>
        </p:spPr>
        <p:txBody>
          <a:bodyPr/>
          <a:lstStyle/>
          <a:p>
            <a:r>
              <a:rPr lang="en-US" dirty="0"/>
              <a:t>Apparent conflict exists between T estimates around ER-6-1-2main</a:t>
            </a:r>
          </a:p>
          <a:p>
            <a:pPr lvl="1"/>
            <a:r>
              <a:rPr lang="en-US" dirty="0"/>
              <a:t>30,000 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 from Cooper-Jacob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300,000 ft²/d from calibration DV3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High-T in narrow corridor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Width of 1.5 mi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 surrounding rocks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larger area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Expand radius to 10 mi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Simulated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averages </a:t>
            </a:r>
            <a:r>
              <a:rPr lang="en-US" dirty="0"/>
              <a:t>30,000 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Observed drawdowns support big area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0DBFDE-B367-4A17-2D72-72D6B4CD10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49440" y="1188720"/>
            <a:ext cx="5200959" cy="5577840"/>
          </a:xfrm>
          <a:prstGeom prst="rect">
            <a:avLst/>
          </a:prstGeom>
        </p:spPr>
      </p:pic>
      <p:pic>
        <p:nvPicPr>
          <p:cNvPr id="21" name="T with DD response">
            <a:extLst>
              <a:ext uri="{FF2B5EF4-FFF2-40B4-BE49-F238E27FC236}">
                <a16:creationId xmlns:a16="http://schemas.microsoft.com/office/drawing/2014/main" id="{F284F34B-B3ED-799A-A4BE-2FEFB4FB7C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9440" y="1188720"/>
            <a:ext cx="5200953" cy="5577840"/>
          </a:xfrm>
          <a:prstGeom prst="rect">
            <a:avLst/>
          </a:prstGeom>
        </p:spPr>
      </p:pic>
      <p:sp>
        <p:nvSpPr>
          <p:cNvPr id="10" name="Content Placeholder 2">
            <a:hlinkClick r:id="rId4"/>
            <a:extLst>
              <a:ext uri="{FF2B5EF4-FFF2-40B4-BE49-F238E27FC236}">
                <a16:creationId xmlns:a16="http://schemas.microsoft.com/office/drawing/2014/main" id="{D17D3D67-FECC-8C36-8A54-20ACDB090271}"/>
              </a:ext>
            </a:extLst>
          </p:cNvPr>
          <p:cNvSpPr txBox="1">
            <a:spLocks/>
          </p:cNvSpPr>
          <p:nvPr/>
        </p:nvSpPr>
        <p:spPr bwMode="auto">
          <a:xfrm>
            <a:off x="3939509" y="6498439"/>
            <a:ext cx="29674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en-US" sz="1600" kern="0" dirty="0">
                <a:latin typeface="Arial" charset="0"/>
              </a:rPr>
              <a:t>(</a:t>
            </a:r>
            <a:r>
              <a:rPr lang="en-US" sz="1600" kern="0" dirty="0">
                <a:latin typeface="Arial" charset="0"/>
                <a:hlinkClick r:id="rId5"/>
              </a:rPr>
              <a:t>Jackson and Halford, 2019</a:t>
            </a:r>
            <a:r>
              <a:rPr lang="en-US" sz="1600" kern="0" dirty="0">
                <a:latin typeface="Arial" charset="0"/>
              </a:rPr>
              <a:t>) </a:t>
            </a:r>
          </a:p>
        </p:txBody>
      </p:sp>
      <p:sp>
        <p:nvSpPr>
          <p:cNvPr id="24" name="Arrow: Down 23">
            <a:extLst>
              <a:ext uri="{FF2B5EF4-FFF2-40B4-BE49-F238E27FC236}">
                <a16:creationId xmlns:a16="http://schemas.microsoft.com/office/drawing/2014/main" id="{531D4ABD-9EFE-4453-BE7E-5A9AF0788C8E}"/>
              </a:ext>
            </a:extLst>
          </p:cNvPr>
          <p:cNvSpPr/>
          <p:nvPr/>
        </p:nvSpPr>
        <p:spPr bwMode="auto">
          <a:xfrm rot="1393241">
            <a:off x="9346610" y="4064781"/>
            <a:ext cx="331275" cy="2523875"/>
          </a:xfrm>
          <a:prstGeom prst="downArrow">
            <a:avLst>
              <a:gd name="adj1" fmla="val 50000"/>
              <a:gd name="adj2" fmla="val 151355"/>
            </a:avLst>
          </a:prstGeom>
          <a:solidFill>
            <a:srgbClr val="2FECF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B4BF79F-B460-55B6-D84A-FE9629CBEAA5}"/>
              </a:ext>
            </a:extLst>
          </p:cNvPr>
          <p:cNvSpPr>
            <a:spLocks noChangeAspect="1"/>
          </p:cNvSpPr>
          <p:nvPr/>
        </p:nvSpPr>
        <p:spPr bwMode="auto">
          <a:xfrm>
            <a:off x="9194619" y="2933145"/>
            <a:ext cx="1828800" cy="1828800"/>
          </a:xfrm>
          <a:prstGeom prst="ellipse">
            <a:avLst/>
          </a:prstGeom>
          <a:noFill/>
          <a:ln w="508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YF label">
            <a:extLst>
              <a:ext uri="{FF2B5EF4-FFF2-40B4-BE49-F238E27FC236}">
                <a16:creationId xmlns:a16="http://schemas.microsoft.com/office/drawing/2014/main" id="{292D5577-58ED-BF62-7EA8-C2CC44747AA9}"/>
              </a:ext>
            </a:extLst>
          </p:cNvPr>
          <p:cNvSpPr txBox="1"/>
          <p:nvPr/>
        </p:nvSpPr>
        <p:spPr>
          <a:xfrm>
            <a:off x="9001862" y="2395739"/>
            <a:ext cx="554447" cy="430887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36576" tIns="0" rIns="0" bIns="0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rgbClr val="FFFF00"/>
                </a:solidFill>
                <a:latin typeface="Arial"/>
                <a:cs typeface="Arial"/>
              </a:rPr>
              <a:t>Yucca</a:t>
            </a:r>
          </a:p>
          <a:p>
            <a:pPr algn="ctr"/>
            <a:r>
              <a:rPr lang="en-US" sz="1400" b="1" dirty="0">
                <a:solidFill>
                  <a:srgbClr val="FFFF00"/>
                </a:solidFill>
                <a:latin typeface="Arial"/>
                <a:cs typeface="Arial"/>
              </a:rPr>
              <a:t>Flat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0B95E5-C92E-277A-0EFD-6200C7F86704}"/>
              </a:ext>
            </a:extLst>
          </p:cNvPr>
          <p:cNvSpPr/>
          <p:nvPr/>
        </p:nvSpPr>
        <p:spPr>
          <a:xfrm>
            <a:off x="10689970" y="6446667"/>
            <a:ext cx="1353312" cy="259794"/>
          </a:xfrm>
          <a:prstGeom prst="rect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MILES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YF label">
            <a:extLst>
              <a:ext uri="{FF2B5EF4-FFF2-40B4-BE49-F238E27FC236}">
                <a16:creationId xmlns:a16="http://schemas.microsoft.com/office/drawing/2014/main" id="{04FCFCED-9030-7786-DB2A-B997C79D2358}"/>
              </a:ext>
            </a:extLst>
          </p:cNvPr>
          <p:cNvSpPr txBox="1"/>
          <p:nvPr/>
        </p:nvSpPr>
        <p:spPr>
          <a:xfrm>
            <a:off x="10156793" y="3725796"/>
            <a:ext cx="923394" cy="21544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36576" tIns="0" rIns="0" bIns="0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ER-6-1-2m</a:t>
            </a:r>
            <a:endParaRPr lang="en-US" sz="1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F7E718A-EF78-A237-6D17-3AEB2C40498F}"/>
              </a:ext>
            </a:extLst>
          </p:cNvPr>
          <p:cNvSpPr>
            <a:spLocks noChangeAspect="1"/>
          </p:cNvSpPr>
          <p:nvPr/>
        </p:nvSpPr>
        <p:spPr bwMode="auto">
          <a:xfrm>
            <a:off x="9926139" y="3664665"/>
            <a:ext cx="365760" cy="365760"/>
          </a:xfrm>
          <a:prstGeom prst="ellipse">
            <a:avLst/>
          </a:prstGeom>
          <a:solidFill>
            <a:schemeClr val="accent2">
              <a:lumMod val="75000"/>
              <a:alpha val="40000"/>
            </a:schemeClr>
          </a:solidFill>
          <a:ln w="190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64B177C-9A37-43DA-D3AD-FD0ED37CF7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9440" y="1180971"/>
            <a:ext cx="1851659" cy="1463040"/>
          </a:xfrm>
          <a:prstGeom prst="rect">
            <a:avLst/>
          </a:prstGeom>
        </p:spPr>
      </p:pic>
      <p:sp>
        <p:nvSpPr>
          <p:cNvPr id="22" name="YF label">
            <a:extLst>
              <a:ext uri="{FF2B5EF4-FFF2-40B4-BE49-F238E27FC236}">
                <a16:creationId xmlns:a16="http://schemas.microsoft.com/office/drawing/2014/main" id="{98BA5582-4132-2C07-F641-D82653392FB1}"/>
              </a:ext>
            </a:extLst>
          </p:cNvPr>
          <p:cNvSpPr txBox="1"/>
          <p:nvPr/>
        </p:nvSpPr>
        <p:spPr>
          <a:xfrm>
            <a:off x="9660631" y="2321376"/>
            <a:ext cx="992323" cy="430887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36576" tIns="0" rIns="0" bIns="0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rgbClr val="2FECF1"/>
                </a:solidFill>
                <a:latin typeface="Arial"/>
                <a:cs typeface="Arial"/>
              </a:rPr>
              <a:t>Drawdown </a:t>
            </a:r>
          </a:p>
          <a:p>
            <a:pPr algn="ctr"/>
            <a:r>
              <a:rPr lang="en-US" sz="1400" b="1" dirty="0">
                <a:solidFill>
                  <a:srgbClr val="2FECF1"/>
                </a:solidFill>
                <a:latin typeface="Arial"/>
                <a:cs typeface="Arial"/>
              </a:rPr>
              <a:t>observed</a:t>
            </a:r>
            <a:endParaRPr lang="en-US" sz="1800" b="1" dirty="0">
              <a:solidFill>
                <a:srgbClr val="2FECF1"/>
              </a:solidFill>
            </a:endParaRPr>
          </a:p>
        </p:txBody>
      </p:sp>
      <p:sp>
        <p:nvSpPr>
          <p:cNvPr id="23" name="YF label">
            <a:extLst>
              <a:ext uri="{FF2B5EF4-FFF2-40B4-BE49-F238E27FC236}">
                <a16:creationId xmlns:a16="http://schemas.microsoft.com/office/drawing/2014/main" id="{62CB4D18-6D0B-D3A5-0D35-B88B6D501D74}"/>
              </a:ext>
            </a:extLst>
          </p:cNvPr>
          <p:cNvSpPr txBox="1"/>
          <p:nvPr/>
        </p:nvSpPr>
        <p:spPr>
          <a:xfrm>
            <a:off x="8174891" y="6385439"/>
            <a:ext cx="733983" cy="21544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36576" tIns="0" rIns="0" bIns="0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rgbClr val="2FECF1"/>
                </a:solidFill>
                <a:latin typeface="Arial"/>
                <a:cs typeface="Arial"/>
              </a:rPr>
              <a:t>Tracer-3</a:t>
            </a:r>
            <a:endParaRPr lang="en-US" sz="1800" b="1" dirty="0">
              <a:solidFill>
                <a:srgbClr val="2FECF1"/>
              </a:solidFill>
            </a:endParaRPr>
          </a:p>
        </p:txBody>
      </p:sp>
      <p:grpSp>
        <p:nvGrpSpPr>
          <p:cNvPr id="8" name="NV locator small">
            <a:extLst>
              <a:ext uri="{FF2B5EF4-FFF2-40B4-BE49-F238E27FC236}">
                <a16:creationId xmlns:a16="http://schemas.microsoft.com/office/drawing/2014/main" id="{9CA750A2-8E6C-1543-8D7C-DEB3BC381D86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FA9B671E-35F9-5B65-DD2B-D7B273BD0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NNSS">
              <a:extLst>
                <a:ext uri="{FF2B5EF4-FFF2-40B4-BE49-F238E27FC236}">
                  <a16:creationId xmlns:a16="http://schemas.microsoft.com/office/drawing/2014/main" id="{EF9785E2-C66C-020F-6290-6FBCBE984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YuccaFlat">
              <a:extLst>
                <a:ext uri="{FF2B5EF4-FFF2-40B4-BE49-F238E27FC236}">
                  <a16:creationId xmlns:a16="http://schemas.microsoft.com/office/drawing/2014/main" id="{72F76C6B-261C-AE82-AEA8-06872F7A9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GW basin">
              <a:extLst>
                <a:ext uri="{FF2B5EF4-FFF2-40B4-BE49-F238E27FC236}">
                  <a16:creationId xmlns:a16="http://schemas.microsoft.com/office/drawing/2014/main" id="{8898438C-3641-C1E2-EB36-CBCC8FA99D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360509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1" grpId="0" animBg="1"/>
      <p:bldP spid="18" grpId="0" animBg="1"/>
      <p:bldP spid="18" grpId="1" animBg="1"/>
      <p:bldP spid="18" grpId="2" animBg="1"/>
      <p:bldP spid="22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3200" dirty="0"/>
              <a:t>Transmissivity most direct synthesis of aquifer-test results</a:t>
            </a:r>
          </a:p>
          <a:p>
            <a:pPr>
              <a:spcBef>
                <a:spcPts val="1200"/>
              </a:spcBef>
            </a:pPr>
            <a:r>
              <a:rPr lang="en-US" sz="3200" dirty="0"/>
              <a:t>Transmissivity observations</a:t>
            </a:r>
          </a:p>
          <a:p>
            <a:pPr lvl="1">
              <a:spcBef>
                <a:spcPts val="1200"/>
              </a:spcBef>
            </a:pPr>
            <a:r>
              <a:rPr lang="en-US" sz="2800" dirty="0"/>
              <a:t>Better than mashing into broad categories</a:t>
            </a:r>
          </a:p>
          <a:p>
            <a:pPr lvl="1">
              <a:spcBef>
                <a:spcPts val="1200"/>
              </a:spcBef>
            </a:pPr>
            <a:r>
              <a:rPr lang="en-US" sz="2800" dirty="0"/>
              <a:t>Some subjectivity, Better than ignorance</a:t>
            </a:r>
          </a:p>
          <a:p>
            <a:pPr lvl="1">
              <a:spcBef>
                <a:spcPts val="1200"/>
              </a:spcBef>
            </a:pPr>
            <a:r>
              <a:rPr lang="en-US" sz="2800" dirty="0"/>
              <a:t>Rationale and tools available</a:t>
            </a:r>
          </a:p>
          <a:p>
            <a:pPr>
              <a:spcBef>
                <a:spcPts val="1200"/>
              </a:spcBef>
            </a:pPr>
            <a:r>
              <a:rPr lang="en-US" sz="3200" dirty="0"/>
              <a:t>Specific information improves results</a:t>
            </a:r>
          </a:p>
          <a:p>
            <a:pPr lvl="1">
              <a:spcBef>
                <a:spcPts val="1200"/>
              </a:spcBef>
            </a:pPr>
            <a:r>
              <a:rPr lang="en-US" sz="2800" dirty="0"/>
              <a:t>Low transmissivity important</a:t>
            </a:r>
          </a:p>
          <a:p>
            <a:pPr lvl="1">
              <a:spcBef>
                <a:spcPts val="1200"/>
              </a:spcBef>
            </a:pPr>
            <a:r>
              <a:rPr lang="en-US" sz="2800" dirty="0"/>
              <a:t>Not including weakens results of interest</a:t>
            </a:r>
          </a:p>
        </p:txBody>
      </p:sp>
    </p:spTree>
    <p:extLst>
      <p:ext uri="{BB962C8B-B14F-4D97-AF65-F5344CB8AC3E}">
        <p14:creationId xmlns:p14="http://schemas.microsoft.com/office/powerpoint/2010/main" val="3412405494"/>
      </p:ext>
    </p:extLst>
  </p:cSld>
  <p:clrMapOvr>
    <a:masterClrMapping/>
  </p:clrMapOvr>
  <p:transition advTm="76374">
    <p:wipe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CB0CE8-1357-5BD4-BE05-E59B1F14C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Section</a:t>
            </a:r>
          </a:p>
        </p:txBody>
      </p:sp>
    </p:spTree>
    <p:extLst>
      <p:ext uri="{BB962C8B-B14F-4D97-AF65-F5344CB8AC3E}">
        <p14:creationId xmlns:p14="http://schemas.microsoft.com/office/powerpoint/2010/main" val="3028634902"/>
      </p:ext>
    </p:extLst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/>
              <a:t>Transmissivity from</a:t>
            </a:r>
            <a:br>
              <a:rPr lang="en-US" sz="8000" dirty="0"/>
            </a:br>
            <a:r>
              <a:rPr lang="en-US" sz="8000" dirty="0"/>
              <a:t>Specific Capacity</a:t>
            </a:r>
          </a:p>
        </p:txBody>
      </p:sp>
    </p:spTree>
    <p:extLst>
      <p:ext uri="{BB962C8B-B14F-4D97-AF65-F5344CB8AC3E}">
        <p14:creationId xmlns:p14="http://schemas.microsoft.com/office/powerpoint/2010/main" val="1871864023"/>
      </p:ext>
    </p:extLst>
  </p:cSld>
  <p:clrMapOvr>
    <a:masterClrMapping/>
  </p:clrMapOvr>
  <p:transition advTm="15000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09E9CFC-D9D8-DF01-22C5-39A1365E6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313261" y="1188720"/>
            <a:ext cx="5844357" cy="55778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 Capacity (SC)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b="1" i="1" dirty="0"/>
              <a:t>SC</a:t>
            </a:r>
            <a:r>
              <a:rPr lang="en-US" dirty="0"/>
              <a:t> = flow rate / drawdown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Usually gpm/ft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Time not specified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Inexact, but prevalent</a:t>
            </a:r>
          </a:p>
          <a:p>
            <a:pPr>
              <a:spcBef>
                <a:spcPts val="300"/>
              </a:spcBef>
            </a:pPr>
            <a:r>
              <a:rPr lang="en-US" dirty="0"/>
              <a:t>Reported by </a:t>
            </a:r>
            <a:r>
              <a:rPr lang="en-US" dirty="0">
                <a:hlinkClick r:id="rId4"/>
              </a:rPr>
              <a:t>NDWR</a:t>
            </a:r>
            <a:r>
              <a:rPr lang="en-US" dirty="0"/>
              <a:t> in well logs</a:t>
            </a:r>
          </a:p>
          <a:p>
            <a:pPr marL="457200" lvl="1" indent="0">
              <a:spcBef>
                <a:spcPts val="300"/>
              </a:spcBef>
              <a:buNone/>
            </a:pPr>
            <a:r>
              <a:rPr lang="en-US" dirty="0"/>
              <a:t>~ 10% have useful information</a:t>
            </a:r>
          </a:p>
          <a:p>
            <a:pPr>
              <a:spcBef>
                <a:spcPts val="300"/>
              </a:spcBef>
            </a:pPr>
            <a:r>
              <a:rPr lang="en-US" dirty="0"/>
              <a:t>Empirically estimate transmissivity</a:t>
            </a:r>
          </a:p>
          <a:p>
            <a:pPr lvl="1">
              <a:spcBef>
                <a:spcPts val="300"/>
              </a:spcBef>
            </a:pPr>
            <a:r>
              <a:rPr lang="en-US" b="1" i="1" dirty="0"/>
              <a:t>T</a:t>
            </a:r>
            <a:r>
              <a:rPr lang="en-US" dirty="0"/>
              <a:t> (ft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²/d) = 380 *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SC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(gpm/ft),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2000" dirty="0">
                <a:solidFill>
                  <a:schemeClr val="tx2"/>
                </a:solidFill>
                <a:latin typeface="Arial" panose="020B0604020202020204" pitchFamily="34" charset="0"/>
                <a:hlinkClick r:id="rId5"/>
              </a:rPr>
              <a:t>Frus and Halford, 2018</a:t>
            </a:r>
            <a:r>
              <a:rPr lang="en-US" altLang="en-US" sz="20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  <a:endParaRPr lang="en-US" sz="2000" dirty="0"/>
          </a:p>
          <a:p>
            <a:pPr>
              <a:spcBef>
                <a:spcPts val="300"/>
              </a:spcBef>
            </a:pPr>
            <a:r>
              <a:rPr lang="en-US" dirty="0"/>
              <a:t>80% of </a:t>
            </a:r>
            <a:r>
              <a:rPr lang="en-US" b="1" i="1" dirty="0"/>
              <a:t>T</a:t>
            </a:r>
            <a:r>
              <a:rPr lang="en-US" dirty="0"/>
              <a:t> estimates from </a:t>
            </a:r>
            <a:r>
              <a:rPr lang="en-US" b="1" i="1" dirty="0"/>
              <a:t>SC</a:t>
            </a:r>
            <a:r>
              <a:rPr lang="en-US" dirty="0"/>
              <a:t> within 5X </a:t>
            </a:r>
            <a:r>
              <a:rPr lang="en-US" b="1" i="1" dirty="0"/>
              <a:t>T</a:t>
            </a:r>
            <a:r>
              <a:rPr lang="en-US" dirty="0"/>
              <a:t> from aquifer test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0971C4-3AE9-620E-E582-11670A4B3E4D}"/>
              </a:ext>
            </a:extLst>
          </p:cNvPr>
          <p:cNvSpPr>
            <a:spLocks noChangeAspect="1"/>
          </p:cNvSpPr>
          <p:nvPr/>
        </p:nvSpPr>
        <p:spPr bwMode="auto">
          <a:xfrm rot="7920000">
            <a:off x="6100013" y="3555226"/>
            <a:ext cx="7040880" cy="796292"/>
          </a:xfrm>
          <a:custGeom>
            <a:avLst/>
            <a:gdLst>
              <a:gd name="connsiteX0" fmla="*/ 0 w 6708131"/>
              <a:gd name="connsiteY0" fmla="*/ 0 h 782882"/>
              <a:gd name="connsiteX1" fmla="*/ 6708131 w 6708131"/>
              <a:gd name="connsiteY1" fmla="*/ 0 h 782882"/>
              <a:gd name="connsiteX2" fmla="*/ 6708131 w 6708131"/>
              <a:gd name="connsiteY2" fmla="*/ 782882 h 782882"/>
              <a:gd name="connsiteX3" fmla="*/ 0 w 6708131"/>
              <a:gd name="connsiteY3" fmla="*/ 782882 h 782882"/>
              <a:gd name="connsiteX4" fmla="*/ 0 w 6708131"/>
              <a:gd name="connsiteY4" fmla="*/ 0 h 782882"/>
              <a:gd name="connsiteX0" fmla="*/ 5354 w 6713485"/>
              <a:gd name="connsiteY0" fmla="*/ 0 h 782882"/>
              <a:gd name="connsiteX1" fmla="*/ 6713485 w 6713485"/>
              <a:gd name="connsiteY1" fmla="*/ 0 h 782882"/>
              <a:gd name="connsiteX2" fmla="*/ 6713485 w 6713485"/>
              <a:gd name="connsiteY2" fmla="*/ 782882 h 782882"/>
              <a:gd name="connsiteX3" fmla="*/ 5354 w 6713485"/>
              <a:gd name="connsiteY3" fmla="*/ 782882 h 782882"/>
              <a:gd name="connsiteX4" fmla="*/ 0 w 6713485"/>
              <a:gd name="connsiteY4" fmla="*/ 373265 h 782882"/>
              <a:gd name="connsiteX5" fmla="*/ 5354 w 6713485"/>
              <a:gd name="connsiteY5" fmla="*/ 0 h 782882"/>
              <a:gd name="connsiteX0" fmla="*/ 312932 w 7021063"/>
              <a:gd name="connsiteY0" fmla="*/ 0 h 782882"/>
              <a:gd name="connsiteX1" fmla="*/ 7021063 w 7021063"/>
              <a:gd name="connsiteY1" fmla="*/ 0 h 782882"/>
              <a:gd name="connsiteX2" fmla="*/ 7021063 w 7021063"/>
              <a:gd name="connsiteY2" fmla="*/ 782882 h 782882"/>
              <a:gd name="connsiteX3" fmla="*/ 312932 w 7021063"/>
              <a:gd name="connsiteY3" fmla="*/ 782882 h 782882"/>
              <a:gd name="connsiteX4" fmla="*/ 0 w 7021063"/>
              <a:gd name="connsiteY4" fmla="*/ 379094 h 782882"/>
              <a:gd name="connsiteX5" fmla="*/ 312932 w 7021063"/>
              <a:gd name="connsiteY5" fmla="*/ 0 h 782882"/>
              <a:gd name="connsiteX0" fmla="*/ 312932 w 7021063"/>
              <a:gd name="connsiteY0" fmla="*/ 0 h 782882"/>
              <a:gd name="connsiteX1" fmla="*/ 7021063 w 7021063"/>
              <a:gd name="connsiteY1" fmla="*/ 0 h 782882"/>
              <a:gd name="connsiteX2" fmla="*/ 7021063 w 7021063"/>
              <a:gd name="connsiteY2" fmla="*/ 782882 h 782882"/>
              <a:gd name="connsiteX3" fmla="*/ 312932 w 7021063"/>
              <a:gd name="connsiteY3" fmla="*/ 782882 h 782882"/>
              <a:gd name="connsiteX4" fmla="*/ 0 w 7021063"/>
              <a:gd name="connsiteY4" fmla="*/ 379094 h 782882"/>
              <a:gd name="connsiteX5" fmla="*/ 312932 w 7021063"/>
              <a:gd name="connsiteY5" fmla="*/ 0 h 782882"/>
              <a:gd name="connsiteX0" fmla="*/ 312932 w 7021063"/>
              <a:gd name="connsiteY0" fmla="*/ 0 h 782882"/>
              <a:gd name="connsiteX1" fmla="*/ 7021063 w 7021063"/>
              <a:gd name="connsiteY1" fmla="*/ 0 h 782882"/>
              <a:gd name="connsiteX2" fmla="*/ 7021063 w 7021063"/>
              <a:gd name="connsiteY2" fmla="*/ 782882 h 782882"/>
              <a:gd name="connsiteX3" fmla="*/ 312932 w 7021063"/>
              <a:gd name="connsiteY3" fmla="*/ 782882 h 782882"/>
              <a:gd name="connsiteX4" fmla="*/ 0 w 7021063"/>
              <a:gd name="connsiteY4" fmla="*/ 379094 h 782882"/>
              <a:gd name="connsiteX5" fmla="*/ 312932 w 7021063"/>
              <a:gd name="connsiteY5" fmla="*/ 0 h 782882"/>
              <a:gd name="connsiteX0" fmla="*/ 330207 w 7038338"/>
              <a:gd name="connsiteY0" fmla="*/ 0 h 782882"/>
              <a:gd name="connsiteX1" fmla="*/ 7038338 w 7038338"/>
              <a:gd name="connsiteY1" fmla="*/ 0 h 782882"/>
              <a:gd name="connsiteX2" fmla="*/ 7038338 w 7038338"/>
              <a:gd name="connsiteY2" fmla="*/ 782882 h 782882"/>
              <a:gd name="connsiteX3" fmla="*/ 330207 w 7038338"/>
              <a:gd name="connsiteY3" fmla="*/ 782882 h 782882"/>
              <a:gd name="connsiteX4" fmla="*/ 0 w 7038338"/>
              <a:gd name="connsiteY4" fmla="*/ 394649 h 782882"/>
              <a:gd name="connsiteX5" fmla="*/ 330207 w 7038338"/>
              <a:gd name="connsiteY5" fmla="*/ 0 h 782882"/>
              <a:gd name="connsiteX0" fmla="*/ 340954 w 7049085"/>
              <a:gd name="connsiteY0" fmla="*/ 0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40954 w 7049085"/>
              <a:gd name="connsiteY3" fmla="*/ 782882 h 782882"/>
              <a:gd name="connsiteX4" fmla="*/ 0 w 7049085"/>
              <a:gd name="connsiteY4" fmla="*/ 387411 h 782882"/>
              <a:gd name="connsiteX5" fmla="*/ 340954 w 7049085"/>
              <a:gd name="connsiteY5" fmla="*/ 0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40954 w 7049085"/>
              <a:gd name="connsiteY3" fmla="*/ 782882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40954 w 7049085"/>
              <a:gd name="connsiteY3" fmla="*/ 782882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40954 w 7049085"/>
              <a:gd name="connsiteY3" fmla="*/ 782882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52397 w 7049085"/>
              <a:gd name="connsiteY3" fmla="*/ 776807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52397 w 7049085"/>
              <a:gd name="connsiteY3" fmla="*/ 776807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52397 w 7049085"/>
              <a:gd name="connsiteY3" fmla="*/ 776807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5942"/>
              <a:gd name="connsiteX1" fmla="*/ 7049085 w 7049085"/>
              <a:gd name="connsiteY1" fmla="*/ 0 h 785942"/>
              <a:gd name="connsiteX2" fmla="*/ 7049085 w 7049085"/>
              <a:gd name="connsiteY2" fmla="*/ 782882 h 785942"/>
              <a:gd name="connsiteX3" fmla="*/ 6804940 w 7049085"/>
              <a:gd name="connsiteY3" fmla="*/ 785942 h 785942"/>
              <a:gd name="connsiteX4" fmla="*/ 352397 w 7049085"/>
              <a:gd name="connsiteY4" fmla="*/ 776807 h 785942"/>
              <a:gd name="connsiteX5" fmla="*/ 0 w 7049085"/>
              <a:gd name="connsiteY5" fmla="*/ 387411 h 785942"/>
              <a:gd name="connsiteX6" fmla="*/ 395845 w 7049085"/>
              <a:gd name="connsiteY6" fmla="*/ 14001 h 785942"/>
              <a:gd name="connsiteX0" fmla="*/ 395845 w 7049085"/>
              <a:gd name="connsiteY0" fmla="*/ 14001 h 785942"/>
              <a:gd name="connsiteX1" fmla="*/ 6352120 w 7049085"/>
              <a:gd name="connsiteY1" fmla="*/ 1272 h 785942"/>
              <a:gd name="connsiteX2" fmla="*/ 7049085 w 7049085"/>
              <a:gd name="connsiteY2" fmla="*/ 0 h 785942"/>
              <a:gd name="connsiteX3" fmla="*/ 7049085 w 7049085"/>
              <a:gd name="connsiteY3" fmla="*/ 782882 h 785942"/>
              <a:gd name="connsiteX4" fmla="*/ 6804940 w 7049085"/>
              <a:gd name="connsiteY4" fmla="*/ 785942 h 785942"/>
              <a:gd name="connsiteX5" fmla="*/ 352397 w 7049085"/>
              <a:gd name="connsiteY5" fmla="*/ 776807 h 785942"/>
              <a:gd name="connsiteX6" fmla="*/ 0 w 7049085"/>
              <a:gd name="connsiteY6" fmla="*/ 387411 h 785942"/>
              <a:gd name="connsiteX7" fmla="*/ 395845 w 7049085"/>
              <a:gd name="connsiteY7" fmla="*/ 14001 h 785942"/>
              <a:gd name="connsiteX0" fmla="*/ 395845 w 7049085"/>
              <a:gd name="connsiteY0" fmla="*/ 14001 h 785942"/>
              <a:gd name="connsiteX1" fmla="*/ 6352120 w 7049085"/>
              <a:gd name="connsiteY1" fmla="*/ 1272 h 785942"/>
              <a:gd name="connsiteX2" fmla="*/ 7049085 w 7049085"/>
              <a:gd name="connsiteY2" fmla="*/ 0 h 785942"/>
              <a:gd name="connsiteX3" fmla="*/ 6948858 w 7049085"/>
              <a:gd name="connsiteY3" fmla="*/ 657481 h 785942"/>
              <a:gd name="connsiteX4" fmla="*/ 6804940 w 7049085"/>
              <a:gd name="connsiteY4" fmla="*/ 785942 h 785942"/>
              <a:gd name="connsiteX5" fmla="*/ 352397 w 7049085"/>
              <a:gd name="connsiteY5" fmla="*/ 776807 h 785942"/>
              <a:gd name="connsiteX6" fmla="*/ 0 w 7049085"/>
              <a:gd name="connsiteY6" fmla="*/ 387411 h 785942"/>
              <a:gd name="connsiteX7" fmla="*/ 395845 w 7049085"/>
              <a:gd name="connsiteY7" fmla="*/ 14001 h 785942"/>
              <a:gd name="connsiteX0" fmla="*/ 395845 w 6948858"/>
              <a:gd name="connsiteY0" fmla="*/ 12729 h 784670"/>
              <a:gd name="connsiteX1" fmla="*/ 6352120 w 6948858"/>
              <a:gd name="connsiteY1" fmla="*/ 0 h 784670"/>
              <a:gd name="connsiteX2" fmla="*/ 6948858 w 6948858"/>
              <a:gd name="connsiteY2" fmla="*/ 656209 h 784670"/>
              <a:gd name="connsiteX3" fmla="*/ 6804940 w 6948858"/>
              <a:gd name="connsiteY3" fmla="*/ 784670 h 784670"/>
              <a:gd name="connsiteX4" fmla="*/ 352397 w 6948858"/>
              <a:gd name="connsiteY4" fmla="*/ 775535 h 784670"/>
              <a:gd name="connsiteX5" fmla="*/ 0 w 6948858"/>
              <a:gd name="connsiteY5" fmla="*/ 386139 h 784670"/>
              <a:gd name="connsiteX6" fmla="*/ 395845 w 6948858"/>
              <a:gd name="connsiteY6" fmla="*/ 12729 h 784670"/>
              <a:gd name="connsiteX0" fmla="*/ 395845 w 6938113"/>
              <a:gd name="connsiteY0" fmla="*/ 12729 h 784670"/>
              <a:gd name="connsiteX1" fmla="*/ 6352120 w 6938113"/>
              <a:gd name="connsiteY1" fmla="*/ 0 h 784670"/>
              <a:gd name="connsiteX2" fmla="*/ 6938113 w 6938113"/>
              <a:gd name="connsiteY2" fmla="*/ 648971 h 784670"/>
              <a:gd name="connsiteX3" fmla="*/ 6804940 w 6938113"/>
              <a:gd name="connsiteY3" fmla="*/ 784670 h 784670"/>
              <a:gd name="connsiteX4" fmla="*/ 352397 w 6938113"/>
              <a:gd name="connsiteY4" fmla="*/ 775535 h 784670"/>
              <a:gd name="connsiteX5" fmla="*/ 0 w 6938113"/>
              <a:gd name="connsiteY5" fmla="*/ 386139 h 784670"/>
              <a:gd name="connsiteX6" fmla="*/ 395845 w 6938113"/>
              <a:gd name="connsiteY6" fmla="*/ 12729 h 784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38113" h="784670">
                <a:moveTo>
                  <a:pt x="395845" y="12729"/>
                </a:moveTo>
                <a:lnTo>
                  <a:pt x="6352120" y="0"/>
                </a:lnTo>
                <a:lnTo>
                  <a:pt x="6938113" y="648971"/>
                </a:lnTo>
                <a:lnTo>
                  <a:pt x="6804940" y="784670"/>
                </a:lnTo>
                <a:lnTo>
                  <a:pt x="352397" y="775535"/>
                </a:lnTo>
                <a:cubicBezTo>
                  <a:pt x="247121" y="661158"/>
                  <a:pt x="120051" y="510041"/>
                  <a:pt x="0" y="386139"/>
                </a:cubicBezTo>
                <a:cubicBezTo>
                  <a:pt x="95918" y="291126"/>
                  <a:pt x="309267" y="99334"/>
                  <a:pt x="395845" y="12729"/>
                </a:cubicBezTo>
                <a:close/>
              </a:path>
            </a:pathLst>
          </a:custGeom>
          <a:solidFill>
            <a:srgbClr val="2828A0">
              <a:alpha val="3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4" name="NV locator small">
            <a:extLst>
              <a:ext uri="{FF2B5EF4-FFF2-40B4-BE49-F238E27FC236}">
                <a16:creationId xmlns:a16="http://schemas.microsoft.com/office/drawing/2014/main" id="{1481016B-B677-0B56-49F7-1558EAB470B2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6061CDEA-E952-E8B1-D53E-2282ACAA8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NNSS">
              <a:extLst>
                <a:ext uri="{FF2B5EF4-FFF2-40B4-BE49-F238E27FC236}">
                  <a16:creationId xmlns:a16="http://schemas.microsoft.com/office/drawing/2014/main" id="{93D56402-B40A-632C-0556-D2BFF60E6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YuccaFlat">
              <a:extLst>
                <a:ext uri="{FF2B5EF4-FFF2-40B4-BE49-F238E27FC236}">
                  <a16:creationId xmlns:a16="http://schemas.microsoft.com/office/drawing/2014/main" id="{9D4F60AA-A933-7E9C-5BE7-9308C50BC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GW basin">
              <a:extLst>
                <a:ext uri="{FF2B5EF4-FFF2-40B4-BE49-F238E27FC236}">
                  <a16:creationId xmlns:a16="http://schemas.microsoft.com/office/drawing/2014/main" id="{E1E282D2-4168-4A87-E669-26544A7A62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02830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E5EB0DA-7FF0-96B7-1647-BA6D43FCAC9E}"/>
              </a:ext>
            </a:extLst>
          </p:cNvPr>
          <p:cNvSpPr/>
          <p:nvPr/>
        </p:nvSpPr>
        <p:spPr bwMode="auto">
          <a:xfrm>
            <a:off x="3380961" y="2313591"/>
            <a:ext cx="731520" cy="457200"/>
          </a:xfrm>
          <a:prstGeom prst="roundRect">
            <a:avLst/>
          </a:prstGeom>
          <a:solidFill>
            <a:srgbClr val="79DCF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889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09E9CFC-D9D8-DF01-22C5-39A1365E6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313261" y="1188720"/>
            <a:ext cx="5844357" cy="5577840"/>
          </a:xfrm>
          <a:prstGeom prst="rect">
            <a:avLst/>
          </a:prstGeom>
        </p:spPr>
      </p:pic>
      <p:sp>
        <p:nvSpPr>
          <p:cNvPr id="8" name="5X">
            <a:extLst>
              <a:ext uri="{FF2B5EF4-FFF2-40B4-BE49-F238E27FC236}">
                <a16:creationId xmlns:a16="http://schemas.microsoft.com/office/drawing/2014/main" id="{0969158C-CEA5-8EAA-1A3C-D6E2E7E55152}"/>
              </a:ext>
            </a:extLst>
          </p:cNvPr>
          <p:cNvSpPr>
            <a:spLocks noChangeAspect="1"/>
          </p:cNvSpPr>
          <p:nvPr/>
        </p:nvSpPr>
        <p:spPr bwMode="auto">
          <a:xfrm rot="7920000">
            <a:off x="6100013" y="3555226"/>
            <a:ext cx="7040880" cy="796292"/>
          </a:xfrm>
          <a:custGeom>
            <a:avLst/>
            <a:gdLst>
              <a:gd name="connsiteX0" fmla="*/ 0 w 6708131"/>
              <a:gd name="connsiteY0" fmla="*/ 0 h 782882"/>
              <a:gd name="connsiteX1" fmla="*/ 6708131 w 6708131"/>
              <a:gd name="connsiteY1" fmla="*/ 0 h 782882"/>
              <a:gd name="connsiteX2" fmla="*/ 6708131 w 6708131"/>
              <a:gd name="connsiteY2" fmla="*/ 782882 h 782882"/>
              <a:gd name="connsiteX3" fmla="*/ 0 w 6708131"/>
              <a:gd name="connsiteY3" fmla="*/ 782882 h 782882"/>
              <a:gd name="connsiteX4" fmla="*/ 0 w 6708131"/>
              <a:gd name="connsiteY4" fmla="*/ 0 h 782882"/>
              <a:gd name="connsiteX0" fmla="*/ 5354 w 6713485"/>
              <a:gd name="connsiteY0" fmla="*/ 0 h 782882"/>
              <a:gd name="connsiteX1" fmla="*/ 6713485 w 6713485"/>
              <a:gd name="connsiteY1" fmla="*/ 0 h 782882"/>
              <a:gd name="connsiteX2" fmla="*/ 6713485 w 6713485"/>
              <a:gd name="connsiteY2" fmla="*/ 782882 h 782882"/>
              <a:gd name="connsiteX3" fmla="*/ 5354 w 6713485"/>
              <a:gd name="connsiteY3" fmla="*/ 782882 h 782882"/>
              <a:gd name="connsiteX4" fmla="*/ 0 w 6713485"/>
              <a:gd name="connsiteY4" fmla="*/ 373265 h 782882"/>
              <a:gd name="connsiteX5" fmla="*/ 5354 w 6713485"/>
              <a:gd name="connsiteY5" fmla="*/ 0 h 782882"/>
              <a:gd name="connsiteX0" fmla="*/ 312932 w 7021063"/>
              <a:gd name="connsiteY0" fmla="*/ 0 h 782882"/>
              <a:gd name="connsiteX1" fmla="*/ 7021063 w 7021063"/>
              <a:gd name="connsiteY1" fmla="*/ 0 h 782882"/>
              <a:gd name="connsiteX2" fmla="*/ 7021063 w 7021063"/>
              <a:gd name="connsiteY2" fmla="*/ 782882 h 782882"/>
              <a:gd name="connsiteX3" fmla="*/ 312932 w 7021063"/>
              <a:gd name="connsiteY3" fmla="*/ 782882 h 782882"/>
              <a:gd name="connsiteX4" fmla="*/ 0 w 7021063"/>
              <a:gd name="connsiteY4" fmla="*/ 379094 h 782882"/>
              <a:gd name="connsiteX5" fmla="*/ 312932 w 7021063"/>
              <a:gd name="connsiteY5" fmla="*/ 0 h 782882"/>
              <a:gd name="connsiteX0" fmla="*/ 312932 w 7021063"/>
              <a:gd name="connsiteY0" fmla="*/ 0 h 782882"/>
              <a:gd name="connsiteX1" fmla="*/ 7021063 w 7021063"/>
              <a:gd name="connsiteY1" fmla="*/ 0 h 782882"/>
              <a:gd name="connsiteX2" fmla="*/ 7021063 w 7021063"/>
              <a:gd name="connsiteY2" fmla="*/ 782882 h 782882"/>
              <a:gd name="connsiteX3" fmla="*/ 312932 w 7021063"/>
              <a:gd name="connsiteY3" fmla="*/ 782882 h 782882"/>
              <a:gd name="connsiteX4" fmla="*/ 0 w 7021063"/>
              <a:gd name="connsiteY4" fmla="*/ 379094 h 782882"/>
              <a:gd name="connsiteX5" fmla="*/ 312932 w 7021063"/>
              <a:gd name="connsiteY5" fmla="*/ 0 h 782882"/>
              <a:gd name="connsiteX0" fmla="*/ 312932 w 7021063"/>
              <a:gd name="connsiteY0" fmla="*/ 0 h 782882"/>
              <a:gd name="connsiteX1" fmla="*/ 7021063 w 7021063"/>
              <a:gd name="connsiteY1" fmla="*/ 0 h 782882"/>
              <a:gd name="connsiteX2" fmla="*/ 7021063 w 7021063"/>
              <a:gd name="connsiteY2" fmla="*/ 782882 h 782882"/>
              <a:gd name="connsiteX3" fmla="*/ 312932 w 7021063"/>
              <a:gd name="connsiteY3" fmla="*/ 782882 h 782882"/>
              <a:gd name="connsiteX4" fmla="*/ 0 w 7021063"/>
              <a:gd name="connsiteY4" fmla="*/ 379094 h 782882"/>
              <a:gd name="connsiteX5" fmla="*/ 312932 w 7021063"/>
              <a:gd name="connsiteY5" fmla="*/ 0 h 782882"/>
              <a:gd name="connsiteX0" fmla="*/ 330207 w 7038338"/>
              <a:gd name="connsiteY0" fmla="*/ 0 h 782882"/>
              <a:gd name="connsiteX1" fmla="*/ 7038338 w 7038338"/>
              <a:gd name="connsiteY1" fmla="*/ 0 h 782882"/>
              <a:gd name="connsiteX2" fmla="*/ 7038338 w 7038338"/>
              <a:gd name="connsiteY2" fmla="*/ 782882 h 782882"/>
              <a:gd name="connsiteX3" fmla="*/ 330207 w 7038338"/>
              <a:gd name="connsiteY3" fmla="*/ 782882 h 782882"/>
              <a:gd name="connsiteX4" fmla="*/ 0 w 7038338"/>
              <a:gd name="connsiteY4" fmla="*/ 394649 h 782882"/>
              <a:gd name="connsiteX5" fmla="*/ 330207 w 7038338"/>
              <a:gd name="connsiteY5" fmla="*/ 0 h 782882"/>
              <a:gd name="connsiteX0" fmla="*/ 340954 w 7049085"/>
              <a:gd name="connsiteY0" fmla="*/ 0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40954 w 7049085"/>
              <a:gd name="connsiteY3" fmla="*/ 782882 h 782882"/>
              <a:gd name="connsiteX4" fmla="*/ 0 w 7049085"/>
              <a:gd name="connsiteY4" fmla="*/ 387411 h 782882"/>
              <a:gd name="connsiteX5" fmla="*/ 340954 w 7049085"/>
              <a:gd name="connsiteY5" fmla="*/ 0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40954 w 7049085"/>
              <a:gd name="connsiteY3" fmla="*/ 782882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40954 w 7049085"/>
              <a:gd name="connsiteY3" fmla="*/ 782882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40954 w 7049085"/>
              <a:gd name="connsiteY3" fmla="*/ 782882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52397 w 7049085"/>
              <a:gd name="connsiteY3" fmla="*/ 776807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52397 w 7049085"/>
              <a:gd name="connsiteY3" fmla="*/ 776807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52397 w 7049085"/>
              <a:gd name="connsiteY3" fmla="*/ 776807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5942"/>
              <a:gd name="connsiteX1" fmla="*/ 7049085 w 7049085"/>
              <a:gd name="connsiteY1" fmla="*/ 0 h 785942"/>
              <a:gd name="connsiteX2" fmla="*/ 7049085 w 7049085"/>
              <a:gd name="connsiteY2" fmla="*/ 782882 h 785942"/>
              <a:gd name="connsiteX3" fmla="*/ 6804940 w 7049085"/>
              <a:gd name="connsiteY3" fmla="*/ 785942 h 785942"/>
              <a:gd name="connsiteX4" fmla="*/ 352397 w 7049085"/>
              <a:gd name="connsiteY4" fmla="*/ 776807 h 785942"/>
              <a:gd name="connsiteX5" fmla="*/ 0 w 7049085"/>
              <a:gd name="connsiteY5" fmla="*/ 387411 h 785942"/>
              <a:gd name="connsiteX6" fmla="*/ 395845 w 7049085"/>
              <a:gd name="connsiteY6" fmla="*/ 14001 h 785942"/>
              <a:gd name="connsiteX0" fmla="*/ 395845 w 7049085"/>
              <a:gd name="connsiteY0" fmla="*/ 14001 h 785942"/>
              <a:gd name="connsiteX1" fmla="*/ 6352120 w 7049085"/>
              <a:gd name="connsiteY1" fmla="*/ 1272 h 785942"/>
              <a:gd name="connsiteX2" fmla="*/ 7049085 w 7049085"/>
              <a:gd name="connsiteY2" fmla="*/ 0 h 785942"/>
              <a:gd name="connsiteX3" fmla="*/ 7049085 w 7049085"/>
              <a:gd name="connsiteY3" fmla="*/ 782882 h 785942"/>
              <a:gd name="connsiteX4" fmla="*/ 6804940 w 7049085"/>
              <a:gd name="connsiteY4" fmla="*/ 785942 h 785942"/>
              <a:gd name="connsiteX5" fmla="*/ 352397 w 7049085"/>
              <a:gd name="connsiteY5" fmla="*/ 776807 h 785942"/>
              <a:gd name="connsiteX6" fmla="*/ 0 w 7049085"/>
              <a:gd name="connsiteY6" fmla="*/ 387411 h 785942"/>
              <a:gd name="connsiteX7" fmla="*/ 395845 w 7049085"/>
              <a:gd name="connsiteY7" fmla="*/ 14001 h 785942"/>
              <a:gd name="connsiteX0" fmla="*/ 395845 w 7049085"/>
              <a:gd name="connsiteY0" fmla="*/ 14001 h 785942"/>
              <a:gd name="connsiteX1" fmla="*/ 6352120 w 7049085"/>
              <a:gd name="connsiteY1" fmla="*/ 1272 h 785942"/>
              <a:gd name="connsiteX2" fmla="*/ 7049085 w 7049085"/>
              <a:gd name="connsiteY2" fmla="*/ 0 h 785942"/>
              <a:gd name="connsiteX3" fmla="*/ 6948858 w 7049085"/>
              <a:gd name="connsiteY3" fmla="*/ 657481 h 785942"/>
              <a:gd name="connsiteX4" fmla="*/ 6804940 w 7049085"/>
              <a:gd name="connsiteY4" fmla="*/ 785942 h 785942"/>
              <a:gd name="connsiteX5" fmla="*/ 352397 w 7049085"/>
              <a:gd name="connsiteY5" fmla="*/ 776807 h 785942"/>
              <a:gd name="connsiteX6" fmla="*/ 0 w 7049085"/>
              <a:gd name="connsiteY6" fmla="*/ 387411 h 785942"/>
              <a:gd name="connsiteX7" fmla="*/ 395845 w 7049085"/>
              <a:gd name="connsiteY7" fmla="*/ 14001 h 785942"/>
              <a:gd name="connsiteX0" fmla="*/ 395845 w 6948858"/>
              <a:gd name="connsiteY0" fmla="*/ 12729 h 784670"/>
              <a:gd name="connsiteX1" fmla="*/ 6352120 w 6948858"/>
              <a:gd name="connsiteY1" fmla="*/ 0 h 784670"/>
              <a:gd name="connsiteX2" fmla="*/ 6948858 w 6948858"/>
              <a:gd name="connsiteY2" fmla="*/ 656209 h 784670"/>
              <a:gd name="connsiteX3" fmla="*/ 6804940 w 6948858"/>
              <a:gd name="connsiteY3" fmla="*/ 784670 h 784670"/>
              <a:gd name="connsiteX4" fmla="*/ 352397 w 6948858"/>
              <a:gd name="connsiteY4" fmla="*/ 775535 h 784670"/>
              <a:gd name="connsiteX5" fmla="*/ 0 w 6948858"/>
              <a:gd name="connsiteY5" fmla="*/ 386139 h 784670"/>
              <a:gd name="connsiteX6" fmla="*/ 395845 w 6948858"/>
              <a:gd name="connsiteY6" fmla="*/ 12729 h 784670"/>
              <a:gd name="connsiteX0" fmla="*/ 395845 w 6938113"/>
              <a:gd name="connsiteY0" fmla="*/ 12729 h 784670"/>
              <a:gd name="connsiteX1" fmla="*/ 6352120 w 6938113"/>
              <a:gd name="connsiteY1" fmla="*/ 0 h 784670"/>
              <a:gd name="connsiteX2" fmla="*/ 6938113 w 6938113"/>
              <a:gd name="connsiteY2" fmla="*/ 648971 h 784670"/>
              <a:gd name="connsiteX3" fmla="*/ 6804940 w 6938113"/>
              <a:gd name="connsiteY3" fmla="*/ 784670 h 784670"/>
              <a:gd name="connsiteX4" fmla="*/ 352397 w 6938113"/>
              <a:gd name="connsiteY4" fmla="*/ 775535 h 784670"/>
              <a:gd name="connsiteX5" fmla="*/ 0 w 6938113"/>
              <a:gd name="connsiteY5" fmla="*/ 386139 h 784670"/>
              <a:gd name="connsiteX6" fmla="*/ 395845 w 6938113"/>
              <a:gd name="connsiteY6" fmla="*/ 12729 h 784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38113" h="784670">
                <a:moveTo>
                  <a:pt x="395845" y="12729"/>
                </a:moveTo>
                <a:lnTo>
                  <a:pt x="6352120" y="0"/>
                </a:lnTo>
                <a:lnTo>
                  <a:pt x="6938113" y="648971"/>
                </a:lnTo>
                <a:lnTo>
                  <a:pt x="6804940" y="784670"/>
                </a:lnTo>
                <a:lnTo>
                  <a:pt x="352397" y="775535"/>
                </a:lnTo>
                <a:cubicBezTo>
                  <a:pt x="247121" y="661158"/>
                  <a:pt x="120051" y="510041"/>
                  <a:pt x="0" y="386139"/>
                </a:cubicBezTo>
                <a:cubicBezTo>
                  <a:pt x="95918" y="291126"/>
                  <a:pt x="309267" y="99334"/>
                  <a:pt x="395845" y="12729"/>
                </a:cubicBezTo>
                <a:close/>
              </a:path>
            </a:pathLst>
          </a:custGeom>
          <a:solidFill>
            <a:srgbClr val="2828A0">
              <a:alpha val="3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L-Shape 6"/>
          <p:cNvSpPr/>
          <p:nvPr/>
        </p:nvSpPr>
        <p:spPr bwMode="auto">
          <a:xfrm rot="16200000" flipH="1">
            <a:off x="6958284" y="2441434"/>
            <a:ext cx="4022712" cy="3758338"/>
          </a:xfrm>
          <a:prstGeom prst="corner">
            <a:avLst>
              <a:gd name="adj1" fmla="val 50753"/>
              <a:gd name="adj2" fmla="val 67592"/>
            </a:avLst>
          </a:prstGeom>
          <a:solidFill>
            <a:schemeClr val="accent6">
              <a:alpha val="3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Empirical Relations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97" y="1188720"/>
            <a:ext cx="6343456" cy="5303520"/>
          </a:xfrm>
        </p:spPr>
        <p:txBody>
          <a:bodyPr/>
          <a:lstStyle/>
          <a:p>
            <a:r>
              <a:rPr lang="en-US" dirty="0"/>
              <a:t>Other empirical relations </a:t>
            </a:r>
          </a:p>
          <a:p>
            <a:pPr lvl="1"/>
            <a:r>
              <a:rPr lang="en-US" b="1" i="1" dirty="0"/>
              <a:t>T</a:t>
            </a:r>
            <a:r>
              <a:rPr lang="en-US" dirty="0"/>
              <a:t> (ft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²/d) = 230 *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SC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(gpm/ft),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  <a:hlinkClick r:id="rId4"/>
              </a:rPr>
              <a:t>Thomasson and others, 1960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  <a:endParaRPr lang="en-US" sz="1600" dirty="0"/>
          </a:p>
          <a:p>
            <a:pPr lvl="1"/>
            <a:r>
              <a:rPr lang="en-US" b="1" i="1" dirty="0"/>
              <a:t>T</a:t>
            </a:r>
            <a:r>
              <a:rPr lang="en-US" dirty="0"/>
              <a:t> (ft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²/d) = 217 *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SC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1.124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(gpm/ft),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  <a:hlinkClick r:id="rId5"/>
              </a:rPr>
              <a:t>Yager and others, 2012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  <a:endParaRPr lang="en-US" sz="1600" dirty="0"/>
          </a:p>
          <a:p>
            <a:r>
              <a:rPr lang="en-US" dirty="0"/>
              <a:t>Useful range of </a:t>
            </a:r>
            <a:r>
              <a:rPr lang="en-US" b="1" i="1" dirty="0"/>
              <a:t>SC</a:t>
            </a:r>
            <a:r>
              <a:rPr lang="en-US" dirty="0"/>
              <a:t> estimates limited </a:t>
            </a:r>
          </a:p>
          <a:p>
            <a:pPr lvl="1"/>
            <a:r>
              <a:rPr lang="en-US" b="1" i="1" dirty="0"/>
              <a:t>SC</a:t>
            </a:r>
            <a:r>
              <a:rPr lang="en-US" dirty="0"/>
              <a:t> &lt; 0.3 gpm/ft, not an aquifer</a:t>
            </a:r>
          </a:p>
          <a:p>
            <a:pPr lvl="1"/>
            <a:r>
              <a:rPr lang="en-US" b="1" i="1" dirty="0"/>
              <a:t>SC</a:t>
            </a:r>
            <a:r>
              <a:rPr lang="en-US" dirty="0"/>
              <a:t> &gt; 100 gpm/ft, very transmissive</a:t>
            </a:r>
          </a:p>
          <a:p>
            <a:pPr lvl="1"/>
            <a:r>
              <a:rPr lang="en-US" dirty="0"/>
              <a:t>No practical differences where useful</a:t>
            </a:r>
          </a:p>
          <a:p>
            <a:r>
              <a:rPr lang="en-US" dirty="0"/>
              <a:t>Specific equation unimportant</a:t>
            </a:r>
          </a:p>
          <a:p>
            <a:pPr lvl="1"/>
            <a:r>
              <a:rPr lang="en-US" dirty="0"/>
              <a:t>Slop in relation negates differences</a:t>
            </a:r>
          </a:p>
          <a:p>
            <a:pPr lvl="1"/>
            <a:r>
              <a:rPr lang="en-US" dirty="0"/>
              <a:t>Use whatever makes others happy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090470" y="2564969"/>
            <a:ext cx="3758337" cy="3775162"/>
            <a:chOff x="5486400" y="2286004"/>
            <a:chExt cx="2761621" cy="3775162"/>
          </a:xfrm>
        </p:grpSpPr>
        <p:sp>
          <p:nvSpPr>
            <p:cNvPr id="5" name="Freeform 4"/>
            <p:cNvSpPr/>
            <p:nvPr/>
          </p:nvSpPr>
          <p:spPr bwMode="auto">
            <a:xfrm>
              <a:off x="5486400" y="4409272"/>
              <a:ext cx="1357385" cy="1643722"/>
            </a:xfrm>
            <a:custGeom>
              <a:avLst/>
              <a:gdLst>
                <a:gd name="connsiteX0" fmla="*/ 0 w 1402773"/>
                <a:gd name="connsiteY0" fmla="*/ 0 h 1506682"/>
                <a:gd name="connsiteX1" fmla="*/ 1402773 w 1402773"/>
                <a:gd name="connsiteY1" fmla="*/ 10391 h 1506682"/>
                <a:gd name="connsiteX2" fmla="*/ 1392382 w 1402773"/>
                <a:gd name="connsiteY2" fmla="*/ 1506682 h 1506682"/>
                <a:gd name="connsiteX3" fmla="*/ 1392382 w 1402773"/>
                <a:gd name="connsiteY3" fmla="*/ 1506682 h 1506682"/>
                <a:gd name="connsiteX0" fmla="*/ 0 w 1402773"/>
                <a:gd name="connsiteY0" fmla="*/ 1516 h 1508198"/>
                <a:gd name="connsiteX1" fmla="*/ 1402773 w 1402773"/>
                <a:gd name="connsiteY1" fmla="*/ 0 h 1508198"/>
                <a:gd name="connsiteX2" fmla="*/ 1392382 w 1402773"/>
                <a:gd name="connsiteY2" fmla="*/ 1508198 h 1508198"/>
                <a:gd name="connsiteX3" fmla="*/ 1392382 w 1402773"/>
                <a:gd name="connsiteY3" fmla="*/ 1508198 h 1508198"/>
                <a:gd name="connsiteX0" fmla="*/ 0 w 1402773"/>
                <a:gd name="connsiteY0" fmla="*/ 1516 h 1619916"/>
                <a:gd name="connsiteX1" fmla="*/ 1402773 w 1402773"/>
                <a:gd name="connsiteY1" fmla="*/ 0 h 1619916"/>
                <a:gd name="connsiteX2" fmla="*/ 1392382 w 1402773"/>
                <a:gd name="connsiteY2" fmla="*/ 1508198 h 1619916"/>
                <a:gd name="connsiteX3" fmla="*/ 1370951 w 1402773"/>
                <a:gd name="connsiteY3" fmla="*/ 1508198 h 1619916"/>
                <a:gd name="connsiteX0" fmla="*/ 0 w 1402773"/>
                <a:gd name="connsiteY0" fmla="*/ 1516 h 1508198"/>
                <a:gd name="connsiteX1" fmla="*/ 1402773 w 1402773"/>
                <a:gd name="connsiteY1" fmla="*/ 0 h 1508198"/>
                <a:gd name="connsiteX2" fmla="*/ 1392382 w 1402773"/>
                <a:gd name="connsiteY2" fmla="*/ 1508198 h 1508198"/>
                <a:gd name="connsiteX0" fmla="*/ 0 w 1407985"/>
                <a:gd name="connsiteY0" fmla="*/ 1516 h 1508198"/>
                <a:gd name="connsiteX1" fmla="*/ 1402773 w 1407985"/>
                <a:gd name="connsiteY1" fmla="*/ 0 h 1508198"/>
                <a:gd name="connsiteX2" fmla="*/ 1406669 w 1407985"/>
                <a:gd name="connsiteY2" fmla="*/ 1508198 h 1508198"/>
                <a:gd name="connsiteX0" fmla="*/ 0 w 1406669"/>
                <a:gd name="connsiteY0" fmla="*/ 1516 h 1508198"/>
                <a:gd name="connsiteX1" fmla="*/ 1402773 w 1406669"/>
                <a:gd name="connsiteY1" fmla="*/ 0 h 1508198"/>
                <a:gd name="connsiteX2" fmla="*/ 1406669 w 1406669"/>
                <a:gd name="connsiteY2" fmla="*/ 1508198 h 1508198"/>
                <a:gd name="connsiteX0" fmla="*/ 0 w 1406669"/>
                <a:gd name="connsiteY0" fmla="*/ 1516 h 1508198"/>
                <a:gd name="connsiteX1" fmla="*/ 1402773 w 1406669"/>
                <a:gd name="connsiteY1" fmla="*/ 0 h 1508198"/>
                <a:gd name="connsiteX2" fmla="*/ 1406669 w 1406669"/>
                <a:gd name="connsiteY2" fmla="*/ 1508198 h 150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6669" h="1508198">
                  <a:moveTo>
                    <a:pt x="0" y="1516"/>
                  </a:moveTo>
                  <a:lnTo>
                    <a:pt x="1402773" y="0"/>
                  </a:lnTo>
                  <a:cubicBezTo>
                    <a:pt x="1406453" y="967870"/>
                    <a:pt x="1402448" y="387676"/>
                    <a:pt x="1406669" y="1508198"/>
                  </a:cubicBezTo>
                </a:path>
              </a:pathLst>
            </a:custGeom>
            <a:noFill/>
            <a:ln w="571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5486401" y="2286004"/>
              <a:ext cx="2761620" cy="3775162"/>
            </a:xfrm>
            <a:custGeom>
              <a:avLst/>
              <a:gdLst>
                <a:gd name="connsiteX0" fmla="*/ 0 w 1402773"/>
                <a:gd name="connsiteY0" fmla="*/ 0 h 1506682"/>
                <a:gd name="connsiteX1" fmla="*/ 1402773 w 1402773"/>
                <a:gd name="connsiteY1" fmla="*/ 10391 h 1506682"/>
                <a:gd name="connsiteX2" fmla="*/ 1392382 w 1402773"/>
                <a:gd name="connsiteY2" fmla="*/ 1506682 h 1506682"/>
                <a:gd name="connsiteX3" fmla="*/ 1392382 w 1402773"/>
                <a:gd name="connsiteY3" fmla="*/ 1506682 h 1506682"/>
                <a:gd name="connsiteX0" fmla="*/ 0 w 1402773"/>
                <a:gd name="connsiteY0" fmla="*/ 1516 h 1508198"/>
                <a:gd name="connsiteX1" fmla="*/ 1402773 w 1402773"/>
                <a:gd name="connsiteY1" fmla="*/ 0 h 1508198"/>
                <a:gd name="connsiteX2" fmla="*/ 1392382 w 1402773"/>
                <a:gd name="connsiteY2" fmla="*/ 1508198 h 1508198"/>
                <a:gd name="connsiteX3" fmla="*/ 1392382 w 1402773"/>
                <a:gd name="connsiteY3" fmla="*/ 1508198 h 1508198"/>
                <a:gd name="connsiteX0" fmla="*/ 0 w 1402773"/>
                <a:gd name="connsiteY0" fmla="*/ 1516 h 1619916"/>
                <a:gd name="connsiteX1" fmla="*/ 1402773 w 1402773"/>
                <a:gd name="connsiteY1" fmla="*/ 0 h 1619916"/>
                <a:gd name="connsiteX2" fmla="*/ 1392382 w 1402773"/>
                <a:gd name="connsiteY2" fmla="*/ 1508198 h 1619916"/>
                <a:gd name="connsiteX3" fmla="*/ 1370951 w 1402773"/>
                <a:gd name="connsiteY3" fmla="*/ 1508198 h 1619916"/>
                <a:gd name="connsiteX0" fmla="*/ 0 w 1402773"/>
                <a:gd name="connsiteY0" fmla="*/ 1516 h 1508198"/>
                <a:gd name="connsiteX1" fmla="*/ 1402773 w 1402773"/>
                <a:gd name="connsiteY1" fmla="*/ 0 h 1508198"/>
                <a:gd name="connsiteX2" fmla="*/ 1392382 w 1402773"/>
                <a:gd name="connsiteY2" fmla="*/ 1508198 h 1508198"/>
                <a:gd name="connsiteX0" fmla="*/ 0 w 1407985"/>
                <a:gd name="connsiteY0" fmla="*/ 1516 h 1508198"/>
                <a:gd name="connsiteX1" fmla="*/ 1402773 w 1407985"/>
                <a:gd name="connsiteY1" fmla="*/ 0 h 1508198"/>
                <a:gd name="connsiteX2" fmla="*/ 1406669 w 1407985"/>
                <a:gd name="connsiteY2" fmla="*/ 1508198 h 1508198"/>
                <a:gd name="connsiteX0" fmla="*/ 0 w 1406669"/>
                <a:gd name="connsiteY0" fmla="*/ 1516 h 1508198"/>
                <a:gd name="connsiteX1" fmla="*/ 1402773 w 1406669"/>
                <a:gd name="connsiteY1" fmla="*/ 0 h 1508198"/>
                <a:gd name="connsiteX2" fmla="*/ 1406669 w 1406669"/>
                <a:gd name="connsiteY2" fmla="*/ 1508198 h 1508198"/>
                <a:gd name="connsiteX0" fmla="*/ 0 w 1406669"/>
                <a:gd name="connsiteY0" fmla="*/ 1516 h 1508198"/>
                <a:gd name="connsiteX1" fmla="*/ 1402773 w 1406669"/>
                <a:gd name="connsiteY1" fmla="*/ 0 h 1508198"/>
                <a:gd name="connsiteX2" fmla="*/ 1406669 w 1406669"/>
                <a:gd name="connsiteY2" fmla="*/ 1508198 h 150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6669" h="1508198">
                  <a:moveTo>
                    <a:pt x="0" y="1516"/>
                  </a:moveTo>
                  <a:lnTo>
                    <a:pt x="1402773" y="0"/>
                  </a:lnTo>
                  <a:cubicBezTo>
                    <a:pt x="1406453" y="967870"/>
                    <a:pt x="1402448" y="387676"/>
                    <a:pt x="1406669" y="1508198"/>
                  </a:cubicBezTo>
                </a:path>
              </a:pathLst>
            </a:custGeom>
            <a:noFill/>
            <a:ln w="571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" name="NV locator small">
            <a:extLst>
              <a:ext uri="{FF2B5EF4-FFF2-40B4-BE49-F238E27FC236}">
                <a16:creationId xmlns:a16="http://schemas.microsoft.com/office/drawing/2014/main" id="{D7F46C21-4F0B-D67C-D60D-5BD20FC5BF1E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86CE30AA-DC48-A0E2-6E95-C8016C18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NNSS">
              <a:extLst>
                <a:ext uri="{FF2B5EF4-FFF2-40B4-BE49-F238E27FC236}">
                  <a16:creationId xmlns:a16="http://schemas.microsoft.com/office/drawing/2014/main" id="{EFBA4739-15F5-314A-E522-3E672E956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YuccaFlat">
              <a:extLst>
                <a:ext uri="{FF2B5EF4-FFF2-40B4-BE49-F238E27FC236}">
                  <a16:creationId xmlns:a16="http://schemas.microsoft.com/office/drawing/2014/main" id="{0B1407A4-24E5-6178-0F00-E70DC48F1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GW basin">
              <a:extLst>
                <a:ext uri="{FF2B5EF4-FFF2-40B4-BE49-F238E27FC236}">
                  <a16:creationId xmlns:a16="http://schemas.microsoft.com/office/drawing/2014/main" id="{FB1B7870-2E5D-1C68-91AB-2C8D82C4E9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81898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9B9B"/>
                                      </p:to>
                                    </p:animClr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D1E6638-445B-DE34-35DC-DF503FDD3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760" y="1188720"/>
            <a:ext cx="4927001" cy="55778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Death Valley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19" y="1188720"/>
            <a:ext cx="6862649" cy="5303520"/>
          </a:xfrm>
        </p:spPr>
        <p:txBody>
          <a:bodyPr/>
          <a:lstStyle/>
          <a:p>
            <a:r>
              <a:rPr lang="en-US" dirty="0"/>
              <a:t>Transmissivities</a:t>
            </a:r>
          </a:p>
          <a:p>
            <a:pPr lvl="1"/>
            <a:r>
              <a:rPr lang="en-US" dirty="0"/>
              <a:t>Many aquifer tests because of nuclear tests</a:t>
            </a:r>
          </a:p>
          <a:p>
            <a:pPr lvl="1"/>
            <a:r>
              <a:rPr lang="en-US" dirty="0"/>
              <a:t>140 aquifer-test results, incudes “</a:t>
            </a:r>
            <a:r>
              <a:rPr lang="en-US" dirty="0">
                <a:hlinkClick r:id="rId3"/>
              </a:rPr>
              <a:t>slug tests</a:t>
            </a:r>
            <a:r>
              <a:rPr lang="en-US" dirty="0"/>
              <a:t>”</a:t>
            </a:r>
          </a:p>
          <a:p>
            <a:r>
              <a:rPr lang="en-US" dirty="0"/>
              <a:t>Specific Capacity</a:t>
            </a:r>
          </a:p>
          <a:p>
            <a:pPr marL="457200" lvl="1" indent="0">
              <a:buNone/>
            </a:pPr>
            <a:r>
              <a:rPr lang="en-US" dirty="0"/>
              <a:t>~ 15,000 well logs, 	Mostly Pahrump</a:t>
            </a:r>
          </a:p>
          <a:p>
            <a:pPr marL="457200" lvl="1" indent="0">
              <a:buNone/>
            </a:pPr>
            <a:r>
              <a:rPr lang="en-US" dirty="0"/>
              <a:t>~ 4,700 SC reported, 	Mostly Pahrump</a:t>
            </a:r>
          </a:p>
          <a:p>
            <a:pPr marL="457200" lvl="1" indent="0">
              <a:buNone/>
            </a:pPr>
            <a:r>
              <a:rPr lang="en-US" dirty="0"/>
              <a:t>~ 350, Q &gt; 30 gpm </a:t>
            </a:r>
          </a:p>
          <a:p>
            <a:pPr marL="457200" lvl="1" indent="0">
              <a:buNone/>
            </a:pPr>
            <a:r>
              <a:rPr lang="en-US" dirty="0"/>
              <a:t>~ 130 Useful estimates of transmissivity </a:t>
            </a:r>
          </a:p>
          <a:p>
            <a:r>
              <a:rPr lang="en-US" dirty="0"/>
              <a:t>Transmissivity sites mapped with</a:t>
            </a:r>
          </a:p>
          <a:p>
            <a:pPr lvl="1"/>
            <a:r>
              <a:rPr lang="en-US" dirty="0">
                <a:hlinkClick r:id="rId4"/>
              </a:rPr>
              <a:t>KML_WritePoints.v3</a:t>
            </a:r>
            <a:endParaRPr lang="en-US" dirty="0"/>
          </a:p>
          <a:p>
            <a:pPr lvl="1"/>
            <a:r>
              <a:rPr lang="en-US" dirty="0"/>
              <a:t>Attach links and images to mapped points</a:t>
            </a:r>
          </a:p>
        </p:txBody>
      </p:sp>
      <p:sp>
        <p:nvSpPr>
          <p:cNvPr id="6" name="Rectangle 5"/>
          <p:cNvSpPr/>
          <p:nvPr/>
        </p:nvSpPr>
        <p:spPr>
          <a:xfrm>
            <a:off x="10265759" y="6444090"/>
            <a:ext cx="1779842" cy="245460"/>
          </a:xfrm>
          <a:prstGeom prst="rect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MILES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3760" y="5459094"/>
            <a:ext cx="1982233" cy="1307466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4" name="NV locator small">
            <a:extLst>
              <a:ext uri="{FF2B5EF4-FFF2-40B4-BE49-F238E27FC236}">
                <a16:creationId xmlns:a16="http://schemas.microsoft.com/office/drawing/2014/main" id="{CCACBED9-AE97-5292-A886-E577265EE774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C56A8ACB-F2A5-E0CD-56A3-AB31B5E7C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NNSS">
              <a:extLst>
                <a:ext uri="{FF2B5EF4-FFF2-40B4-BE49-F238E27FC236}">
                  <a16:creationId xmlns:a16="http://schemas.microsoft.com/office/drawing/2014/main" id="{E03BC923-A199-DE0A-1BF9-9C72D835B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YuccaFlat">
              <a:extLst>
                <a:ext uri="{FF2B5EF4-FFF2-40B4-BE49-F238E27FC236}">
                  <a16:creationId xmlns:a16="http://schemas.microsoft.com/office/drawing/2014/main" id="{619A5B75-F141-4FCE-5D97-11B4BF500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GW basin">
              <a:extLst>
                <a:ext uri="{FF2B5EF4-FFF2-40B4-BE49-F238E27FC236}">
                  <a16:creationId xmlns:a16="http://schemas.microsoft.com/office/drawing/2014/main" id="{D32908A1-F866-AD0B-F216-187C73ABA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9238042"/>
      </p:ext>
    </p:extLst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4D913-967A-F876-7766-24F24FD6D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Sampled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4F4B1-E96B-8954-93CC-B6730F598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6126480" cy="5303520"/>
          </a:xfrm>
        </p:spPr>
        <p:txBody>
          <a:bodyPr/>
          <a:lstStyle/>
          <a:p>
            <a:r>
              <a:rPr lang="en-US" dirty="0"/>
              <a:t>Transmissivity is an integrated average property</a:t>
            </a:r>
          </a:p>
          <a:p>
            <a:pPr lvl="1"/>
            <a:r>
              <a:rPr lang="en-US" dirty="0"/>
              <a:t>Volume sampled is defined poorly</a:t>
            </a:r>
          </a:p>
          <a:p>
            <a:pPr lvl="1"/>
            <a:r>
              <a:rPr lang="en-US" dirty="0"/>
              <a:t>Volume sampled is proportional to </a:t>
            </a:r>
            <a:br>
              <a:rPr lang="en-US" dirty="0"/>
            </a:br>
            <a:r>
              <a:rPr lang="en-US" dirty="0"/>
              <a:t>volume pumped</a:t>
            </a:r>
          </a:p>
          <a:p>
            <a:pPr lvl="1"/>
            <a:r>
              <a:rPr lang="en-US" dirty="0"/>
              <a:t>Estimating area from volume sampled</a:t>
            </a:r>
          </a:p>
          <a:p>
            <a:pPr lvl="2"/>
            <a:r>
              <a:rPr lang="en-US" dirty="0"/>
              <a:t>Storage coefficient, knowable</a:t>
            </a:r>
          </a:p>
          <a:p>
            <a:pPr lvl="2"/>
            <a:r>
              <a:rPr lang="en-US" dirty="0"/>
              <a:t>Drawdown extent, very nebulous</a:t>
            </a:r>
          </a:p>
          <a:p>
            <a:r>
              <a:rPr lang="en-US" dirty="0"/>
              <a:t>Scale volumes to known results</a:t>
            </a:r>
          </a:p>
          <a:p>
            <a:pPr lvl="1"/>
            <a:r>
              <a:rPr lang="en-US" dirty="0"/>
              <a:t>Qualitative scaling</a:t>
            </a:r>
          </a:p>
          <a:p>
            <a:pPr lvl="1"/>
            <a:r>
              <a:rPr lang="en-US" dirty="0"/>
              <a:t>Consistently applied with volume</a:t>
            </a:r>
          </a:p>
          <a:p>
            <a:r>
              <a:rPr lang="en-US" dirty="0"/>
              <a:t>Apply collection of </a:t>
            </a:r>
            <a:r>
              <a:rPr lang="en-US" b="1" i="1" dirty="0"/>
              <a:t>T </a:t>
            </a:r>
            <a:r>
              <a:rPr lang="en-US" dirty="0"/>
              <a:t>estimates</a:t>
            </a:r>
            <a:endParaRPr lang="en-US" b="1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581D4B-41EB-ED69-6A0D-7F9695CA7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188720"/>
            <a:ext cx="5760720" cy="5577840"/>
          </a:xfrm>
          <a:prstGeom prst="rect">
            <a:avLst/>
          </a:prstGeom>
        </p:spPr>
      </p:pic>
      <p:grpSp>
        <p:nvGrpSpPr>
          <p:cNvPr id="8" name="Big Springs SW">
            <a:extLst>
              <a:ext uri="{FF2B5EF4-FFF2-40B4-BE49-F238E27FC236}">
                <a16:creationId xmlns:a16="http://schemas.microsoft.com/office/drawing/2014/main" id="{B78BE8F3-EBE7-C495-CECF-6AAEF9570807}"/>
              </a:ext>
            </a:extLst>
          </p:cNvPr>
          <p:cNvGrpSpPr/>
          <p:nvPr/>
        </p:nvGrpSpPr>
        <p:grpSpPr>
          <a:xfrm>
            <a:off x="9141781" y="1480193"/>
            <a:ext cx="1403909" cy="4484132"/>
            <a:chOff x="9141781" y="1480193"/>
            <a:chExt cx="1403909" cy="4484132"/>
          </a:xfrm>
        </p:grpSpPr>
        <p:sp>
          <p:nvSpPr>
            <p:cNvPr id="6" name="Text Box 46">
              <a:extLst>
                <a:ext uri="{FF2B5EF4-FFF2-40B4-BE49-F238E27FC236}">
                  <a16:creationId xmlns:a16="http://schemas.microsoft.com/office/drawing/2014/main" id="{2AEA7E48-D0EF-4F89-ED49-F1BAC89DF4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41781" y="1480193"/>
              <a:ext cx="140390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 dirty="0">
                  <a:latin typeface="Arial" panose="020B0604020202020204" pitchFamily="34" charset="0"/>
                </a:rPr>
                <a:t>Big Springs SW</a:t>
              </a:r>
            </a:p>
            <a:p>
              <a:r>
                <a:rPr lang="en-US" altLang="en-US" sz="1200" dirty="0">
                  <a:latin typeface="Arial" panose="020B0604020202020204" pitchFamily="34" charset="0"/>
                </a:rPr>
                <a:t>Snake Valley, NV</a:t>
              </a:r>
              <a:endParaRPr lang="en-US" altLang="en-US" sz="1200" baseline="-25000" dirty="0">
                <a:latin typeface="Arial" panose="020B0604020202020204" pitchFamily="34" charset="0"/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B8A0063-70FC-82A7-5D3A-1C36007B72C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339684" y="1849525"/>
              <a:ext cx="0" cy="41148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" name="Mayport">
            <a:extLst>
              <a:ext uri="{FF2B5EF4-FFF2-40B4-BE49-F238E27FC236}">
                <a16:creationId xmlns:a16="http://schemas.microsoft.com/office/drawing/2014/main" id="{99130CA3-F271-C08A-7161-4A7A64B8F0E6}"/>
              </a:ext>
            </a:extLst>
          </p:cNvPr>
          <p:cNvGrpSpPr/>
          <p:nvPr/>
        </p:nvGrpSpPr>
        <p:grpSpPr>
          <a:xfrm>
            <a:off x="7687133" y="3704192"/>
            <a:ext cx="1058303" cy="2257028"/>
            <a:chOff x="9802786" y="1604177"/>
            <a:chExt cx="1058303" cy="2257028"/>
          </a:xfrm>
        </p:grpSpPr>
        <p:sp>
          <p:nvSpPr>
            <p:cNvPr id="10" name="Text Box 46">
              <a:extLst>
                <a:ext uri="{FF2B5EF4-FFF2-40B4-BE49-F238E27FC236}">
                  <a16:creationId xmlns:a16="http://schemas.microsoft.com/office/drawing/2014/main" id="{8FDFAA8E-B7F2-2D0A-C9E0-C39604F874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02786" y="1604177"/>
              <a:ext cx="1058303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 dirty="0">
                  <a:latin typeface="Arial" panose="020B0604020202020204" pitchFamily="34" charset="0"/>
                </a:rPr>
                <a:t>Mayport, FL</a:t>
              </a:r>
              <a:endParaRPr lang="en-US" altLang="en-US" sz="1200" baseline="-25000" dirty="0">
                <a:latin typeface="Arial" panose="020B0604020202020204" pitchFamily="34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ACFA9B7-D4FE-C4E2-931D-29E89FAEA60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339684" y="1849525"/>
              <a:ext cx="0" cy="201168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2" name="ER-EC-13">
            <a:extLst>
              <a:ext uri="{FF2B5EF4-FFF2-40B4-BE49-F238E27FC236}">
                <a16:creationId xmlns:a16="http://schemas.microsoft.com/office/drawing/2014/main" id="{D861C9A7-24EF-2B04-BECC-905DFD0DB717}"/>
              </a:ext>
            </a:extLst>
          </p:cNvPr>
          <p:cNvGrpSpPr/>
          <p:nvPr/>
        </p:nvGrpSpPr>
        <p:grpSpPr>
          <a:xfrm>
            <a:off x="10693613" y="1477088"/>
            <a:ext cx="883575" cy="4484132"/>
            <a:chOff x="9905644" y="1480193"/>
            <a:chExt cx="883575" cy="4484132"/>
          </a:xfrm>
        </p:grpSpPr>
        <p:sp>
          <p:nvSpPr>
            <p:cNvPr id="13" name="Text Box 46">
              <a:extLst>
                <a:ext uri="{FF2B5EF4-FFF2-40B4-BE49-F238E27FC236}">
                  <a16:creationId xmlns:a16="http://schemas.microsoft.com/office/drawing/2014/main" id="{08558235-D427-044B-C362-F3DFF45FF3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05644" y="1480193"/>
              <a:ext cx="883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 dirty="0">
                  <a:latin typeface="Arial" panose="020B0604020202020204" pitchFamily="34" charset="0"/>
                </a:rPr>
                <a:t>ER-EC-13</a:t>
              </a:r>
            </a:p>
            <a:p>
              <a:r>
                <a:rPr lang="en-US" altLang="en-US" sz="1200" dirty="0">
                  <a:latin typeface="Arial" panose="020B0604020202020204" pitchFamily="34" charset="0"/>
                </a:rPr>
                <a:t>NNSS</a:t>
              </a:r>
              <a:endParaRPr lang="en-US" altLang="en-US" sz="1200" baseline="-25000" dirty="0">
                <a:latin typeface="Arial" panose="020B0604020202020204" pitchFamily="34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BE59A86-0060-0315-EAA5-30AD68EB346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339684" y="1849525"/>
              <a:ext cx="0" cy="41148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5" name="LongCanyon">
            <a:extLst>
              <a:ext uri="{FF2B5EF4-FFF2-40B4-BE49-F238E27FC236}">
                <a16:creationId xmlns:a16="http://schemas.microsoft.com/office/drawing/2014/main" id="{6FBCDB0E-1447-3D8C-6A78-51CF08F2B546}"/>
              </a:ext>
            </a:extLst>
          </p:cNvPr>
          <p:cNvGrpSpPr/>
          <p:nvPr/>
        </p:nvGrpSpPr>
        <p:grpSpPr>
          <a:xfrm>
            <a:off x="11209061" y="1914149"/>
            <a:ext cx="792205" cy="4030028"/>
            <a:chOff x="9951330" y="1480193"/>
            <a:chExt cx="792205" cy="4030028"/>
          </a:xfrm>
        </p:grpSpPr>
        <p:sp>
          <p:nvSpPr>
            <p:cNvPr id="16" name="Text Box 46">
              <a:extLst>
                <a:ext uri="{FF2B5EF4-FFF2-40B4-BE49-F238E27FC236}">
                  <a16:creationId xmlns:a16="http://schemas.microsoft.com/office/drawing/2014/main" id="{52777F08-C7E0-A83C-C43A-D99AEEA42F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51330" y="1480193"/>
              <a:ext cx="79220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 dirty="0">
                  <a:latin typeface="Arial" panose="020B0604020202020204" pitchFamily="34" charset="0"/>
                </a:rPr>
                <a:t>Long </a:t>
              </a:r>
            </a:p>
            <a:p>
              <a:r>
                <a:rPr lang="en-US" altLang="en-US" sz="1200" dirty="0">
                  <a:latin typeface="Arial" panose="020B0604020202020204" pitchFamily="34" charset="0"/>
                </a:rPr>
                <a:t>Canyon,</a:t>
              </a:r>
            </a:p>
            <a:p>
              <a:r>
                <a:rPr lang="en-US" altLang="en-US" sz="1200" dirty="0">
                  <a:latin typeface="Arial" panose="020B0604020202020204" pitchFamily="34" charset="0"/>
                </a:rPr>
                <a:t>NV</a:t>
              </a:r>
              <a:endParaRPr lang="en-US" altLang="en-US" sz="1200" baseline="-25000" dirty="0">
                <a:latin typeface="Arial" panose="020B0604020202020204" pitchFamily="34" charset="0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963208A-DC63-F2AF-8513-3C842D9D0AD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409425" y="2035501"/>
              <a:ext cx="0" cy="347472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" name="Content Placeholder 2">
            <a:hlinkClick r:id="rId3"/>
            <a:extLst>
              <a:ext uri="{FF2B5EF4-FFF2-40B4-BE49-F238E27FC236}">
                <a16:creationId xmlns:a16="http://schemas.microsoft.com/office/drawing/2014/main" id="{60B121E0-247A-492F-2939-E2380F53B678}"/>
              </a:ext>
            </a:extLst>
          </p:cNvPr>
          <p:cNvSpPr txBox="1">
            <a:spLocks/>
          </p:cNvSpPr>
          <p:nvPr/>
        </p:nvSpPr>
        <p:spPr bwMode="auto">
          <a:xfrm>
            <a:off x="3842087" y="6566298"/>
            <a:ext cx="25587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1400" kern="0" dirty="0">
                <a:latin typeface="Arial" charset="0"/>
                <a:hlinkClick r:id="rId4"/>
              </a:rPr>
              <a:t>Halford and Jackson (2020)</a:t>
            </a:r>
            <a:r>
              <a:rPr lang="en-US" sz="1400" kern="0" dirty="0">
                <a:latin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77257202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/>
              <a:t>Transmissivity &amp; Geohydrologic units</a:t>
            </a:r>
          </a:p>
        </p:txBody>
      </p:sp>
    </p:spTree>
    <p:extLst>
      <p:ext uri="{BB962C8B-B14F-4D97-AF65-F5344CB8AC3E}">
        <p14:creationId xmlns:p14="http://schemas.microsoft.com/office/powerpoint/2010/main" val="3911228148"/>
      </p:ext>
    </p:extLst>
  </p:cSld>
  <p:clrMapOvr>
    <a:masterClrMapping/>
  </p:clrMapOvr>
  <p:transition advTm="15000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9AE419D-1801-5A5D-479E-C5E9565C8CD7}"/>
              </a:ext>
            </a:extLst>
          </p:cNvPr>
          <p:cNvGrpSpPr/>
          <p:nvPr/>
        </p:nvGrpSpPr>
        <p:grpSpPr>
          <a:xfrm>
            <a:off x="6217920" y="1188720"/>
            <a:ext cx="5897600" cy="5577840"/>
            <a:chOff x="6217920" y="1188720"/>
            <a:chExt cx="5897600" cy="5577840"/>
          </a:xfrm>
        </p:grpSpPr>
        <p:pic>
          <p:nvPicPr>
            <p:cNvPr id="1026" name="ideal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6011"/>
            <a:stretch/>
          </p:blipFill>
          <p:spPr bwMode="auto">
            <a:xfrm>
              <a:off x="6217920" y="1188720"/>
              <a:ext cx="5897600" cy="55778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</p:pic>
        <p:sp>
          <p:nvSpPr>
            <p:cNvPr id="9" name="IDEALtext"/>
            <p:cNvSpPr txBox="1"/>
            <p:nvPr/>
          </p:nvSpPr>
          <p:spPr>
            <a:xfrm>
              <a:off x="8462075" y="1188721"/>
              <a:ext cx="3455606" cy="461848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/>
            <a:p>
              <a:r>
                <a:rPr lang="en-US" sz="2400" dirty="0">
                  <a:latin typeface="+mn-lt"/>
                </a:rPr>
                <a:t>IDEAL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Hydraulic Conductivity &amp; Geology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Class geohydrologic units to predict likely transmissivity or K</a:t>
            </a:r>
          </a:p>
          <a:p>
            <a:pPr>
              <a:spcBef>
                <a:spcPts val="300"/>
              </a:spcBef>
            </a:pPr>
            <a:r>
              <a:rPr lang="en-US" dirty="0"/>
              <a:t>Ideal geohydrologic units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Relative K between units known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Small variance, hydraulically distinct</a:t>
            </a:r>
          </a:p>
          <a:p>
            <a:pPr>
              <a:spcBef>
                <a:spcPts val="300"/>
              </a:spcBef>
            </a:pPr>
            <a:r>
              <a:rPr lang="en-US" dirty="0"/>
              <a:t>Actual geohydrologic units</a:t>
            </a:r>
          </a:p>
          <a:p>
            <a:pPr marL="457200" lvl="1" indent="0">
              <a:spcBef>
                <a:spcPts val="300"/>
              </a:spcBef>
              <a:buNone/>
            </a:pPr>
            <a:r>
              <a:rPr lang="en-US" dirty="0"/>
              <a:t>~ 400 estimates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Mean K contradicts expected order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Units hydraulically similar</a:t>
            </a:r>
          </a:p>
          <a:p>
            <a:pPr>
              <a:spcBef>
                <a:spcPts val="300"/>
              </a:spcBef>
            </a:pPr>
            <a:r>
              <a:rPr lang="en-US" dirty="0"/>
              <a:t>Problem classifications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3 Volcanic units are similar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K</a:t>
            </a:r>
            <a:r>
              <a:rPr lang="en-US" baseline="-25000" dirty="0"/>
              <a:t>CONFINING UNIT</a:t>
            </a:r>
            <a:r>
              <a:rPr lang="en-US" dirty="0"/>
              <a:t> &gt; K</a:t>
            </a:r>
            <a:r>
              <a:rPr lang="en-US" baseline="-25000" dirty="0"/>
              <a:t>AQUIFER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344926" y="6481821"/>
            <a:ext cx="27510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+mn-lt"/>
              </a:rPr>
              <a:t>(</a:t>
            </a:r>
            <a:r>
              <a:rPr lang="en-US" sz="1600" dirty="0">
                <a:latin typeface="+mn-lt"/>
                <a:hlinkClick r:id="rId4"/>
              </a:rPr>
              <a:t>Belcher and others, 2002</a:t>
            </a:r>
            <a:r>
              <a:rPr lang="en-US" sz="1600" dirty="0">
                <a:latin typeface="+mn-lt"/>
              </a:rPr>
              <a:t>)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95E3D5B-E704-AF53-2D59-79F87FB906A9}"/>
              </a:ext>
            </a:extLst>
          </p:cNvPr>
          <p:cNvGrpSpPr/>
          <p:nvPr/>
        </p:nvGrpSpPr>
        <p:grpSpPr>
          <a:xfrm>
            <a:off x="6217920" y="1188720"/>
            <a:ext cx="5897600" cy="5577840"/>
            <a:chOff x="6217920" y="1188720"/>
            <a:chExt cx="5897600" cy="5577840"/>
          </a:xfrm>
        </p:grpSpPr>
        <p:pic>
          <p:nvPicPr>
            <p:cNvPr id="1027" name="real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6011" b="-1"/>
            <a:stretch/>
          </p:blipFill>
          <p:spPr bwMode="auto">
            <a:xfrm>
              <a:off x="6217920" y="1188720"/>
              <a:ext cx="5897600" cy="55778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</p:pic>
        <p:sp>
          <p:nvSpPr>
            <p:cNvPr id="10" name="actual text"/>
            <p:cNvSpPr txBox="1"/>
            <p:nvPr/>
          </p:nvSpPr>
          <p:spPr>
            <a:xfrm>
              <a:off x="8462074" y="1215065"/>
              <a:ext cx="3455605" cy="461665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/>
            <a:p>
              <a:r>
                <a:rPr lang="en-US" sz="2400" dirty="0">
                  <a:latin typeface="+mn-lt"/>
                </a:rPr>
                <a:t>ACTUAL</a:t>
              </a:r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E702302-4A87-1A0E-1977-AD927475B4E5}"/>
              </a:ext>
            </a:extLst>
          </p:cNvPr>
          <p:cNvSpPr/>
          <p:nvPr/>
        </p:nvSpPr>
        <p:spPr bwMode="auto">
          <a:xfrm>
            <a:off x="9260237" y="2642461"/>
            <a:ext cx="2100021" cy="1410346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00021"/>
                      <a:gd name="connsiteY0" fmla="*/ 235062 h 1410346"/>
                      <a:gd name="connsiteX1" fmla="*/ 235062 w 2100021"/>
                      <a:gd name="connsiteY1" fmla="*/ 0 h 1410346"/>
                      <a:gd name="connsiteX2" fmla="*/ 810959 w 2100021"/>
                      <a:gd name="connsiteY2" fmla="*/ 0 h 1410346"/>
                      <a:gd name="connsiteX3" fmla="*/ 1337959 w 2100021"/>
                      <a:gd name="connsiteY3" fmla="*/ 0 h 1410346"/>
                      <a:gd name="connsiteX4" fmla="*/ 1864959 w 2100021"/>
                      <a:gd name="connsiteY4" fmla="*/ 0 h 1410346"/>
                      <a:gd name="connsiteX5" fmla="*/ 2100021 w 2100021"/>
                      <a:gd name="connsiteY5" fmla="*/ 235062 h 1410346"/>
                      <a:gd name="connsiteX6" fmla="*/ 2100021 w 2100021"/>
                      <a:gd name="connsiteY6" fmla="*/ 686369 h 1410346"/>
                      <a:gd name="connsiteX7" fmla="*/ 2100021 w 2100021"/>
                      <a:gd name="connsiteY7" fmla="*/ 1175284 h 1410346"/>
                      <a:gd name="connsiteX8" fmla="*/ 1864959 w 2100021"/>
                      <a:gd name="connsiteY8" fmla="*/ 1410346 h 1410346"/>
                      <a:gd name="connsiteX9" fmla="*/ 1354258 w 2100021"/>
                      <a:gd name="connsiteY9" fmla="*/ 1410346 h 1410346"/>
                      <a:gd name="connsiteX10" fmla="*/ 810959 w 2100021"/>
                      <a:gd name="connsiteY10" fmla="*/ 1410346 h 1410346"/>
                      <a:gd name="connsiteX11" fmla="*/ 235062 w 2100021"/>
                      <a:gd name="connsiteY11" fmla="*/ 1410346 h 1410346"/>
                      <a:gd name="connsiteX12" fmla="*/ 0 w 2100021"/>
                      <a:gd name="connsiteY12" fmla="*/ 1175284 h 1410346"/>
                      <a:gd name="connsiteX13" fmla="*/ 0 w 2100021"/>
                      <a:gd name="connsiteY13" fmla="*/ 705173 h 1410346"/>
                      <a:gd name="connsiteX14" fmla="*/ 0 w 2100021"/>
                      <a:gd name="connsiteY14" fmla="*/ 235062 h 1410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00021" h="1410346" extrusionOk="0">
                        <a:moveTo>
                          <a:pt x="0" y="235062"/>
                        </a:moveTo>
                        <a:cubicBezTo>
                          <a:pt x="-11988" y="97846"/>
                          <a:pt x="100416" y="1811"/>
                          <a:pt x="235062" y="0"/>
                        </a:cubicBezTo>
                        <a:cubicBezTo>
                          <a:pt x="391209" y="-64127"/>
                          <a:pt x="594978" y="3951"/>
                          <a:pt x="810959" y="0"/>
                        </a:cubicBezTo>
                        <a:cubicBezTo>
                          <a:pt x="1026940" y="-3951"/>
                          <a:pt x="1132107" y="53156"/>
                          <a:pt x="1337959" y="0"/>
                        </a:cubicBezTo>
                        <a:cubicBezTo>
                          <a:pt x="1543811" y="-53156"/>
                          <a:pt x="1698505" y="3920"/>
                          <a:pt x="1864959" y="0"/>
                        </a:cubicBezTo>
                        <a:cubicBezTo>
                          <a:pt x="1988613" y="-19863"/>
                          <a:pt x="2108565" y="73624"/>
                          <a:pt x="2100021" y="235062"/>
                        </a:cubicBezTo>
                        <a:cubicBezTo>
                          <a:pt x="2144287" y="351230"/>
                          <a:pt x="2099709" y="555159"/>
                          <a:pt x="2100021" y="686369"/>
                        </a:cubicBezTo>
                        <a:cubicBezTo>
                          <a:pt x="2100333" y="817579"/>
                          <a:pt x="2077208" y="953481"/>
                          <a:pt x="2100021" y="1175284"/>
                        </a:cubicBezTo>
                        <a:cubicBezTo>
                          <a:pt x="2080274" y="1337772"/>
                          <a:pt x="1989140" y="1403804"/>
                          <a:pt x="1864959" y="1410346"/>
                        </a:cubicBezTo>
                        <a:cubicBezTo>
                          <a:pt x="1621911" y="1460012"/>
                          <a:pt x="1497729" y="1396242"/>
                          <a:pt x="1354258" y="1410346"/>
                        </a:cubicBezTo>
                        <a:cubicBezTo>
                          <a:pt x="1210787" y="1424450"/>
                          <a:pt x="1023495" y="1355299"/>
                          <a:pt x="810959" y="1410346"/>
                        </a:cubicBezTo>
                        <a:cubicBezTo>
                          <a:pt x="598423" y="1465393"/>
                          <a:pt x="461799" y="1376125"/>
                          <a:pt x="235062" y="1410346"/>
                        </a:cubicBezTo>
                        <a:cubicBezTo>
                          <a:pt x="114330" y="1421479"/>
                          <a:pt x="9511" y="1296778"/>
                          <a:pt x="0" y="1175284"/>
                        </a:cubicBezTo>
                        <a:cubicBezTo>
                          <a:pt x="-34223" y="948114"/>
                          <a:pt x="22372" y="900016"/>
                          <a:pt x="0" y="705173"/>
                        </a:cubicBezTo>
                        <a:cubicBezTo>
                          <a:pt x="-22372" y="510330"/>
                          <a:pt x="53537" y="441018"/>
                          <a:pt x="0" y="23506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5E6B659-6F38-A70B-1FD7-AF77041E5191}"/>
              </a:ext>
            </a:extLst>
          </p:cNvPr>
          <p:cNvCxnSpPr/>
          <p:nvPr/>
        </p:nvCxnSpPr>
        <p:spPr bwMode="auto">
          <a:xfrm>
            <a:off x="11003797" y="2193010"/>
            <a:ext cx="0" cy="2836190"/>
          </a:xfrm>
          <a:prstGeom prst="line">
            <a:avLst/>
          </a:prstGeom>
          <a:noFill/>
          <a:ln w="50800" cap="flat" cmpd="sng" algn="ctr">
            <a:solidFill>
              <a:srgbClr val="FFFF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6FD8E75-1ED6-17C4-F865-1AB637F3DF64}"/>
              </a:ext>
            </a:extLst>
          </p:cNvPr>
          <p:cNvCxnSpPr/>
          <p:nvPr/>
        </p:nvCxnSpPr>
        <p:spPr bwMode="auto">
          <a:xfrm>
            <a:off x="11124684" y="2193010"/>
            <a:ext cx="0" cy="2836190"/>
          </a:xfrm>
          <a:prstGeom prst="line">
            <a:avLst/>
          </a:prstGeom>
          <a:noFill/>
          <a:ln w="50800" cap="flat" cmpd="sng" algn="ctr">
            <a:solidFill>
              <a:schemeClr val="bg1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4B9C991-E08E-3239-B254-6B822F2CDB2D}"/>
              </a:ext>
            </a:extLst>
          </p:cNvPr>
          <p:cNvSpPr/>
          <p:nvPr/>
        </p:nvSpPr>
        <p:spPr bwMode="auto">
          <a:xfrm>
            <a:off x="6408549" y="2154265"/>
            <a:ext cx="5434982" cy="441701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00021"/>
                      <a:gd name="connsiteY0" fmla="*/ 235062 h 1410346"/>
                      <a:gd name="connsiteX1" fmla="*/ 235062 w 2100021"/>
                      <a:gd name="connsiteY1" fmla="*/ 0 h 1410346"/>
                      <a:gd name="connsiteX2" fmla="*/ 810959 w 2100021"/>
                      <a:gd name="connsiteY2" fmla="*/ 0 h 1410346"/>
                      <a:gd name="connsiteX3" fmla="*/ 1337959 w 2100021"/>
                      <a:gd name="connsiteY3" fmla="*/ 0 h 1410346"/>
                      <a:gd name="connsiteX4" fmla="*/ 1864959 w 2100021"/>
                      <a:gd name="connsiteY4" fmla="*/ 0 h 1410346"/>
                      <a:gd name="connsiteX5" fmla="*/ 2100021 w 2100021"/>
                      <a:gd name="connsiteY5" fmla="*/ 235062 h 1410346"/>
                      <a:gd name="connsiteX6" fmla="*/ 2100021 w 2100021"/>
                      <a:gd name="connsiteY6" fmla="*/ 686369 h 1410346"/>
                      <a:gd name="connsiteX7" fmla="*/ 2100021 w 2100021"/>
                      <a:gd name="connsiteY7" fmla="*/ 1175284 h 1410346"/>
                      <a:gd name="connsiteX8" fmla="*/ 1864959 w 2100021"/>
                      <a:gd name="connsiteY8" fmla="*/ 1410346 h 1410346"/>
                      <a:gd name="connsiteX9" fmla="*/ 1354258 w 2100021"/>
                      <a:gd name="connsiteY9" fmla="*/ 1410346 h 1410346"/>
                      <a:gd name="connsiteX10" fmla="*/ 810959 w 2100021"/>
                      <a:gd name="connsiteY10" fmla="*/ 1410346 h 1410346"/>
                      <a:gd name="connsiteX11" fmla="*/ 235062 w 2100021"/>
                      <a:gd name="connsiteY11" fmla="*/ 1410346 h 1410346"/>
                      <a:gd name="connsiteX12" fmla="*/ 0 w 2100021"/>
                      <a:gd name="connsiteY12" fmla="*/ 1175284 h 1410346"/>
                      <a:gd name="connsiteX13" fmla="*/ 0 w 2100021"/>
                      <a:gd name="connsiteY13" fmla="*/ 705173 h 1410346"/>
                      <a:gd name="connsiteX14" fmla="*/ 0 w 2100021"/>
                      <a:gd name="connsiteY14" fmla="*/ 235062 h 1410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00021" h="1410346" extrusionOk="0">
                        <a:moveTo>
                          <a:pt x="0" y="235062"/>
                        </a:moveTo>
                        <a:cubicBezTo>
                          <a:pt x="-11988" y="97846"/>
                          <a:pt x="100416" y="1811"/>
                          <a:pt x="235062" y="0"/>
                        </a:cubicBezTo>
                        <a:cubicBezTo>
                          <a:pt x="391209" y="-64127"/>
                          <a:pt x="594978" y="3951"/>
                          <a:pt x="810959" y="0"/>
                        </a:cubicBezTo>
                        <a:cubicBezTo>
                          <a:pt x="1026940" y="-3951"/>
                          <a:pt x="1132107" y="53156"/>
                          <a:pt x="1337959" y="0"/>
                        </a:cubicBezTo>
                        <a:cubicBezTo>
                          <a:pt x="1543811" y="-53156"/>
                          <a:pt x="1698505" y="3920"/>
                          <a:pt x="1864959" y="0"/>
                        </a:cubicBezTo>
                        <a:cubicBezTo>
                          <a:pt x="1988613" y="-19863"/>
                          <a:pt x="2108565" y="73624"/>
                          <a:pt x="2100021" y="235062"/>
                        </a:cubicBezTo>
                        <a:cubicBezTo>
                          <a:pt x="2144287" y="351230"/>
                          <a:pt x="2099709" y="555159"/>
                          <a:pt x="2100021" y="686369"/>
                        </a:cubicBezTo>
                        <a:cubicBezTo>
                          <a:pt x="2100333" y="817579"/>
                          <a:pt x="2077208" y="953481"/>
                          <a:pt x="2100021" y="1175284"/>
                        </a:cubicBezTo>
                        <a:cubicBezTo>
                          <a:pt x="2080274" y="1337772"/>
                          <a:pt x="1989140" y="1403804"/>
                          <a:pt x="1864959" y="1410346"/>
                        </a:cubicBezTo>
                        <a:cubicBezTo>
                          <a:pt x="1621911" y="1460012"/>
                          <a:pt x="1497729" y="1396242"/>
                          <a:pt x="1354258" y="1410346"/>
                        </a:cubicBezTo>
                        <a:cubicBezTo>
                          <a:pt x="1210787" y="1424450"/>
                          <a:pt x="1023495" y="1355299"/>
                          <a:pt x="810959" y="1410346"/>
                        </a:cubicBezTo>
                        <a:cubicBezTo>
                          <a:pt x="598423" y="1465393"/>
                          <a:pt x="461799" y="1376125"/>
                          <a:pt x="235062" y="1410346"/>
                        </a:cubicBezTo>
                        <a:cubicBezTo>
                          <a:pt x="114330" y="1421479"/>
                          <a:pt x="9511" y="1296778"/>
                          <a:pt x="0" y="1175284"/>
                        </a:cubicBezTo>
                        <a:cubicBezTo>
                          <a:pt x="-34223" y="948114"/>
                          <a:pt x="22372" y="900016"/>
                          <a:pt x="0" y="705173"/>
                        </a:cubicBezTo>
                        <a:cubicBezTo>
                          <a:pt x="-22372" y="510330"/>
                          <a:pt x="53537" y="441018"/>
                          <a:pt x="0" y="23506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570058E-2F46-7AC5-CD93-9DDDFAA97A07}"/>
              </a:ext>
            </a:extLst>
          </p:cNvPr>
          <p:cNvSpPr/>
          <p:nvPr/>
        </p:nvSpPr>
        <p:spPr bwMode="auto">
          <a:xfrm>
            <a:off x="6408549" y="4587499"/>
            <a:ext cx="5434982" cy="441701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00021"/>
                      <a:gd name="connsiteY0" fmla="*/ 235062 h 1410346"/>
                      <a:gd name="connsiteX1" fmla="*/ 235062 w 2100021"/>
                      <a:gd name="connsiteY1" fmla="*/ 0 h 1410346"/>
                      <a:gd name="connsiteX2" fmla="*/ 810959 w 2100021"/>
                      <a:gd name="connsiteY2" fmla="*/ 0 h 1410346"/>
                      <a:gd name="connsiteX3" fmla="*/ 1337959 w 2100021"/>
                      <a:gd name="connsiteY3" fmla="*/ 0 h 1410346"/>
                      <a:gd name="connsiteX4" fmla="*/ 1864959 w 2100021"/>
                      <a:gd name="connsiteY4" fmla="*/ 0 h 1410346"/>
                      <a:gd name="connsiteX5" fmla="*/ 2100021 w 2100021"/>
                      <a:gd name="connsiteY5" fmla="*/ 235062 h 1410346"/>
                      <a:gd name="connsiteX6" fmla="*/ 2100021 w 2100021"/>
                      <a:gd name="connsiteY6" fmla="*/ 686369 h 1410346"/>
                      <a:gd name="connsiteX7" fmla="*/ 2100021 w 2100021"/>
                      <a:gd name="connsiteY7" fmla="*/ 1175284 h 1410346"/>
                      <a:gd name="connsiteX8" fmla="*/ 1864959 w 2100021"/>
                      <a:gd name="connsiteY8" fmla="*/ 1410346 h 1410346"/>
                      <a:gd name="connsiteX9" fmla="*/ 1354258 w 2100021"/>
                      <a:gd name="connsiteY9" fmla="*/ 1410346 h 1410346"/>
                      <a:gd name="connsiteX10" fmla="*/ 810959 w 2100021"/>
                      <a:gd name="connsiteY10" fmla="*/ 1410346 h 1410346"/>
                      <a:gd name="connsiteX11" fmla="*/ 235062 w 2100021"/>
                      <a:gd name="connsiteY11" fmla="*/ 1410346 h 1410346"/>
                      <a:gd name="connsiteX12" fmla="*/ 0 w 2100021"/>
                      <a:gd name="connsiteY12" fmla="*/ 1175284 h 1410346"/>
                      <a:gd name="connsiteX13" fmla="*/ 0 w 2100021"/>
                      <a:gd name="connsiteY13" fmla="*/ 705173 h 1410346"/>
                      <a:gd name="connsiteX14" fmla="*/ 0 w 2100021"/>
                      <a:gd name="connsiteY14" fmla="*/ 235062 h 1410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00021" h="1410346" extrusionOk="0">
                        <a:moveTo>
                          <a:pt x="0" y="235062"/>
                        </a:moveTo>
                        <a:cubicBezTo>
                          <a:pt x="-11988" y="97846"/>
                          <a:pt x="100416" y="1811"/>
                          <a:pt x="235062" y="0"/>
                        </a:cubicBezTo>
                        <a:cubicBezTo>
                          <a:pt x="391209" y="-64127"/>
                          <a:pt x="594978" y="3951"/>
                          <a:pt x="810959" y="0"/>
                        </a:cubicBezTo>
                        <a:cubicBezTo>
                          <a:pt x="1026940" y="-3951"/>
                          <a:pt x="1132107" y="53156"/>
                          <a:pt x="1337959" y="0"/>
                        </a:cubicBezTo>
                        <a:cubicBezTo>
                          <a:pt x="1543811" y="-53156"/>
                          <a:pt x="1698505" y="3920"/>
                          <a:pt x="1864959" y="0"/>
                        </a:cubicBezTo>
                        <a:cubicBezTo>
                          <a:pt x="1988613" y="-19863"/>
                          <a:pt x="2108565" y="73624"/>
                          <a:pt x="2100021" y="235062"/>
                        </a:cubicBezTo>
                        <a:cubicBezTo>
                          <a:pt x="2144287" y="351230"/>
                          <a:pt x="2099709" y="555159"/>
                          <a:pt x="2100021" y="686369"/>
                        </a:cubicBezTo>
                        <a:cubicBezTo>
                          <a:pt x="2100333" y="817579"/>
                          <a:pt x="2077208" y="953481"/>
                          <a:pt x="2100021" y="1175284"/>
                        </a:cubicBezTo>
                        <a:cubicBezTo>
                          <a:pt x="2080274" y="1337772"/>
                          <a:pt x="1989140" y="1403804"/>
                          <a:pt x="1864959" y="1410346"/>
                        </a:cubicBezTo>
                        <a:cubicBezTo>
                          <a:pt x="1621911" y="1460012"/>
                          <a:pt x="1497729" y="1396242"/>
                          <a:pt x="1354258" y="1410346"/>
                        </a:cubicBezTo>
                        <a:cubicBezTo>
                          <a:pt x="1210787" y="1424450"/>
                          <a:pt x="1023495" y="1355299"/>
                          <a:pt x="810959" y="1410346"/>
                        </a:cubicBezTo>
                        <a:cubicBezTo>
                          <a:pt x="598423" y="1465393"/>
                          <a:pt x="461799" y="1376125"/>
                          <a:pt x="235062" y="1410346"/>
                        </a:cubicBezTo>
                        <a:cubicBezTo>
                          <a:pt x="114330" y="1421479"/>
                          <a:pt x="9511" y="1296778"/>
                          <a:pt x="0" y="1175284"/>
                        </a:cubicBezTo>
                        <a:cubicBezTo>
                          <a:pt x="-34223" y="948114"/>
                          <a:pt x="22372" y="900016"/>
                          <a:pt x="0" y="705173"/>
                        </a:cubicBezTo>
                        <a:cubicBezTo>
                          <a:pt x="-22372" y="510330"/>
                          <a:pt x="53537" y="441018"/>
                          <a:pt x="0" y="23506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9146891"/>
      </p:ext>
    </p:extLst>
  </p:cSld>
  <p:clrMapOvr>
    <a:masterClrMapping/>
  </p:clrMapOvr>
  <p:transition advTm="7911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|18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12.6|10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20.3|2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12.6|10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12.4|14.7|26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40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2|9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2|9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34|16.5"/>
</p:tagLst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E5"/>
      </a:hlink>
      <a:folHlink>
        <a:srgbClr val="D1D1F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12763</TotalTime>
  <Words>1663</Words>
  <Application>Microsoft Office PowerPoint</Application>
  <PresentationFormat>Widescreen</PresentationFormat>
  <Paragraphs>313</Paragraphs>
  <Slides>28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Arial Black</vt:lpstr>
      <vt:lpstr>Calibri</vt:lpstr>
      <vt:lpstr>Times New Roman</vt:lpstr>
      <vt:lpstr>Default Design</vt:lpstr>
      <vt:lpstr>Using Transmissivity Estimates</vt:lpstr>
      <vt:lpstr>Applications</vt:lpstr>
      <vt:lpstr>Transmissivity from Specific Capacity</vt:lpstr>
      <vt:lpstr>Specific Capacity (SC)</vt:lpstr>
      <vt:lpstr>Other Empirical Relations</vt:lpstr>
      <vt:lpstr>Death Valley System</vt:lpstr>
      <vt:lpstr>Volume Sampled</vt:lpstr>
      <vt:lpstr>Transmissivity &amp; Geohydrologic units</vt:lpstr>
      <vt:lpstr>Hydraulic Conductivity &amp; Geology</vt:lpstr>
      <vt:lpstr>Simplified Geohydrology</vt:lpstr>
      <vt:lpstr>Transmissivity-Thickness</vt:lpstr>
      <vt:lpstr>Most Flow Shallow</vt:lpstr>
      <vt:lpstr>Probability Estimates</vt:lpstr>
      <vt:lpstr>Transmissivity Comparison</vt:lpstr>
      <vt:lpstr>Generalized vs. Site Specific</vt:lpstr>
      <vt:lpstr>Simulated Transmissivity</vt:lpstr>
      <vt:lpstr>Identify Sample Volume </vt:lpstr>
      <vt:lpstr>Get Comparison</vt:lpstr>
      <vt:lpstr>Compare T in DV3</vt:lpstr>
      <vt:lpstr>Areal Extent of Sample Volume</vt:lpstr>
      <vt:lpstr>Goodness of Fit</vt:lpstr>
      <vt:lpstr>Transmissivity Sampling</vt:lpstr>
      <vt:lpstr>Compare Correctly</vt:lpstr>
      <vt:lpstr>Simple Sample Volume </vt:lpstr>
      <vt:lpstr>Average, Not Geometric Mean</vt:lpstr>
      <vt:lpstr>Further Interpretation</vt:lpstr>
      <vt:lpstr>Conclusions</vt:lpstr>
      <vt:lpstr>End Section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Halford, Keith J.</dc:creator>
  <cp:lastModifiedBy>Keith Halford</cp:lastModifiedBy>
  <cp:revision>485</cp:revision>
  <dcterms:created xsi:type="dcterms:W3CDTF">1601-01-01T00:00:00Z</dcterms:created>
  <dcterms:modified xsi:type="dcterms:W3CDTF">2025-03-22T18:19:02Z</dcterms:modified>
</cp:coreProperties>
</file>